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9"/>
  </p:notesMasterIdLst>
  <p:handoutMasterIdLst>
    <p:handoutMasterId r:id="rId50"/>
  </p:handoutMasterIdLst>
  <p:sldIdLst>
    <p:sldId id="256" r:id="rId5"/>
    <p:sldId id="257" r:id="rId6"/>
    <p:sldId id="286" r:id="rId7"/>
    <p:sldId id="288" r:id="rId8"/>
    <p:sldId id="299" r:id="rId9"/>
    <p:sldId id="289" r:id="rId10"/>
    <p:sldId id="297" r:id="rId11"/>
    <p:sldId id="290" r:id="rId12"/>
    <p:sldId id="300" r:id="rId13"/>
    <p:sldId id="302" r:id="rId14"/>
    <p:sldId id="335" r:id="rId15"/>
    <p:sldId id="303" r:id="rId16"/>
    <p:sldId id="301" r:id="rId17"/>
    <p:sldId id="304" r:id="rId18"/>
    <p:sldId id="305" r:id="rId19"/>
    <p:sldId id="306" r:id="rId20"/>
    <p:sldId id="307" r:id="rId21"/>
    <p:sldId id="308" r:id="rId22"/>
    <p:sldId id="310" r:id="rId23"/>
    <p:sldId id="311" r:id="rId24"/>
    <p:sldId id="312" r:id="rId25"/>
    <p:sldId id="313" r:id="rId26"/>
    <p:sldId id="336" r:id="rId27"/>
    <p:sldId id="314" r:id="rId28"/>
    <p:sldId id="315" r:id="rId29"/>
    <p:sldId id="318" r:id="rId30"/>
    <p:sldId id="316" r:id="rId31"/>
    <p:sldId id="317" r:id="rId32"/>
    <p:sldId id="319" r:id="rId33"/>
    <p:sldId id="321" r:id="rId34"/>
    <p:sldId id="325" r:id="rId35"/>
    <p:sldId id="322" r:id="rId36"/>
    <p:sldId id="323" r:id="rId37"/>
    <p:sldId id="324" r:id="rId38"/>
    <p:sldId id="309" r:id="rId39"/>
    <p:sldId id="333" r:id="rId40"/>
    <p:sldId id="334" r:id="rId41"/>
    <p:sldId id="332" r:id="rId42"/>
    <p:sldId id="326" r:id="rId43"/>
    <p:sldId id="327" r:id="rId44"/>
    <p:sldId id="328" r:id="rId45"/>
    <p:sldId id="329" r:id="rId46"/>
    <p:sldId id="330" r:id="rId47"/>
    <p:sldId id="296" r:id="rId4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3FBB28-E441-4330-8F43-58B0FC81FEDB}" v="317" dt="2024-10-28T18:12:56.533"/>
    <p1510:client id="{E3D416D1-2A54-40A4-9C84-696FCF46C641}" v="1" dt="2024-10-28T19:27:30.242"/>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1" autoAdjust="0"/>
    <p:restoredTop sz="95646" autoAdjust="0"/>
  </p:normalViewPr>
  <p:slideViewPr>
    <p:cSldViewPr snapToGrid="0">
      <p:cViewPr varScale="1">
        <p:scale>
          <a:sx n="104" d="100"/>
          <a:sy n="104" d="100"/>
        </p:scale>
        <p:origin x="138" y="144"/>
      </p:cViewPr>
      <p:guideLst/>
    </p:cSldViewPr>
  </p:slideViewPr>
  <p:outlineViewPr>
    <p:cViewPr>
      <p:scale>
        <a:sx n="33" d="100"/>
        <a:sy n="33" d="100"/>
      </p:scale>
      <p:origin x="0" y="-5760"/>
    </p:cViewPr>
  </p:outlineViewPr>
  <p:notesTextViewPr>
    <p:cViewPr>
      <p:scale>
        <a:sx n="1" d="1"/>
        <a:sy n="1" d="1"/>
      </p:scale>
      <p:origin x="0" y="0"/>
    </p:cViewPr>
  </p:notesTextViewPr>
  <p:sorterViewPr>
    <p:cViewPr varScale="1">
      <p:scale>
        <a:sx n="100" d="100"/>
        <a:sy n="100" d="100"/>
      </p:scale>
      <p:origin x="0" y="-7325"/>
    </p:cViewPr>
  </p:sorterViewPr>
  <p:notesViewPr>
    <p:cSldViewPr snapToGrid="0">
      <p:cViewPr varScale="1">
        <p:scale>
          <a:sx n="80" d="100"/>
          <a:sy n="80" d="100"/>
        </p:scale>
        <p:origin x="388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57"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diagrams/_rels/data3.xml.rels><?xml version="1.0" encoding="UTF-8" standalone="yes"?>
<Relationships xmlns="http://schemas.openxmlformats.org/package/2006/relationships"><Relationship Id="rId1" Type="http://schemas.openxmlformats.org/officeDocument/2006/relationships/hyperlink" Target="https://bit.ly/NURSHD1" TargetMode="External"/></Relationships>
</file>

<file path=ppt/diagrams/_rels/data4.xml.rels><?xml version="1.0" encoding="UTF-8" standalone="yes"?>
<Relationships xmlns="http://schemas.openxmlformats.org/package/2006/relationships"><Relationship Id="rId3" Type="http://schemas.openxmlformats.org/officeDocument/2006/relationships/hyperlink" Target="https://www.sc.edu/study/colleges_schools/nursing/internal/faculty_staff/conit/index.php" TargetMode="External"/><Relationship Id="rId7" Type="http://schemas.openxmlformats.org/officeDocument/2006/relationships/hyperlink" Target="https://sc.edu/about/offices_and_divisions/cte/teaching_resources/technology/" TargetMode="External"/><Relationship Id="rId2" Type="http://schemas.openxmlformats.org/officeDocument/2006/relationships/hyperlink" Target="https://sc.edu/study/colleges_schools/nursing/" TargetMode="External"/><Relationship Id="rId1" Type="http://schemas.openxmlformats.org/officeDocument/2006/relationships/hyperlink" Target="https://bit.ly/NURSHD1" TargetMode="External"/><Relationship Id="rId6" Type="http://schemas.openxmlformats.org/officeDocument/2006/relationships/hyperlink" Target="https://blackboard.sc.edu/" TargetMode="External"/><Relationship Id="rId5" Type="http://schemas.openxmlformats.org/officeDocument/2006/relationships/hyperlink" Target="https://scprod.service-now.com/sp?id=kb_home" TargetMode="External"/><Relationship Id="rId4" Type="http://schemas.openxmlformats.org/officeDocument/2006/relationships/hyperlink" Target="https://sc.edu/about/offices_and_divisions/division_of_information_technology/" TargetMode="External"/></Relationships>
</file>

<file path=ppt/diagrams/_rels/data5.xml.rels><?xml version="1.0" encoding="UTF-8" standalone="yes"?>
<Relationships xmlns="http://schemas.openxmlformats.org/package/2006/relationships"><Relationship Id="rId8" Type="http://schemas.openxmlformats.org/officeDocument/2006/relationships/hyperlink" Target="https://youtu.be/2mS4lWyHuWg" TargetMode="External"/><Relationship Id="rId3" Type="http://schemas.openxmlformats.org/officeDocument/2006/relationships/hyperlink" Target="https://support.microsoft.com/en-gb/office/onedrive-video-training-1f608184-b7e6-43ca-8753-2ff679203132" TargetMode="External"/><Relationship Id="rId7" Type="http://schemas.openxmlformats.org/officeDocument/2006/relationships/hyperlink" Target="https://www.youtube.com/watch?v=ZpwZS3XnEZA" TargetMode="External"/><Relationship Id="rId2" Type="http://schemas.openxmlformats.org/officeDocument/2006/relationships/hyperlink" Target="https://support.microsoft.com/en-gb/office/microsoft-teams-video-training-4f108e54-240b-4351-8084-b1089f0d21d7" TargetMode="External"/><Relationship Id="rId1" Type="http://schemas.openxmlformats.org/officeDocument/2006/relationships/hyperlink" Target="https://support.microsoft.com/en-gb/training" TargetMode="External"/><Relationship Id="rId6" Type="http://schemas.openxmlformats.org/officeDocument/2006/relationships/hyperlink" Target="https://www.youtube.com/@EndNoteTraining" TargetMode="External"/><Relationship Id="rId5" Type="http://schemas.openxmlformats.org/officeDocument/2006/relationships/hyperlink" Target="https://helpx.adobe.com/acrobat/tutorials.html" TargetMode="External"/><Relationship Id="rId10" Type="http://schemas.openxmlformats.org/officeDocument/2006/relationships/hyperlink" Target="https://sc.edu/about/offices_and_divisions/human_resources/professional_development/job_specific/index.php" TargetMode="External"/><Relationship Id="rId4" Type="http://schemas.openxmlformats.org/officeDocument/2006/relationships/hyperlink" Target="https://youtu.be/fPPgawpMTXg?si=u1n4Nlr-YxRRu9yN" TargetMode="External"/><Relationship Id="rId9" Type="http://schemas.openxmlformats.org/officeDocument/2006/relationships/hyperlink" Target="https://www.youtube.com/@NVivosoftware/featured"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bit.ly/NURSHD1" TargetMode="External"/></Relationships>
</file>

<file path=ppt/diagrams/_rels/drawing4.xml.rels><?xml version="1.0" encoding="UTF-8" standalone="yes"?>
<Relationships xmlns="http://schemas.openxmlformats.org/package/2006/relationships"><Relationship Id="rId3" Type="http://schemas.openxmlformats.org/officeDocument/2006/relationships/hyperlink" Target="https://www.sc.edu/study/colleges_schools/nursing/internal/faculty_staff/conit/index.php" TargetMode="External"/><Relationship Id="rId7" Type="http://schemas.openxmlformats.org/officeDocument/2006/relationships/hyperlink" Target="https://sc.edu/about/offices_and_divisions/cte/teaching_resources/technology/" TargetMode="External"/><Relationship Id="rId2" Type="http://schemas.openxmlformats.org/officeDocument/2006/relationships/hyperlink" Target="https://sc.edu/study/colleges_schools/nursing/" TargetMode="External"/><Relationship Id="rId1" Type="http://schemas.openxmlformats.org/officeDocument/2006/relationships/hyperlink" Target="https://bit.ly/NURSHD1" TargetMode="External"/><Relationship Id="rId6" Type="http://schemas.openxmlformats.org/officeDocument/2006/relationships/hyperlink" Target="https://blackboard.sc.edu/" TargetMode="External"/><Relationship Id="rId5" Type="http://schemas.openxmlformats.org/officeDocument/2006/relationships/hyperlink" Target="https://scprod.service-now.com/sp?id=kb_home" TargetMode="External"/><Relationship Id="rId4" Type="http://schemas.openxmlformats.org/officeDocument/2006/relationships/hyperlink" Target="https://sc.edu/about/offices_and_divisions/division_of_information_technology/" TargetMode="External"/></Relationships>
</file>

<file path=ppt/diagrams/_rels/drawing5.xml.rels><?xml version="1.0" encoding="UTF-8" standalone="yes"?>
<Relationships xmlns="http://schemas.openxmlformats.org/package/2006/relationships"><Relationship Id="rId8" Type="http://schemas.openxmlformats.org/officeDocument/2006/relationships/hyperlink" Target="https://youtu.be/2mS4lWyHuWg" TargetMode="External"/><Relationship Id="rId3" Type="http://schemas.openxmlformats.org/officeDocument/2006/relationships/hyperlink" Target="https://support.microsoft.com/en-gb/office/onedrive-video-training-1f608184-b7e6-43ca-8753-2ff679203132" TargetMode="External"/><Relationship Id="rId7" Type="http://schemas.openxmlformats.org/officeDocument/2006/relationships/hyperlink" Target="https://www.youtube.com/watch?v=ZpwZS3XnEZA" TargetMode="External"/><Relationship Id="rId2" Type="http://schemas.openxmlformats.org/officeDocument/2006/relationships/hyperlink" Target="https://support.microsoft.com/en-gb/office/microsoft-teams-video-training-4f108e54-240b-4351-8084-b1089f0d21d7" TargetMode="External"/><Relationship Id="rId1" Type="http://schemas.openxmlformats.org/officeDocument/2006/relationships/hyperlink" Target="https://support.microsoft.com/en-gb/training" TargetMode="External"/><Relationship Id="rId6" Type="http://schemas.openxmlformats.org/officeDocument/2006/relationships/hyperlink" Target="https://www.youtube.com/@EndNoteTraining" TargetMode="External"/><Relationship Id="rId5" Type="http://schemas.openxmlformats.org/officeDocument/2006/relationships/hyperlink" Target="https://helpx.adobe.com/acrobat/tutorials.html" TargetMode="External"/><Relationship Id="rId10" Type="http://schemas.openxmlformats.org/officeDocument/2006/relationships/hyperlink" Target="https://sc.edu/about/offices_and_divisions/human_resources/professional_development/job_specific/index.php" TargetMode="External"/><Relationship Id="rId4" Type="http://schemas.openxmlformats.org/officeDocument/2006/relationships/hyperlink" Target="https://youtu.be/fPPgawpMTXg?si=u1n4Nlr-YxRRu9yN" TargetMode="External"/><Relationship Id="rId9" Type="http://schemas.openxmlformats.org/officeDocument/2006/relationships/hyperlink" Target="https://www.youtube.com/@NVivosoftware/featured" TargetMode="Externa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D3E017-70A2-4459-820A-882D251CAD95}" type="doc">
      <dgm:prSet loTypeId="urn:microsoft.com/office/officeart/2005/8/layout/default" loCatId="list" qsTypeId="urn:microsoft.com/office/officeart/2005/8/quickstyle/simple4" qsCatId="simple" csTypeId="urn:microsoft.com/office/officeart/2005/8/colors/accent3_2" csCatId="accent3" phldr="1"/>
      <dgm:spPr/>
      <dgm:t>
        <a:bodyPr/>
        <a:lstStyle/>
        <a:p>
          <a:endParaRPr lang="en-US"/>
        </a:p>
      </dgm:t>
    </dgm:pt>
    <dgm:pt modelId="{7DC81A1F-D539-4FCA-B19E-D35AED3D77F5}">
      <dgm:prSet/>
      <dgm:spPr/>
      <dgm:t>
        <a:bodyPr/>
        <a:lstStyle/>
        <a:p>
          <a:r>
            <a:rPr lang="en-US" dirty="0"/>
            <a:t>CON IT Staff</a:t>
          </a:r>
        </a:p>
      </dgm:t>
    </dgm:pt>
    <dgm:pt modelId="{A3BF0A5A-0858-4205-93C9-B28811ACEE9A}" type="parTrans" cxnId="{54231D1B-0DA9-4246-97D5-B92D748ADD78}">
      <dgm:prSet/>
      <dgm:spPr/>
      <dgm:t>
        <a:bodyPr/>
        <a:lstStyle/>
        <a:p>
          <a:endParaRPr lang="en-US"/>
        </a:p>
      </dgm:t>
    </dgm:pt>
    <dgm:pt modelId="{E01DEC04-627E-43B1-945A-B413164E7C2A}" type="sibTrans" cxnId="{54231D1B-0DA9-4246-97D5-B92D748ADD78}">
      <dgm:prSet/>
      <dgm:spPr/>
      <dgm:t>
        <a:bodyPr/>
        <a:lstStyle/>
        <a:p>
          <a:endParaRPr lang="en-US"/>
        </a:p>
      </dgm:t>
    </dgm:pt>
    <dgm:pt modelId="{DD5818EE-5567-4036-B06C-FE7C09DA7A8A}">
      <dgm:prSet/>
      <dgm:spPr/>
      <dgm:t>
        <a:bodyPr anchor="ctr"/>
        <a:lstStyle/>
        <a:p>
          <a:pPr algn="ctr"/>
          <a:r>
            <a:rPr lang="en-US"/>
            <a:t>Nursing Helpdesk</a:t>
          </a:r>
        </a:p>
      </dgm:t>
    </dgm:pt>
    <dgm:pt modelId="{68C4111E-132B-4405-988B-23812FA97AF5}" type="parTrans" cxnId="{5E70714F-EDBC-41B8-963B-40F95D0A5A1E}">
      <dgm:prSet/>
      <dgm:spPr/>
      <dgm:t>
        <a:bodyPr/>
        <a:lstStyle/>
        <a:p>
          <a:endParaRPr lang="en-US"/>
        </a:p>
      </dgm:t>
    </dgm:pt>
    <dgm:pt modelId="{6135B60A-FD8F-4D23-8E77-9B256300AD26}" type="sibTrans" cxnId="{5E70714F-EDBC-41B8-963B-40F95D0A5A1E}">
      <dgm:prSet/>
      <dgm:spPr/>
      <dgm:t>
        <a:bodyPr/>
        <a:lstStyle/>
        <a:p>
          <a:endParaRPr lang="en-US"/>
        </a:p>
      </dgm:t>
    </dgm:pt>
    <dgm:pt modelId="{5219CE55-6ECD-4B04-96F3-D7675C0805B3}">
      <dgm:prSet/>
      <dgm:spPr/>
      <dgm:t>
        <a:bodyPr anchor="ctr"/>
        <a:lstStyle/>
        <a:p>
          <a:pPr algn="ctr"/>
          <a:endParaRPr lang="en-US" dirty="0"/>
        </a:p>
      </dgm:t>
    </dgm:pt>
    <dgm:pt modelId="{0037DF66-CD9F-4FE6-82A9-2FA4C4634BBA}" type="parTrans" cxnId="{531EAE4D-7FC9-4B66-A02B-BC1874115701}">
      <dgm:prSet/>
      <dgm:spPr/>
      <dgm:t>
        <a:bodyPr/>
        <a:lstStyle/>
        <a:p>
          <a:endParaRPr lang="en-US"/>
        </a:p>
      </dgm:t>
    </dgm:pt>
    <dgm:pt modelId="{9FD5F1E9-1C5D-4019-9B45-7517200C1F79}" type="sibTrans" cxnId="{531EAE4D-7FC9-4B66-A02B-BC1874115701}">
      <dgm:prSet/>
      <dgm:spPr/>
      <dgm:t>
        <a:bodyPr/>
        <a:lstStyle/>
        <a:p>
          <a:endParaRPr lang="en-US"/>
        </a:p>
      </dgm:t>
    </dgm:pt>
    <dgm:pt modelId="{000829AD-A2C6-415D-9028-ADD9924133D8}">
      <dgm:prSet/>
      <dgm:spPr/>
      <dgm:t>
        <a:bodyPr/>
        <a:lstStyle/>
        <a:p>
          <a:r>
            <a:rPr lang="en-US"/>
            <a:t>Wireless Connectivity on Campus</a:t>
          </a:r>
        </a:p>
      </dgm:t>
    </dgm:pt>
    <dgm:pt modelId="{30C7DF95-8316-4642-B48F-75E3F7F8B619}" type="parTrans" cxnId="{D0FBE26E-5F3E-4C7D-8DF7-E00470517001}">
      <dgm:prSet/>
      <dgm:spPr/>
      <dgm:t>
        <a:bodyPr/>
        <a:lstStyle/>
        <a:p>
          <a:endParaRPr lang="en-US"/>
        </a:p>
      </dgm:t>
    </dgm:pt>
    <dgm:pt modelId="{42384324-F94F-4664-BCE6-60C0F1E9BD69}" type="sibTrans" cxnId="{D0FBE26E-5F3E-4C7D-8DF7-E00470517001}">
      <dgm:prSet/>
      <dgm:spPr/>
      <dgm:t>
        <a:bodyPr/>
        <a:lstStyle/>
        <a:p>
          <a:endParaRPr lang="en-US"/>
        </a:p>
      </dgm:t>
    </dgm:pt>
    <dgm:pt modelId="{3CE03633-7EE3-44D5-84F4-9142C24C52B1}">
      <dgm:prSet/>
      <dgm:spPr/>
      <dgm:t>
        <a:bodyPr/>
        <a:lstStyle/>
        <a:p>
          <a:r>
            <a:rPr lang="en-US" dirty="0"/>
            <a:t>Authentication and Account Management</a:t>
          </a:r>
        </a:p>
      </dgm:t>
    </dgm:pt>
    <dgm:pt modelId="{F26E5D84-C74B-45B5-8AC7-3CDF4AF16CA7}" type="parTrans" cxnId="{BF9DB2F8-8789-4C58-BCD8-06E2FE89871A}">
      <dgm:prSet/>
      <dgm:spPr/>
      <dgm:t>
        <a:bodyPr/>
        <a:lstStyle/>
        <a:p>
          <a:endParaRPr lang="en-US"/>
        </a:p>
      </dgm:t>
    </dgm:pt>
    <dgm:pt modelId="{E7F3622D-6F6D-4123-82B7-DCF67978B380}" type="sibTrans" cxnId="{BF9DB2F8-8789-4C58-BCD8-06E2FE89871A}">
      <dgm:prSet/>
      <dgm:spPr/>
      <dgm:t>
        <a:bodyPr/>
        <a:lstStyle/>
        <a:p>
          <a:endParaRPr lang="en-US"/>
        </a:p>
      </dgm:t>
    </dgm:pt>
    <dgm:pt modelId="{B11273F0-F44F-47EE-AAB5-CFF41461F082}">
      <dgm:prSet/>
      <dgm:spPr/>
      <dgm:t>
        <a:bodyPr/>
        <a:lstStyle/>
        <a:p>
          <a:r>
            <a:rPr lang="en-US" dirty="0"/>
            <a:t>Microsoft 365</a:t>
          </a:r>
        </a:p>
      </dgm:t>
    </dgm:pt>
    <dgm:pt modelId="{E2F8CF59-0794-4EBB-BDD2-47B095999082}" type="parTrans" cxnId="{AFE169DE-2905-4D17-AF8F-F52978E97E4B}">
      <dgm:prSet/>
      <dgm:spPr/>
      <dgm:t>
        <a:bodyPr/>
        <a:lstStyle/>
        <a:p>
          <a:endParaRPr lang="en-US"/>
        </a:p>
      </dgm:t>
    </dgm:pt>
    <dgm:pt modelId="{43DAE54D-E071-48D2-96CF-0BCBFABAA630}" type="sibTrans" cxnId="{AFE169DE-2905-4D17-AF8F-F52978E97E4B}">
      <dgm:prSet/>
      <dgm:spPr/>
      <dgm:t>
        <a:bodyPr/>
        <a:lstStyle/>
        <a:p>
          <a:endParaRPr lang="en-US"/>
        </a:p>
      </dgm:t>
    </dgm:pt>
    <dgm:pt modelId="{519E6B8E-86E6-4CA5-B78F-EAEBC7B4B872}">
      <dgm:prSet/>
      <dgm:spPr/>
      <dgm:t>
        <a:bodyPr/>
        <a:lstStyle/>
        <a:p>
          <a:r>
            <a:rPr lang="en-US"/>
            <a:t>Collaboration Technologies</a:t>
          </a:r>
        </a:p>
      </dgm:t>
    </dgm:pt>
    <dgm:pt modelId="{B9534BE5-3F27-4510-A05D-82B9090A5DF6}" type="parTrans" cxnId="{6E80994F-F3B9-457B-84CC-AD1B81DDD3EE}">
      <dgm:prSet/>
      <dgm:spPr/>
      <dgm:t>
        <a:bodyPr/>
        <a:lstStyle/>
        <a:p>
          <a:endParaRPr lang="en-US"/>
        </a:p>
      </dgm:t>
    </dgm:pt>
    <dgm:pt modelId="{AB77DD56-874B-4649-BE85-0082155B4D77}" type="sibTrans" cxnId="{6E80994F-F3B9-457B-84CC-AD1B81DDD3EE}">
      <dgm:prSet/>
      <dgm:spPr/>
      <dgm:t>
        <a:bodyPr/>
        <a:lstStyle/>
        <a:p>
          <a:endParaRPr lang="en-US"/>
        </a:p>
      </dgm:t>
    </dgm:pt>
    <dgm:pt modelId="{0B03E1CF-A3DD-450C-8D91-E552FF60B41A}">
      <dgm:prSet/>
      <dgm:spPr/>
      <dgm:t>
        <a:bodyPr/>
        <a:lstStyle/>
        <a:p>
          <a:r>
            <a:rPr lang="en-US"/>
            <a:t>R Drive Faculty Research Data Storage</a:t>
          </a:r>
        </a:p>
      </dgm:t>
    </dgm:pt>
    <dgm:pt modelId="{6C4873CB-9470-40CD-876A-26D8FD1D17F2}" type="parTrans" cxnId="{C28AAF1B-3957-4FC6-90EB-6CC9A29B560B}">
      <dgm:prSet/>
      <dgm:spPr/>
      <dgm:t>
        <a:bodyPr/>
        <a:lstStyle/>
        <a:p>
          <a:endParaRPr lang="en-US"/>
        </a:p>
      </dgm:t>
    </dgm:pt>
    <dgm:pt modelId="{24F4726E-D85D-408A-850D-C118FEB73500}" type="sibTrans" cxnId="{C28AAF1B-3957-4FC6-90EB-6CC9A29B560B}">
      <dgm:prSet/>
      <dgm:spPr/>
      <dgm:t>
        <a:bodyPr/>
        <a:lstStyle/>
        <a:p>
          <a:endParaRPr lang="en-US"/>
        </a:p>
      </dgm:t>
    </dgm:pt>
    <dgm:pt modelId="{802B9CBE-2053-429D-8468-350AE24B97F7}">
      <dgm:prSet/>
      <dgm:spPr/>
      <dgm:t>
        <a:bodyPr/>
        <a:lstStyle/>
        <a:p>
          <a:r>
            <a:rPr lang="en-US" dirty="0"/>
            <a:t>Digital Research Services and Surveys</a:t>
          </a:r>
        </a:p>
      </dgm:t>
    </dgm:pt>
    <dgm:pt modelId="{1CEBC364-AD2E-4CB4-9037-9C3E1CD61E5C}" type="parTrans" cxnId="{B05BF8AF-F540-4F41-BB1B-30B9B8646124}">
      <dgm:prSet/>
      <dgm:spPr/>
      <dgm:t>
        <a:bodyPr/>
        <a:lstStyle/>
        <a:p>
          <a:endParaRPr lang="en-US"/>
        </a:p>
      </dgm:t>
    </dgm:pt>
    <dgm:pt modelId="{A692BE32-296E-431E-B3DF-952CBA8D04CE}" type="sibTrans" cxnId="{B05BF8AF-F540-4F41-BB1B-30B9B8646124}">
      <dgm:prSet/>
      <dgm:spPr/>
      <dgm:t>
        <a:bodyPr/>
        <a:lstStyle/>
        <a:p>
          <a:endParaRPr lang="en-US"/>
        </a:p>
      </dgm:t>
    </dgm:pt>
    <dgm:pt modelId="{01BBF39B-1CD3-43B1-AC2B-E077AB446217}">
      <dgm:prSet/>
      <dgm:spPr/>
      <dgm:t>
        <a:bodyPr/>
        <a:lstStyle/>
        <a:p>
          <a:r>
            <a:rPr lang="en-US" dirty="0"/>
            <a:t>Software Information</a:t>
          </a:r>
        </a:p>
      </dgm:t>
    </dgm:pt>
    <dgm:pt modelId="{C12C399E-4C03-43C8-AE13-49543F9F6636}" type="parTrans" cxnId="{DA98927D-AB7D-424E-AADB-D34674746000}">
      <dgm:prSet/>
      <dgm:spPr/>
      <dgm:t>
        <a:bodyPr/>
        <a:lstStyle/>
        <a:p>
          <a:endParaRPr lang="en-US"/>
        </a:p>
      </dgm:t>
    </dgm:pt>
    <dgm:pt modelId="{1E79A07C-8869-4684-94BE-78421B47DCDE}" type="sibTrans" cxnId="{DA98927D-AB7D-424E-AADB-D34674746000}">
      <dgm:prSet/>
      <dgm:spPr/>
      <dgm:t>
        <a:bodyPr/>
        <a:lstStyle/>
        <a:p>
          <a:endParaRPr lang="en-US"/>
        </a:p>
      </dgm:t>
    </dgm:pt>
    <dgm:pt modelId="{6A5666D9-4F73-487D-BEF1-17919CD421CC}">
      <dgm:prSet/>
      <dgm:spPr/>
      <dgm:t>
        <a:bodyPr/>
        <a:lstStyle/>
        <a:p>
          <a:r>
            <a:rPr lang="en-US" dirty="0"/>
            <a:t>Connecting &amp; Working Remotely</a:t>
          </a:r>
        </a:p>
      </dgm:t>
    </dgm:pt>
    <dgm:pt modelId="{9791CA68-A1AC-416E-A9CB-2BB8C549A06E}" type="parTrans" cxnId="{7B8229E1-07AD-4E10-8184-AA1253C33A7C}">
      <dgm:prSet/>
      <dgm:spPr/>
      <dgm:t>
        <a:bodyPr/>
        <a:lstStyle/>
        <a:p>
          <a:endParaRPr lang="en-US"/>
        </a:p>
      </dgm:t>
    </dgm:pt>
    <dgm:pt modelId="{2431C84C-0C44-49EA-B0FC-CCF54A6A6A28}" type="sibTrans" cxnId="{7B8229E1-07AD-4E10-8184-AA1253C33A7C}">
      <dgm:prSet/>
      <dgm:spPr/>
      <dgm:t>
        <a:bodyPr/>
        <a:lstStyle/>
        <a:p>
          <a:endParaRPr lang="en-US"/>
        </a:p>
      </dgm:t>
    </dgm:pt>
    <dgm:pt modelId="{F01CE7E2-5520-40EA-83B1-A867657F7539}">
      <dgm:prSet/>
      <dgm:spPr/>
      <dgm:t>
        <a:bodyPr/>
        <a:lstStyle/>
        <a:p>
          <a:r>
            <a:rPr lang="en-US"/>
            <a:t>Institutional and Personal Computer Purchasing</a:t>
          </a:r>
        </a:p>
      </dgm:t>
    </dgm:pt>
    <dgm:pt modelId="{BB3B0A8C-9B9C-4C02-AB76-1E5CF2C598F7}" type="parTrans" cxnId="{1B89619F-BC54-48E4-9243-021B9D29953B}">
      <dgm:prSet/>
      <dgm:spPr/>
      <dgm:t>
        <a:bodyPr/>
        <a:lstStyle/>
        <a:p>
          <a:endParaRPr lang="en-US"/>
        </a:p>
      </dgm:t>
    </dgm:pt>
    <dgm:pt modelId="{9AD269A2-DC55-4023-8E42-96810A2B9D9A}" type="sibTrans" cxnId="{1B89619F-BC54-48E4-9243-021B9D29953B}">
      <dgm:prSet/>
      <dgm:spPr/>
      <dgm:t>
        <a:bodyPr/>
        <a:lstStyle/>
        <a:p>
          <a:endParaRPr lang="en-US"/>
        </a:p>
      </dgm:t>
    </dgm:pt>
    <dgm:pt modelId="{954A7E55-D6F3-4939-9059-0FD2DB0DEA3D}">
      <dgm:prSet/>
      <dgm:spPr/>
      <dgm:t>
        <a:bodyPr/>
        <a:lstStyle/>
        <a:p>
          <a:r>
            <a:rPr lang="en-US" dirty="0"/>
            <a:t>Classrooms and Conference Rooms</a:t>
          </a:r>
        </a:p>
      </dgm:t>
    </dgm:pt>
    <dgm:pt modelId="{A88EFF54-4DC1-4F4B-AD32-F3D10F529063}" type="parTrans" cxnId="{A69B8703-ED7A-4662-A683-D7B441F511E1}">
      <dgm:prSet/>
      <dgm:spPr/>
      <dgm:t>
        <a:bodyPr/>
        <a:lstStyle/>
        <a:p>
          <a:endParaRPr lang="en-US"/>
        </a:p>
      </dgm:t>
    </dgm:pt>
    <dgm:pt modelId="{CC2CBDD2-8092-418C-9D5C-0FEE1647A3B9}" type="sibTrans" cxnId="{A69B8703-ED7A-4662-A683-D7B441F511E1}">
      <dgm:prSet/>
      <dgm:spPr/>
      <dgm:t>
        <a:bodyPr/>
        <a:lstStyle/>
        <a:p>
          <a:endParaRPr lang="en-US"/>
        </a:p>
      </dgm:t>
    </dgm:pt>
    <dgm:pt modelId="{876F14C9-630B-490E-B4C9-E4D369EC65B7}">
      <dgm:prSet/>
      <dgm:spPr/>
      <dgm:t>
        <a:bodyPr/>
        <a:lstStyle/>
        <a:p>
          <a:r>
            <a:rPr lang="en-US"/>
            <a:t>Thank you!</a:t>
          </a:r>
        </a:p>
      </dgm:t>
    </dgm:pt>
    <dgm:pt modelId="{00A06EAC-E841-4734-A7F8-295DF8C816F3}" type="parTrans" cxnId="{8B2E278E-B3D3-4591-97C8-6D2DFB7C89DF}">
      <dgm:prSet/>
      <dgm:spPr/>
      <dgm:t>
        <a:bodyPr/>
        <a:lstStyle/>
        <a:p>
          <a:endParaRPr lang="en-US"/>
        </a:p>
      </dgm:t>
    </dgm:pt>
    <dgm:pt modelId="{837E2412-B7BC-49AF-B0F1-415857ECFF2C}" type="sibTrans" cxnId="{8B2E278E-B3D3-4591-97C8-6D2DFB7C89DF}">
      <dgm:prSet/>
      <dgm:spPr/>
      <dgm:t>
        <a:bodyPr/>
        <a:lstStyle/>
        <a:p>
          <a:endParaRPr lang="en-US"/>
        </a:p>
      </dgm:t>
    </dgm:pt>
    <dgm:pt modelId="{79FEC563-B4C0-4706-BAFB-43AC0442DCC2}" type="pres">
      <dgm:prSet presAssocID="{DFD3E017-70A2-4459-820A-882D251CAD95}" presName="diagram" presStyleCnt="0">
        <dgm:presLayoutVars>
          <dgm:dir/>
          <dgm:resizeHandles val="exact"/>
        </dgm:presLayoutVars>
      </dgm:prSet>
      <dgm:spPr/>
    </dgm:pt>
    <dgm:pt modelId="{55EF3AD1-2550-424F-B61A-ECF8477EF5C6}" type="pres">
      <dgm:prSet presAssocID="{7DC81A1F-D539-4FCA-B19E-D35AED3D77F5}" presName="node" presStyleLbl="node1" presStyleIdx="0" presStyleCnt="13">
        <dgm:presLayoutVars>
          <dgm:bulletEnabled val="1"/>
        </dgm:presLayoutVars>
      </dgm:prSet>
      <dgm:spPr/>
    </dgm:pt>
    <dgm:pt modelId="{568D5E10-D0E3-4F46-AAB5-637EE1C7FBB7}" type="pres">
      <dgm:prSet presAssocID="{E01DEC04-627E-43B1-945A-B413164E7C2A}" presName="sibTrans" presStyleCnt="0"/>
      <dgm:spPr/>
    </dgm:pt>
    <dgm:pt modelId="{A4EC8834-C710-4CEB-AEA3-F8137FB110FD}" type="pres">
      <dgm:prSet presAssocID="{DD5818EE-5567-4036-B06C-FE7C09DA7A8A}" presName="node" presStyleLbl="node1" presStyleIdx="1" presStyleCnt="13">
        <dgm:presLayoutVars>
          <dgm:bulletEnabled val="1"/>
        </dgm:presLayoutVars>
      </dgm:prSet>
      <dgm:spPr/>
    </dgm:pt>
    <dgm:pt modelId="{466137D5-569A-46EC-A486-9BC772425799}" type="pres">
      <dgm:prSet presAssocID="{6135B60A-FD8F-4D23-8E77-9B256300AD26}" presName="sibTrans" presStyleCnt="0"/>
      <dgm:spPr/>
    </dgm:pt>
    <dgm:pt modelId="{778416B0-08FE-46AB-929B-F7FFCC689B39}" type="pres">
      <dgm:prSet presAssocID="{000829AD-A2C6-415D-9028-ADD9924133D8}" presName="node" presStyleLbl="node1" presStyleIdx="2" presStyleCnt="13">
        <dgm:presLayoutVars>
          <dgm:bulletEnabled val="1"/>
        </dgm:presLayoutVars>
      </dgm:prSet>
      <dgm:spPr/>
    </dgm:pt>
    <dgm:pt modelId="{E7A6F7C8-D671-46BA-926A-100CEA3BB06B}" type="pres">
      <dgm:prSet presAssocID="{42384324-F94F-4664-BCE6-60C0F1E9BD69}" presName="sibTrans" presStyleCnt="0"/>
      <dgm:spPr/>
    </dgm:pt>
    <dgm:pt modelId="{7DB7DF2D-B6A8-4108-A823-BBC18D310581}" type="pres">
      <dgm:prSet presAssocID="{3CE03633-7EE3-44D5-84F4-9142C24C52B1}" presName="node" presStyleLbl="node1" presStyleIdx="3" presStyleCnt="13">
        <dgm:presLayoutVars>
          <dgm:bulletEnabled val="1"/>
        </dgm:presLayoutVars>
      </dgm:prSet>
      <dgm:spPr/>
    </dgm:pt>
    <dgm:pt modelId="{C633DF49-BF0F-4861-9A43-2EDFDCD39A31}" type="pres">
      <dgm:prSet presAssocID="{E7F3622D-6F6D-4123-82B7-DCF67978B380}" presName="sibTrans" presStyleCnt="0"/>
      <dgm:spPr/>
    </dgm:pt>
    <dgm:pt modelId="{5C502686-8641-4109-94EF-A30F8446A444}" type="pres">
      <dgm:prSet presAssocID="{B11273F0-F44F-47EE-AAB5-CFF41461F082}" presName="node" presStyleLbl="node1" presStyleIdx="4" presStyleCnt="13" custLinFactNeighborX="-1581" custLinFactNeighborY="-22">
        <dgm:presLayoutVars>
          <dgm:bulletEnabled val="1"/>
        </dgm:presLayoutVars>
      </dgm:prSet>
      <dgm:spPr/>
    </dgm:pt>
    <dgm:pt modelId="{1C7D0700-E834-4E6C-9B21-C8248B0AE775}" type="pres">
      <dgm:prSet presAssocID="{43DAE54D-E071-48D2-96CF-0BCBFABAA630}" presName="sibTrans" presStyleCnt="0"/>
      <dgm:spPr/>
    </dgm:pt>
    <dgm:pt modelId="{3D78A0D8-4B0C-4922-9F30-F33EAD7E625E}" type="pres">
      <dgm:prSet presAssocID="{519E6B8E-86E6-4CA5-B78F-EAEBC7B4B872}" presName="node" presStyleLbl="node1" presStyleIdx="5" presStyleCnt="13">
        <dgm:presLayoutVars>
          <dgm:bulletEnabled val="1"/>
        </dgm:presLayoutVars>
      </dgm:prSet>
      <dgm:spPr/>
    </dgm:pt>
    <dgm:pt modelId="{9CD9AA3B-DDAF-46E6-BD83-89895FCFE5F8}" type="pres">
      <dgm:prSet presAssocID="{AB77DD56-874B-4649-BE85-0082155B4D77}" presName="sibTrans" presStyleCnt="0"/>
      <dgm:spPr/>
    </dgm:pt>
    <dgm:pt modelId="{F2392EE0-5613-404E-9BDD-877F3A0E5624}" type="pres">
      <dgm:prSet presAssocID="{0B03E1CF-A3DD-450C-8D91-E552FF60B41A}" presName="node" presStyleLbl="node1" presStyleIdx="6" presStyleCnt="13">
        <dgm:presLayoutVars>
          <dgm:bulletEnabled val="1"/>
        </dgm:presLayoutVars>
      </dgm:prSet>
      <dgm:spPr/>
    </dgm:pt>
    <dgm:pt modelId="{28C62ED1-017C-489D-998D-072BFF02E73F}" type="pres">
      <dgm:prSet presAssocID="{24F4726E-D85D-408A-850D-C118FEB73500}" presName="sibTrans" presStyleCnt="0"/>
      <dgm:spPr/>
    </dgm:pt>
    <dgm:pt modelId="{5852AC9B-2950-4C47-B490-9A42708DC2AD}" type="pres">
      <dgm:prSet presAssocID="{802B9CBE-2053-429D-8468-350AE24B97F7}" presName="node" presStyleLbl="node1" presStyleIdx="7" presStyleCnt="13">
        <dgm:presLayoutVars>
          <dgm:bulletEnabled val="1"/>
        </dgm:presLayoutVars>
      </dgm:prSet>
      <dgm:spPr/>
    </dgm:pt>
    <dgm:pt modelId="{33390B44-42B7-461F-85B9-C8B248B7A713}" type="pres">
      <dgm:prSet presAssocID="{A692BE32-296E-431E-B3DF-952CBA8D04CE}" presName="sibTrans" presStyleCnt="0"/>
      <dgm:spPr/>
    </dgm:pt>
    <dgm:pt modelId="{98926E84-EAB7-4A4E-8807-9AB37EF40D54}" type="pres">
      <dgm:prSet presAssocID="{01BBF39B-1CD3-43B1-AC2B-E077AB446217}" presName="node" presStyleLbl="node1" presStyleIdx="8" presStyleCnt="13">
        <dgm:presLayoutVars>
          <dgm:bulletEnabled val="1"/>
        </dgm:presLayoutVars>
      </dgm:prSet>
      <dgm:spPr/>
    </dgm:pt>
    <dgm:pt modelId="{6232908E-4434-4FD7-8229-BC3D691870E5}" type="pres">
      <dgm:prSet presAssocID="{1E79A07C-8869-4684-94BE-78421B47DCDE}" presName="sibTrans" presStyleCnt="0"/>
      <dgm:spPr/>
    </dgm:pt>
    <dgm:pt modelId="{03A6A0D9-1620-4853-8B35-F9A91A4591B8}" type="pres">
      <dgm:prSet presAssocID="{6A5666D9-4F73-487D-BEF1-17919CD421CC}" presName="node" presStyleLbl="node1" presStyleIdx="9" presStyleCnt="13">
        <dgm:presLayoutVars>
          <dgm:bulletEnabled val="1"/>
        </dgm:presLayoutVars>
      </dgm:prSet>
      <dgm:spPr/>
    </dgm:pt>
    <dgm:pt modelId="{429D6C87-84A3-4ACD-9E4B-D61F9F8DD18A}" type="pres">
      <dgm:prSet presAssocID="{2431C84C-0C44-49EA-B0FC-CCF54A6A6A28}" presName="sibTrans" presStyleCnt="0"/>
      <dgm:spPr/>
    </dgm:pt>
    <dgm:pt modelId="{931AE618-CF7B-430D-9AC3-AF23376E92E6}" type="pres">
      <dgm:prSet presAssocID="{F01CE7E2-5520-40EA-83B1-A867657F7539}" presName="node" presStyleLbl="node1" presStyleIdx="10" presStyleCnt="13">
        <dgm:presLayoutVars>
          <dgm:bulletEnabled val="1"/>
        </dgm:presLayoutVars>
      </dgm:prSet>
      <dgm:spPr/>
    </dgm:pt>
    <dgm:pt modelId="{AA7B9091-E342-4011-97A7-1BE90D93817F}" type="pres">
      <dgm:prSet presAssocID="{9AD269A2-DC55-4023-8E42-96810A2B9D9A}" presName="sibTrans" presStyleCnt="0"/>
      <dgm:spPr/>
    </dgm:pt>
    <dgm:pt modelId="{C66DA042-3C86-44A1-98DD-9B0DCB17B965}" type="pres">
      <dgm:prSet presAssocID="{954A7E55-D6F3-4939-9059-0FD2DB0DEA3D}" presName="node" presStyleLbl="node1" presStyleIdx="11" presStyleCnt="13">
        <dgm:presLayoutVars>
          <dgm:bulletEnabled val="1"/>
        </dgm:presLayoutVars>
      </dgm:prSet>
      <dgm:spPr/>
    </dgm:pt>
    <dgm:pt modelId="{C52D8B5F-DF3A-41CB-90E7-1694A4369763}" type="pres">
      <dgm:prSet presAssocID="{CC2CBDD2-8092-418C-9D5C-0FEE1647A3B9}" presName="sibTrans" presStyleCnt="0"/>
      <dgm:spPr/>
    </dgm:pt>
    <dgm:pt modelId="{01E54EA2-0B94-4B94-9FA9-3CDB1FD6D3D3}" type="pres">
      <dgm:prSet presAssocID="{876F14C9-630B-490E-B4C9-E4D369EC65B7}" presName="node" presStyleLbl="node1" presStyleIdx="12" presStyleCnt="13">
        <dgm:presLayoutVars>
          <dgm:bulletEnabled val="1"/>
        </dgm:presLayoutVars>
      </dgm:prSet>
      <dgm:spPr/>
    </dgm:pt>
  </dgm:ptLst>
  <dgm:cxnLst>
    <dgm:cxn modelId="{A69B8703-ED7A-4662-A683-D7B441F511E1}" srcId="{DFD3E017-70A2-4459-820A-882D251CAD95}" destId="{954A7E55-D6F3-4939-9059-0FD2DB0DEA3D}" srcOrd="11" destOrd="0" parTransId="{A88EFF54-4DC1-4F4B-AD32-F3D10F529063}" sibTransId="{CC2CBDD2-8092-418C-9D5C-0FEE1647A3B9}"/>
    <dgm:cxn modelId="{35C10708-4C98-4788-B567-A16B9360B8DD}" type="presOf" srcId="{3CE03633-7EE3-44D5-84F4-9142C24C52B1}" destId="{7DB7DF2D-B6A8-4108-A823-BBC18D310581}" srcOrd="0" destOrd="0" presId="urn:microsoft.com/office/officeart/2005/8/layout/default"/>
    <dgm:cxn modelId="{45844810-BEB9-4625-A0D1-7649893AF86C}" type="presOf" srcId="{01BBF39B-1CD3-43B1-AC2B-E077AB446217}" destId="{98926E84-EAB7-4A4E-8807-9AB37EF40D54}" srcOrd="0" destOrd="0" presId="urn:microsoft.com/office/officeart/2005/8/layout/default"/>
    <dgm:cxn modelId="{54231D1B-0DA9-4246-97D5-B92D748ADD78}" srcId="{DFD3E017-70A2-4459-820A-882D251CAD95}" destId="{7DC81A1F-D539-4FCA-B19E-D35AED3D77F5}" srcOrd="0" destOrd="0" parTransId="{A3BF0A5A-0858-4205-93C9-B28811ACEE9A}" sibTransId="{E01DEC04-627E-43B1-945A-B413164E7C2A}"/>
    <dgm:cxn modelId="{C28AAF1B-3957-4FC6-90EB-6CC9A29B560B}" srcId="{DFD3E017-70A2-4459-820A-882D251CAD95}" destId="{0B03E1CF-A3DD-450C-8D91-E552FF60B41A}" srcOrd="6" destOrd="0" parTransId="{6C4873CB-9470-40CD-876A-26D8FD1D17F2}" sibTransId="{24F4726E-D85D-408A-850D-C118FEB73500}"/>
    <dgm:cxn modelId="{5EAD821C-2B87-466A-8F2D-2B08D48FFA36}" type="presOf" srcId="{954A7E55-D6F3-4939-9059-0FD2DB0DEA3D}" destId="{C66DA042-3C86-44A1-98DD-9B0DCB17B965}" srcOrd="0" destOrd="0" presId="urn:microsoft.com/office/officeart/2005/8/layout/default"/>
    <dgm:cxn modelId="{33659B27-B4B8-4ADB-B34B-EC81A4CF9D82}" type="presOf" srcId="{000829AD-A2C6-415D-9028-ADD9924133D8}" destId="{778416B0-08FE-46AB-929B-F7FFCC689B39}" srcOrd="0" destOrd="0" presId="urn:microsoft.com/office/officeart/2005/8/layout/default"/>
    <dgm:cxn modelId="{475EA065-4A2D-44F5-8BA1-5ED313CFAE73}" type="presOf" srcId="{F01CE7E2-5520-40EA-83B1-A867657F7539}" destId="{931AE618-CF7B-430D-9AC3-AF23376E92E6}" srcOrd="0" destOrd="0" presId="urn:microsoft.com/office/officeart/2005/8/layout/default"/>
    <dgm:cxn modelId="{BD0B394C-ED3E-4F45-BB75-B52BE60A2E92}" type="presOf" srcId="{519E6B8E-86E6-4CA5-B78F-EAEBC7B4B872}" destId="{3D78A0D8-4B0C-4922-9F30-F33EAD7E625E}" srcOrd="0" destOrd="0" presId="urn:microsoft.com/office/officeart/2005/8/layout/default"/>
    <dgm:cxn modelId="{531EAE4D-7FC9-4B66-A02B-BC1874115701}" srcId="{DD5818EE-5567-4036-B06C-FE7C09DA7A8A}" destId="{5219CE55-6ECD-4B04-96F3-D7675C0805B3}" srcOrd="0" destOrd="0" parTransId="{0037DF66-CD9F-4FE6-82A9-2FA4C4634BBA}" sibTransId="{9FD5F1E9-1C5D-4019-9B45-7517200C1F79}"/>
    <dgm:cxn modelId="{D0FBE26E-5F3E-4C7D-8DF7-E00470517001}" srcId="{DFD3E017-70A2-4459-820A-882D251CAD95}" destId="{000829AD-A2C6-415D-9028-ADD9924133D8}" srcOrd="2" destOrd="0" parTransId="{30C7DF95-8316-4642-B48F-75E3F7F8B619}" sibTransId="{42384324-F94F-4664-BCE6-60C0F1E9BD69}"/>
    <dgm:cxn modelId="{5E70714F-EDBC-41B8-963B-40F95D0A5A1E}" srcId="{DFD3E017-70A2-4459-820A-882D251CAD95}" destId="{DD5818EE-5567-4036-B06C-FE7C09DA7A8A}" srcOrd="1" destOrd="0" parTransId="{68C4111E-132B-4405-988B-23812FA97AF5}" sibTransId="{6135B60A-FD8F-4D23-8E77-9B256300AD26}"/>
    <dgm:cxn modelId="{6E80994F-F3B9-457B-84CC-AD1B81DDD3EE}" srcId="{DFD3E017-70A2-4459-820A-882D251CAD95}" destId="{519E6B8E-86E6-4CA5-B78F-EAEBC7B4B872}" srcOrd="5" destOrd="0" parTransId="{B9534BE5-3F27-4510-A05D-82B9090A5DF6}" sibTransId="{AB77DD56-874B-4649-BE85-0082155B4D77}"/>
    <dgm:cxn modelId="{4D318850-BD57-4101-AFC0-9E7C5F5A2D49}" type="presOf" srcId="{802B9CBE-2053-429D-8468-350AE24B97F7}" destId="{5852AC9B-2950-4C47-B490-9A42708DC2AD}" srcOrd="0" destOrd="0" presId="urn:microsoft.com/office/officeart/2005/8/layout/default"/>
    <dgm:cxn modelId="{DA98927D-AB7D-424E-AADB-D34674746000}" srcId="{DFD3E017-70A2-4459-820A-882D251CAD95}" destId="{01BBF39B-1CD3-43B1-AC2B-E077AB446217}" srcOrd="8" destOrd="0" parTransId="{C12C399E-4C03-43C8-AE13-49543F9F6636}" sibTransId="{1E79A07C-8869-4684-94BE-78421B47DCDE}"/>
    <dgm:cxn modelId="{5A1AAB7F-068D-4353-BB96-55E957CF8244}" type="presOf" srcId="{6A5666D9-4F73-487D-BEF1-17919CD421CC}" destId="{03A6A0D9-1620-4853-8B35-F9A91A4591B8}" srcOrd="0" destOrd="0" presId="urn:microsoft.com/office/officeart/2005/8/layout/default"/>
    <dgm:cxn modelId="{A262BB8D-56ED-4A8B-88DD-732C37C6CDB1}" type="presOf" srcId="{0B03E1CF-A3DD-450C-8D91-E552FF60B41A}" destId="{F2392EE0-5613-404E-9BDD-877F3A0E5624}" srcOrd="0" destOrd="0" presId="urn:microsoft.com/office/officeart/2005/8/layout/default"/>
    <dgm:cxn modelId="{8B2E278E-B3D3-4591-97C8-6D2DFB7C89DF}" srcId="{DFD3E017-70A2-4459-820A-882D251CAD95}" destId="{876F14C9-630B-490E-B4C9-E4D369EC65B7}" srcOrd="12" destOrd="0" parTransId="{00A06EAC-E841-4734-A7F8-295DF8C816F3}" sibTransId="{837E2412-B7BC-49AF-B0F1-415857ECFF2C}"/>
    <dgm:cxn modelId="{1B89619F-BC54-48E4-9243-021B9D29953B}" srcId="{DFD3E017-70A2-4459-820A-882D251CAD95}" destId="{F01CE7E2-5520-40EA-83B1-A867657F7539}" srcOrd="10" destOrd="0" parTransId="{BB3B0A8C-9B9C-4C02-AB76-1E5CF2C598F7}" sibTransId="{9AD269A2-DC55-4023-8E42-96810A2B9D9A}"/>
    <dgm:cxn modelId="{B05BF8AF-F540-4F41-BB1B-30B9B8646124}" srcId="{DFD3E017-70A2-4459-820A-882D251CAD95}" destId="{802B9CBE-2053-429D-8468-350AE24B97F7}" srcOrd="7" destOrd="0" parTransId="{1CEBC364-AD2E-4CB4-9037-9C3E1CD61E5C}" sibTransId="{A692BE32-296E-431E-B3DF-952CBA8D04CE}"/>
    <dgm:cxn modelId="{A5E2E1C3-2B45-4941-A335-1EEA0D7CC2DC}" type="presOf" srcId="{5219CE55-6ECD-4B04-96F3-D7675C0805B3}" destId="{A4EC8834-C710-4CEB-AEA3-F8137FB110FD}" srcOrd="0" destOrd="1" presId="urn:microsoft.com/office/officeart/2005/8/layout/default"/>
    <dgm:cxn modelId="{C18183CB-655C-41D6-8457-127BA00FD874}" type="presOf" srcId="{7DC81A1F-D539-4FCA-B19E-D35AED3D77F5}" destId="{55EF3AD1-2550-424F-B61A-ECF8477EF5C6}" srcOrd="0" destOrd="0" presId="urn:microsoft.com/office/officeart/2005/8/layout/default"/>
    <dgm:cxn modelId="{AB4325CE-33BF-4F1A-A7B5-4C10D0F29B32}" type="presOf" srcId="{DFD3E017-70A2-4459-820A-882D251CAD95}" destId="{79FEC563-B4C0-4706-BAFB-43AC0442DCC2}" srcOrd="0" destOrd="0" presId="urn:microsoft.com/office/officeart/2005/8/layout/default"/>
    <dgm:cxn modelId="{DC0714DC-E5BD-4511-9E90-B598AD76222B}" type="presOf" srcId="{B11273F0-F44F-47EE-AAB5-CFF41461F082}" destId="{5C502686-8641-4109-94EF-A30F8446A444}" srcOrd="0" destOrd="0" presId="urn:microsoft.com/office/officeart/2005/8/layout/default"/>
    <dgm:cxn modelId="{AFE169DE-2905-4D17-AF8F-F52978E97E4B}" srcId="{DFD3E017-70A2-4459-820A-882D251CAD95}" destId="{B11273F0-F44F-47EE-AAB5-CFF41461F082}" srcOrd="4" destOrd="0" parTransId="{E2F8CF59-0794-4EBB-BDD2-47B095999082}" sibTransId="{43DAE54D-E071-48D2-96CF-0BCBFABAA630}"/>
    <dgm:cxn modelId="{7B8229E1-07AD-4E10-8184-AA1253C33A7C}" srcId="{DFD3E017-70A2-4459-820A-882D251CAD95}" destId="{6A5666D9-4F73-487D-BEF1-17919CD421CC}" srcOrd="9" destOrd="0" parTransId="{9791CA68-A1AC-416E-A9CB-2BB8C549A06E}" sibTransId="{2431C84C-0C44-49EA-B0FC-CCF54A6A6A28}"/>
    <dgm:cxn modelId="{E56FB8F0-A78F-40E0-9C96-9E27E22ADDA1}" type="presOf" srcId="{876F14C9-630B-490E-B4C9-E4D369EC65B7}" destId="{01E54EA2-0B94-4B94-9FA9-3CDB1FD6D3D3}" srcOrd="0" destOrd="0" presId="urn:microsoft.com/office/officeart/2005/8/layout/default"/>
    <dgm:cxn modelId="{BF9DB2F8-8789-4C58-BCD8-06E2FE89871A}" srcId="{DFD3E017-70A2-4459-820A-882D251CAD95}" destId="{3CE03633-7EE3-44D5-84F4-9142C24C52B1}" srcOrd="3" destOrd="0" parTransId="{F26E5D84-C74B-45B5-8AC7-3CDF4AF16CA7}" sibTransId="{E7F3622D-6F6D-4123-82B7-DCF67978B380}"/>
    <dgm:cxn modelId="{AF8356FE-8A4E-4B69-9911-713ABDA3C422}" type="presOf" srcId="{DD5818EE-5567-4036-B06C-FE7C09DA7A8A}" destId="{A4EC8834-C710-4CEB-AEA3-F8137FB110FD}" srcOrd="0" destOrd="0" presId="urn:microsoft.com/office/officeart/2005/8/layout/default"/>
    <dgm:cxn modelId="{94AB1C0B-B5F4-4938-B6E4-2B20347A6DC8}" type="presParOf" srcId="{79FEC563-B4C0-4706-BAFB-43AC0442DCC2}" destId="{55EF3AD1-2550-424F-B61A-ECF8477EF5C6}" srcOrd="0" destOrd="0" presId="urn:microsoft.com/office/officeart/2005/8/layout/default"/>
    <dgm:cxn modelId="{8CF960B5-9DCF-472A-B5AA-ABAA2BB6282A}" type="presParOf" srcId="{79FEC563-B4C0-4706-BAFB-43AC0442DCC2}" destId="{568D5E10-D0E3-4F46-AAB5-637EE1C7FBB7}" srcOrd="1" destOrd="0" presId="urn:microsoft.com/office/officeart/2005/8/layout/default"/>
    <dgm:cxn modelId="{7A3B0E80-8A87-43CA-9FB2-6C485E41722A}" type="presParOf" srcId="{79FEC563-B4C0-4706-BAFB-43AC0442DCC2}" destId="{A4EC8834-C710-4CEB-AEA3-F8137FB110FD}" srcOrd="2" destOrd="0" presId="urn:microsoft.com/office/officeart/2005/8/layout/default"/>
    <dgm:cxn modelId="{D60E86DE-CE64-4D77-8375-5203BC4EAFB3}" type="presParOf" srcId="{79FEC563-B4C0-4706-BAFB-43AC0442DCC2}" destId="{466137D5-569A-46EC-A486-9BC772425799}" srcOrd="3" destOrd="0" presId="urn:microsoft.com/office/officeart/2005/8/layout/default"/>
    <dgm:cxn modelId="{C2F7ED18-1522-4D3B-82EC-4B0F68BC7AAC}" type="presParOf" srcId="{79FEC563-B4C0-4706-BAFB-43AC0442DCC2}" destId="{778416B0-08FE-46AB-929B-F7FFCC689B39}" srcOrd="4" destOrd="0" presId="urn:microsoft.com/office/officeart/2005/8/layout/default"/>
    <dgm:cxn modelId="{720DA1F8-16B2-4A8D-B60B-9AD689C5E89F}" type="presParOf" srcId="{79FEC563-B4C0-4706-BAFB-43AC0442DCC2}" destId="{E7A6F7C8-D671-46BA-926A-100CEA3BB06B}" srcOrd="5" destOrd="0" presId="urn:microsoft.com/office/officeart/2005/8/layout/default"/>
    <dgm:cxn modelId="{F2155E4C-8BB9-46D3-9A2C-2FBE43BFEB58}" type="presParOf" srcId="{79FEC563-B4C0-4706-BAFB-43AC0442DCC2}" destId="{7DB7DF2D-B6A8-4108-A823-BBC18D310581}" srcOrd="6" destOrd="0" presId="urn:microsoft.com/office/officeart/2005/8/layout/default"/>
    <dgm:cxn modelId="{99908897-FA8F-4FD3-808D-836F80D1D39A}" type="presParOf" srcId="{79FEC563-B4C0-4706-BAFB-43AC0442DCC2}" destId="{C633DF49-BF0F-4861-9A43-2EDFDCD39A31}" srcOrd="7" destOrd="0" presId="urn:microsoft.com/office/officeart/2005/8/layout/default"/>
    <dgm:cxn modelId="{B96CA584-A2F7-4BC5-8119-E1885418ED1D}" type="presParOf" srcId="{79FEC563-B4C0-4706-BAFB-43AC0442DCC2}" destId="{5C502686-8641-4109-94EF-A30F8446A444}" srcOrd="8" destOrd="0" presId="urn:microsoft.com/office/officeart/2005/8/layout/default"/>
    <dgm:cxn modelId="{F707E37D-BE0D-4051-9823-110ABC117841}" type="presParOf" srcId="{79FEC563-B4C0-4706-BAFB-43AC0442DCC2}" destId="{1C7D0700-E834-4E6C-9B21-C8248B0AE775}" srcOrd="9" destOrd="0" presId="urn:microsoft.com/office/officeart/2005/8/layout/default"/>
    <dgm:cxn modelId="{257D88D3-CE72-4D3F-856C-AAF4A501A02F}" type="presParOf" srcId="{79FEC563-B4C0-4706-BAFB-43AC0442DCC2}" destId="{3D78A0D8-4B0C-4922-9F30-F33EAD7E625E}" srcOrd="10" destOrd="0" presId="urn:microsoft.com/office/officeart/2005/8/layout/default"/>
    <dgm:cxn modelId="{48C9525C-632B-4556-B5EF-7F85F20D7844}" type="presParOf" srcId="{79FEC563-B4C0-4706-BAFB-43AC0442DCC2}" destId="{9CD9AA3B-DDAF-46E6-BD83-89895FCFE5F8}" srcOrd="11" destOrd="0" presId="urn:microsoft.com/office/officeart/2005/8/layout/default"/>
    <dgm:cxn modelId="{7968D0E3-9673-44DC-A672-2F64247C9F85}" type="presParOf" srcId="{79FEC563-B4C0-4706-BAFB-43AC0442DCC2}" destId="{F2392EE0-5613-404E-9BDD-877F3A0E5624}" srcOrd="12" destOrd="0" presId="urn:microsoft.com/office/officeart/2005/8/layout/default"/>
    <dgm:cxn modelId="{5F324A26-375F-4131-9008-2A9869608FC8}" type="presParOf" srcId="{79FEC563-B4C0-4706-BAFB-43AC0442DCC2}" destId="{28C62ED1-017C-489D-998D-072BFF02E73F}" srcOrd="13" destOrd="0" presId="urn:microsoft.com/office/officeart/2005/8/layout/default"/>
    <dgm:cxn modelId="{5867BCB2-2667-41D3-BB1B-C4D21539FF60}" type="presParOf" srcId="{79FEC563-B4C0-4706-BAFB-43AC0442DCC2}" destId="{5852AC9B-2950-4C47-B490-9A42708DC2AD}" srcOrd="14" destOrd="0" presId="urn:microsoft.com/office/officeart/2005/8/layout/default"/>
    <dgm:cxn modelId="{52BA16E9-7153-4209-B9C6-587214525781}" type="presParOf" srcId="{79FEC563-B4C0-4706-BAFB-43AC0442DCC2}" destId="{33390B44-42B7-461F-85B9-C8B248B7A713}" srcOrd="15" destOrd="0" presId="urn:microsoft.com/office/officeart/2005/8/layout/default"/>
    <dgm:cxn modelId="{E68EBB76-5C3B-4802-83BB-F2693B3A5FA8}" type="presParOf" srcId="{79FEC563-B4C0-4706-BAFB-43AC0442DCC2}" destId="{98926E84-EAB7-4A4E-8807-9AB37EF40D54}" srcOrd="16" destOrd="0" presId="urn:microsoft.com/office/officeart/2005/8/layout/default"/>
    <dgm:cxn modelId="{6925FB14-43AF-4E98-A074-55D11196796A}" type="presParOf" srcId="{79FEC563-B4C0-4706-BAFB-43AC0442DCC2}" destId="{6232908E-4434-4FD7-8229-BC3D691870E5}" srcOrd="17" destOrd="0" presId="urn:microsoft.com/office/officeart/2005/8/layout/default"/>
    <dgm:cxn modelId="{A31ADE65-B944-444C-A41F-930E997187A7}" type="presParOf" srcId="{79FEC563-B4C0-4706-BAFB-43AC0442DCC2}" destId="{03A6A0D9-1620-4853-8B35-F9A91A4591B8}" srcOrd="18" destOrd="0" presId="urn:microsoft.com/office/officeart/2005/8/layout/default"/>
    <dgm:cxn modelId="{2E8FF07D-EDAF-471A-A39C-5126FE5C3FC0}" type="presParOf" srcId="{79FEC563-B4C0-4706-BAFB-43AC0442DCC2}" destId="{429D6C87-84A3-4ACD-9E4B-D61F9F8DD18A}" srcOrd="19" destOrd="0" presId="urn:microsoft.com/office/officeart/2005/8/layout/default"/>
    <dgm:cxn modelId="{F585D27C-64DF-4217-98EB-957F0BBC831E}" type="presParOf" srcId="{79FEC563-B4C0-4706-BAFB-43AC0442DCC2}" destId="{931AE618-CF7B-430D-9AC3-AF23376E92E6}" srcOrd="20" destOrd="0" presId="urn:microsoft.com/office/officeart/2005/8/layout/default"/>
    <dgm:cxn modelId="{E0806412-DC79-4D39-806D-F7D9838D23E4}" type="presParOf" srcId="{79FEC563-B4C0-4706-BAFB-43AC0442DCC2}" destId="{AA7B9091-E342-4011-97A7-1BE90D93817F}" srcOrd="21" destOrd="0" presId="urn:microsoft.com/office/officeart/2005/8/layout/default"/>
    <dgm:cxn modelId="{11133C34-8270-4009-B8DF-E36760CD2F97}" type="presParOf" srcId="{79FEC563-B4C0-4706-BAFB-43AC0442DCC2}" destId="{C66DA042-3C86-44A1-98DD-9B0DCB17B965}" srcOrd="22" destOrd="0" presId="urn:microsoft.com/office/officeart/2005/8/layout/default"/>
    <dgm:cxn modelId="{93A16FA8-CDAE-4867-ADBD-966525A93771}" type="presParOf" srcId="{79FEC563-B4C0-4706-BAFB-43AC0442DCC2}" destId="{C52D8B5F-DF3A-41CB-90E7-1694A4369763}" srcOrd="23" destOrd="0" presId="urn:microsoft.com/office/officeart/2005/8/layout/default"/>
    <dgm:cxn modelId="{18895C03-1801-4AED-8220-3C40996C92FD}" type="presParOf" srcId="{79FEC563-B4C0-4706-BAFB-43AC0442DCC2}" destId="{01E54EA2-0B94-4B94-9FA9-3CDB1FD6D3D3}" srcOrd="2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7CCFD3-706A-4D9C-9DD5-719FF80E4EA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4D10A25-610C-4AF5-871C-C810AD669383}">
      <dgm:prSet/>
      <dgm:spPr/>
      <dgm:t>
        <a:bodyPr/>
        <a:lstStyle/>
        <a:p>
          <a:r>
            <a:rPr lang="en-US"/>
            <a:t>Lexington Medical Center (CEB)</a:t>
          </a:r>
        </a:p>
      </dgm:t>
    </dgm:pt>
    <dgm:pt modelId="{F493F444-2A77-40BA-A658-1EF567A8BA78}" type="parTrans" cxnId="{F91528EF-C3FB-4CA8-AF58-E0EC50667DEF}">
      <dgm:prSet/>
      <dgm:spPr/>
      <dgm:t>
        <a:bodyPr/>
        <a:lstStyle/>
        <a:p>
          <a:endParaRPr lang="en-US"/>
        </a:p>
      </dgm:t>
    </dgm:pt>
    <dgm:pt modelId="{A3A62A9B-F977-4F9D-AC88-35631816BB8F}" type="sibTrans" cxnId="{F91528EF-C3FB-4CA8-AF58-E0EC50667DEF}">
      <dgm:prSet/>
      <dgm:spPr/>
      <dgm:t>
        <a:bodyPr/>
        <a:lstStyle/>
        <a:p>
          <a:endParaRPr lang="en-US"/>
        </a:p>
      </dgm:t>
    </dgm:pt>
    <dgm:pt modelId="{26B75C38-98EE-4A14-A5D6-75F9D861D376}">
      <dgm:prSet/>
      <dgm:spPr/>
      <dgm:t>
        <a:bodyPr/>
        <a:lstStyle/>
        <a:p>
          <a:r>
            <a:rPr lang="en-US" b="1" dirty="0"/>
            <a:t>Ryan Webber </a:t>
          </a:r>
          <a:r>
            <a:rPr lang="en-US" dirty="0"/>
            <a:t>– Director of IT - Room 331</a:t>
          </a:r>
          <a:br>
            <a:rPr lang="en-US" dirty="0"/>
          </a:br>
          <a:r>
            <a:rPr lang="en-US" dirty="0"/>
            <a:t>Phone 803-777-3756, rwebber@mailbox.sc.edu</a:t>
          </a:r>
        </a:p>
      </dgm:t>
    </dgm:pt>
    <dgm:pt modelId="{D8DD08AF-4C56-4A06-B181-731A91E11981}" type="parTrans" cxnId="{A158F0A9-6926-4B21-A98E-772685D8C74B}">
      <dgm:prSet/>
      <dgm:spPr/>
      <dgm:t>
        <a:bodyPr/>
        <a:lstStyle/>
        <a:p>
          <a:endParaRPr lang="en-US"/>
        </a:p>
      </dgm:t>
    </dgm:pt>
    <dgm:pt modelId="{D5CCA5E2-2755-43B7-BEF7-BC7BD1BCD2BE}" type="sibTrans" cxnId="{A158F0A9-6926-4B21-A98E-772685D8C74B}">
      <dgm:prSet/>
      <dgm:spPr/>
      <dgm:t>
        <a:bodyPr/>
        <a:lstStyle/>
        <a:p>
          <a:endParaRPr lang="en-US"/>
        </a:p>
      </dgm:t>
    </dgm:pt>
    <dgm:pt modelId="{3077CB13-E7DB-414B-B697-55D6F96856F4}">
      <dgm:prSet/>
      <dgm:spPr/>
      <dgm:t>
        <a:bodyPr/>
        <a:lstStyle/>
        <a:p>
          <a:r>
            <a:rPr lang="en-US" b="1" dirty="0"/>
            <a:t>Kevin Bloom- </a:t>
          </a:r>
          <a:r>
            <a:rPr lang="en-US" dirty="0"/>
            <a:t>IT Support Tech – Room 332</a:t>
          </a:r>
        </a:p>
        <a:p>
          <a:r>
            <a:rPr lang="en-US" dirty="0"/>
            <a:t>Phone 803-231-0645 , bloomk@mailbox.sc.edu</a:t>
          </a:r>
        </a:p>
      </dgm:t>
    </dgm:pt>
    <dgm:pt modelId="{D8731D88-2B0A-4E8D-A3BC-0CA28DE86282}" type="parTrans" cxnId="{EE7EEF8B-BC8D-46AE-8C50-63E34D96B7F1}">
      <dgm:prSet/>
      <dgm:spPr/>
      <dgm:t>
        <a:bodyPr/>
        <a:lstStyle/>
        <a:p>
          <a:endParaRPr lang="en-US"/>
        </a:p>
      </dgm:t>
    </dgm:pt>
    <dgm:pt modelId="{A521583A-218F-40E6-914C-2419188A5B5D}" type="sibTrans" cxnId="{EE7EEF8B-BC8D-46AE-8C50-63E34D96B7F1}">
      <dgm:prSet/>
      <dgm:spPr/>
      <dgm:t>
        <a:bodyPr/>
        <a:lstStyle/>
        <a:p>
          <a:endParaRPr lang="en-US"/>
        </a:p>
      </dgm:t>
    </dgm:pt>
    <dgm:pt modelId="{D3F89040-7D77-466C-A6BB-3A83E114EA5A}">
      <dgm:prSet/>
      <dgm:spPr/>
      <dgm:t>
        <a:bodyPr/>
        <a:lstStyle/>
        <a:p>
          <a:r>
            <a:rPr lang="en-US"/>
            <a:t>Williams Brice Building </a:t>
          </a:r>
        </a:p>
      </dgm:t>
    </dgm:pt>
    <dgm:pt modelId="{022F5993-BA42-44BB-A69D-770BAF4D7408}" type="parTrans" cxnId="{992F6E51-C9FA-4F9F-BE91-988DA0A9DF17}">
      <dgm:prSet/>
      <dgm:spPr/>
      <dgm:t>
        <a:bodyPr/>
        <a:lstStyle/>
        <a:p>
          <a:endParaRPr lang="en-US"/>
        </a:p>
      </dgm:t>
    </dgm:pt>
    <dgm:pt modelId="{26928365-3B20-4857-A6F3-134A60737475}" type="sibTrans" cxnId="{992F6E51-C9FA-4F9F-BE91-988DA0A9DF17}">
      <dgm:prSet/>
      <dgm:spPr/>
      <dgm:t>
        <a:bodyPr/>
        <a:lstStyle/>
        <a:p>
          <a:endParaRPr lang="en-US"/>
        </a:p>
      </dgm:t>
    </dgm:pt>
    <dgm:pt modelId="{D7AA1056-80DD-482D-972C-3D3C3A20EEF7}">
      <dgm:prSet/>
      <dgm:spPr/>
      <dgm:t>
        <a:bodyPr/>
        <a:lstStyle/>
        <a:p>
          <a:r>
            <a:rPr lang="en-US" b="1" dirty="0"/>
            <a:t>Meg Turner </a:t>
          </a:r>
          <a:r>
            <a:rPr lang="en-US" dirty="0"/>
            <a:t>– IT Support Tech – Room 405A  </a:t>
          </a:r>
          <a:br>
            <a:rPr lang="en-US" dirty="0"/>
          </a:br>
          <a:r>
            <a:rPr lang="en-US" dirty="0"/>
            <a:t>803-777-4993, mt62@mailbox.sc.edu</a:t>
          </a:r>
        </a:p>
      </dgm:t>
    </dgm:pt>
    <dgm:pt modelId="{24C6BD92-1270-4420-B483-0CB030929ADB}" type="parTrans" cxnId="{20D79B0F-FF52-4EFA-930A-F5E8F54F94B4}">
      <dgm:prSet/>
      <dgm:spPr/>
      <dgm:t>
        <a:bodyPr/>
        <a:lstStyle/>
        <a:p>
          <a:endParaRPr lang="en-US"/>
        </a:p>
      </dgm:t>
    </dgm:pt>
    <dgm:pt modelId="{1EF0D933-4BF3-4F99-ADAA-C08CE38F5CAA}" type="sibTrans" cxnId="{20D79B0F-FF52-4EFA-930A-F5E8F54F94B4}">
      <dgm:prSet/>
      <dgm:spPr/>
      <dgm:t>
        <a:bodyPr/>
        <a:lstStyle/>
        <a:p>
          <a:endParaRPr lang="en-US"/>
        </a:p>
      </dgm:t>
    </dgm:pt>
    <dgm:pt modelId="{872C3533-4EFD-46C4-9ADC-0E5592DA33F4}">
      <dgm:prSet/>
      <dgm:spPr/>
      <dgm:t>
        <a:bodyPr/>
        <a:lstStyle/>
        <a:p>
          <a:r>
            <a:rPr lang="en-US" b="1" dirty="0"/>
            <a:t>Rachel Coleman </a:t>
          </a:r>
          <a:r>
            <a:rPr lang="en-US" dirty="0"/>
            <a:t>– IT Support Tech – Room 406</a:t>
          </a:r>
          <a:br>
            <a:rPr lang="en-US" dirty="0"/>
          </a:br>
          <a:r>
            <a:rPr lang="en-US" dirty="0"/>
            <a:t>803-777-2028, reliving@mailbox.sc.edu</a:t>
          </a:r>
        </a:p>
      </dgm:t>
    </dgm:pt>
    <dgm:pt modelId="{A211A6BA-3713-4F23-8EA0-F88819F8CEAC}" type="parTrans" cxnId="{547601AD-8BD4-452C-AEE6-FF7D225F74AB}">
      <dgm:prSet/>
      <dgm:spPr/>
      <dgm:t>
        <a:bodyPr/>
        <a:lstStyle/>
        <a:p>
          <a:endParaRPr lang="en-US"/>
        </a:p>
      </dgm:t>
    </dgm:pt>
    <dgm:pt modelId="{0E5B2420-DFE4-46F2-921A-197CCA98754A}" type="sibTrans" cxnId="{547601AD-8BD4-452C-AEE6-FF7D225F74AB}">
      <dgm:prSet/>
      <dgm:spPr/>
      <dgm:t>
        <a:bodyPr/>
        <a:lstStyle/>
        <a:p>
          <a:endParaRPr lang="en-US"/>
        </a:p>
      </dgm:t>
    </dgm:pt>
    <dgm:pt modelId="{1081B8C3-3A98-4315-ACBC-AF925549A4EF}">
      <dgm:prSet/>
      <dgm:spPr/>
      <dgm:t>
        <a:bodyPr/>
        <a:lstStyle/>
        <a:p>
          <a:r>
            <a:rPr lang="en-US" b="1" dirty="0"/>
            <a:t>Justin Wright </a:t>
          </a:r>
          <a:r>
            <a:rPr lang="en-US" dirty="0"/>
            <a:t>– Student Assistant</a:t>
          </a:r>
        </a:p>
      </dgm:t>
    </dgm:pt>
    <dgm:pt modelId="{FDD1418D-6852-445D-8B52-FFBE75C6D195}" type="parTrans" cxnId="{EB95C23D-5D47-4CE7-B195-27CD878DD561}">
      <dgm:prSet/>
      <dgm:spPr/>
      <dgm:t>
        <a:bodyPr/>
        <a:lstStyle/>
        <a:p>
          <a:endParaRPr lang="en-US"/>
        </a:p>
      </dgm:t>
    </dgm:pt>
    <dgm:pt modelId="{DA15F059-8C02-49C8-8715-8F1C52AF2F80}" type="sibTrans" cxnId="{EB95C23D-5D47-4CE7-B195-27CD878DD561}">
      <dgm:prSet/>
      <dgm:spPr/>
      <dgm:t>
        <a:bodyPr/>
        <a:lstStyle/>
        <a:p>
          <a:endParaRPr lang="en-US"/>
        </a:p>
      </dgm:t>
    </dgm:pt>
    <dgm:pt modelId="{79D3CD56-0240-4DC8-8B58-E2CD7F888E27}" type="pres">
      <dgm:prSet presAssocID="{D27CCFD3-706A-4D9C-9DD5-719FF80E4EA6}" presName="vert0" presStyleCnt="0">
        <dgm:presLayoutVars>
          <dgm:dir/>
          <dgm:animOne val="branch"/>
          <dgm:animLvl val="lvl"/>
        </dgm:presLayoutVars>
      </dgm:prSet>
      <dgm:spPr/>
    </dgm:pt>
    <dgm:pt modelId="{1A9BCD2D-2785-48D5-8DAE-0C72AAFADF09}" type="pres">
      <dgm:prSet presAssocID="{C4D10A25-610C-4AF5-871C-C810AD669383}" presName="thickLine" presStyleLbl="alignNode1" presStyleIdx="0" presStyleCnt="2"/>
      <dgm:spPr/>
    </dgm:pt>
    <dgm:pt modelId="{A94907AE-6BFD-4182-82EE-86975F5F6666}" type="pres">
      <dgm:prSet presAssocID="{C4D10A25-610C-4AF5-871C-C810AD669383}" presName="horz1" presStyleCnt="0"/>
      <dgm:spPr/>
    </dgm:pt>
    <dgm:pt modelId="{0B91AAB7-9497-498F-BB57-502EDF2707F3}" type="pres">
      <dgm:prSet presAssocID="{C4D10A25-610C-4AF5-871C-C810AD669383}" presName="tx1" presStyleLbl="revTx" presStyleIdx="0" presStyleCnt="7"/>
      <dgm:spPr/>
    </dgm:pt>
    <dgm:pt modelId="{1040B56D-0086-4883-824F-71083DC182BF}" type="pres">
      <dgm:prSet presAssocID="{C4D10A25-610C-4AF5-871C-C810AD669383}" presName="vert1" presStyleCnt="0"/>
      <dgm:spPr/>
    </dgm:pt>
    <dgm:pt modelId="{7479F5C2-C45B-48E4-A143-5D6D292488D4}" type="pres">
      <dgm:prSet presAssocID="{26B75C38-98EE-4A14-A5D6-75F9D861D376}" presName="vertSpace2a" presStyleCnt="0"/>
      <dgm:spPr/>
    </dgm:pt>
    <dgm:pt modelId="{86CDF481-A5EC-4208-9E23-8AC1325B03F6}" type="pres">
      <dgm:prSet presAssocID="{26B75C38-98EE-4A14-A5D6-75F9D861D376}" presName="horz2" presStyleCnt="0"/>
      <dgm:spPr/>
    </dgm:pt>
    <dgm:pt modelId="{83F0AC35-D404-49C5-97F3-9A920A226D89}" type="pres">
      <dgm:prSet presAssocID="{26B75C38-98EE-4A14-A5D6-75F9D861D376}" presName="horzSpace2" presStyleCnt="0"/>
      <dgm:spPr/>
    </dgm:pt>
    <dgm:pt modelId="{DC100346-EF64-47B1-8CC1-448C97EFEDA0}" type="pres">
      <dgm:prSet presAssocID="{26B75C38-98EE-4A14-A5D6-75F9D861D376}" presName="tx2" presStyleLbl="revTx" presStyleIdx="1" presStyleCnt="7"/>
      <dgm:spPr/>
    </dgm:pt>
    <dgm:pt modelId="{906DBF42-D906-4CC6-A742-0DE038A03E04}" type="pres">
      <dgm:prSet presAssocID="{26B75C38-98EE-4A14-A5D6-75F9D861D376}" presName="vert2" presStyleCnt="0"/>
      <dgm:spPr/>
    </dgm:pt>
    <dgm:pt modelId="{C7DEA29E-EE87-4085-9002-0727238D160B}" type="pres">
      <dgm:prSet presAssocID="{26B75C38-98EE-4A14-A5D6-75F9D861D376}" presName="thinLine2b" presStyleLbl="callout" presStyleIdx="0" presStyleCnt="5"/>
      <dgm:spPr/>
    </dgm:pt>
    <dgm:pt modelId="{FC20F0A0-4BB4-4994-B8A2-71D227173C38}" type="pres">
      <dgm:prSet presAssocID="{26B75C38-98EE-4A14-A5D6-75F9D861D376}" presName="vertSpace2b" presStyleCnt="0"/>
      <dgm:spPr/>
    </dgm:pt>
    <dgm:pt modelId="{078C1F3D-5F9B-4579-94B9-23983AA97FFF}" type="pres">
      <dgm:prSet presAssocID="{3077CB13-E7DB-414B-B697-55D6F96856F4}" presName="horz2" presStyleCnt="0"/>
      <dgm:spPr/>
    </dgm:pt>
    <dgm:pt modelId="{002F5B11-224D-42EE-AABB-369F6CC8E737}" type="pres">
      <dgm:prSet presAssocID="{3077CB13-E7DB-414B-B697-55D6F96856F4}" presName="horzSpace2" presStyleCnt="0"/>
      <dgm:spPr/>
    </dgm:pt>
    <dgm:pt modelId="{24F05122-09E6-4087-AE62-3C7EA1A2983D}" type="pres">
      <dgm:prSet presAssocID="{3077CB13-E7DB-414B-B697-55D6F96856F4}" presName="tx2" presStyleLbl="revTx" presStyleIdx="2" presStyleCnt="7"/>
      <dgm:spPr/>
    </dgm:pt>
    <dgm:pt modelId="{EAE3032F-4365-4035-BBCC-B1771C78CE40}" type="pres">
      <dgm:prSet presAssocID="{3077CB13-E7DB-414B-B697-55D6F96856F4}" presName="vert2" presStyleCnt="0"/>
      <dgm:spPr/>
    </dgm:pt>
    <dgm:pt modelId="{CF9704FC-D33F-48B8-B67F-659995C20CB9}" type="pres">
      <dgm:prSet presAssocID="{3077CB13-E7DB-414B-B697-55D6F96856F4}" presName="thinLine2b" presStyleLbl="callout" presStyleIdx="1" presStyleCnt="5"/>
      <dgm:spPr/>
    </dgm:pt>
    <dgm:pt modelId="{E96133C9-95D7-4CFB-8BC0-207D4D2C9F6E}" type="pres">
      <dgm:prSet presAssocID="{3077CB13-E7DB-414B-B697-55D6F96856F4}" presName="vertSpace2b" presStyleCnt="0"/>
      <dgm:spPr/>
    </dgm:pt>
    <dgm:pt modelId="{F8D144D0-368B-4912-B251-E3A668386294}" type="pres">
      <dgm:prSet presAssocID="{D3F89040-7D77-466C-A6BB-3A83E114EA5A}" presName="thickLine" presStyleLbl="alignNode1" presStyleIdx="1" presStyleCnt="2"/>
      <dgm:spPr/>
    </dgm:pt>
    <dgm:pt modelId="{B323A44A-8AD6-458D-8C6E-18E511315032}" type="pres">
      <dgm:prSet presAssocID="{D3F89040-7D77-466C-A6BB-3A83E114EA5A}" presName="horz1" presStyleCnt="0"/>
      <dgm:spPr/>
    </dgm:pt>
    <dgm:pt modelId="{96FFFD7F-3DCC-4018-8F86-B8CF78F13541}" type="pres">
      <dgm:prSet presAssocID="{D3F89040-7D77-466C-A6BB-3A83E114EA5A}" presName="tx1" presStyleLbl="revTx" presStyleIdx="3" presStyleCnt="7"/>
      <dgm:spPr/>
    </dgm:pt>
    <dgm:pt modelId="{894AC2E7-8E9E-437F-B9B5-DDAB319A1C55}" type="pres">
      <dgm:prSet presAssocID="{D3F89040-7D77-466C-A6BB-3A83E114EA5A}" presName="vert1" presStyleCnt="0"/>
      <dgm:spPr/>
    </dgm:pt>
    <dgm:pt modelId="{CF2D7A75-29C4-4BA3-981F-5B2B5458BECC}" type="pres">
      <dgm:prSet presAssocID="{D7AA1056-80DD-482D-972C-3D3C3A20EEF7}" presName="vertSpace2a" presStyleCnt="0"/>
      <dgm:spPr/>
    </dgm:pt>
    <dgm:pt modelId="{45A0482D-A6D0-4F06-B93C-0CAF13E03703}" type="pres">
      <dgm:prSet presAssocID="{D7AA1056-80DD-482D-972C-3D3C3A20EEF7}" presName="horz2" presStyleCnt="0"/>
      <dgm:spPr/>
    </dgm:pt>
    <dgm:pt modelId="{DE0E7304-A9B0-4B72-99DB-560A6767B204}" type="pres">
      <dgm:prSet presAssocID="{D7AA1056-80DD-482D-972C-3D3C3A20EEF7}" presName="horzSpace2" presStyleCnt="0"/>
      <dgm:spPr/>
    </dgm:pt>
    <dgm:pt modelId="{92FB8150-A6F9-4082-B946-098DD804CBF5}" type="pres">
      <dgm:prSet presAssocID="{D7AA1056-80DD-482D-972C-3D3C3A20EEF7}" presName="tx2" presStyleLbl="revTx" presStyleIdx="4" presStyleCnt="7"/>
      <dgm:spPr/>
    </dgm:pt>
    <dgm:pt modelId="{FAEAF762-373C-4FD3-B49F-BF678482C265}" type="pres">
      <dgm:prSet presAssocID="{D7AA1056-80DD-482D-972C-3D3C3A20EEF7}" presName="vert2" presStyleCnt="0"/>
      <dgm:spPr/>
    </dgm:pt>
    <dgm:pt modelId="{ADC2F425-EC77-427F-A19C-DFFC65C98C43}" type="pres">
      <dgm:prSet presAssocID="{D7AA1056-80DD-482D-972C-3D3C3A20EEF7}" presName="thinLine2b" presStyleLbl="callout" presStyleIdx="2" presStyleCnt="5"/>
      <dgm:spPr/>
    </dgm:pt>
    <dgm:pt modelId="{D98A754B-E4F6-4536-ACC9-7A891EAD7A7B}" type="pres">
      <dgm:prSet presAssocID="{D7AA1056-80DD-482D-972C-3D3C3A20EEF7}" presName="vertSpace2b" presStyleCnt="0"/>
      <dgm:spPr/>
    </dgm:pt>
    <dgm:pt modelId="{93A92FB4-BB78-4C64-9793-658FC4A60169}" type="pres">
      <dgm:prSet presAssocID="{872C3533-4EFD-46C4-9ADC-0E5592DA33F4}" presName="horz2" presStyleCnt="0"/>
      <dgm:spPr/>
    </dgm:pt>
    <dgm:pt modelId="{214990FE-622A-4D32-9A4C-A44714AB9E3B}" type="pres">
      <dgm:prSet presAssocID="{872C3533-4EFD-46C4-9ADC-0E5592DA33F4}" presName="horzSpace2" presStyleCnt="0"/>
      <dgm:spPr/>
    </dgm:pt>
    <dgm:pt modelId="{4F20E7B6-AF26-4BD4-A99C-081F8B64658B}" type="pres">
      <dgm:prSet presAssocID="{872C3533-4EFD-46C4-9ADC-0E5592DA33F4}" presName="tx2" presStyleLbl="revTx" presStyleIdx="5" presStyleCnt="7"/>
      <dgm:spPr/>
    </dgm:pt>
    <dgm:pt modelId="{2B439B1C-C612-4159-97B9-D69CEE276441}" type="pres">
      <dgm:prSet presAssocID="{872C3533-4EFD-46C4-9ADC-0E5592DA33F4}" presName="vert2" presStyleCnt="0"/>
      <dgm:spPr/>
    </dgm:pt>
    <dgm:pt modelId="{E8B18843-C357-41A6-8AF9-15E94E2115BD}" type="pres">
      <dgm:prSet presAssocID="{872C3533-4EFD-46C4-9ADC-0E5592DA33F4}" presName="thinLine2b" presStyleLbl="callout" presStyleIdx="3" presStyleCnt="5"/>
      <dgm:spPr/>
    </dgm:pt>
    <dgm:pt modelId="{C98048C3-60AC-4EC1-8A2D-96905343A927}" type="pres">
      <dgm:prSet presAssocID="{872C3533-4EFD-46C4-9ADC-0E5592DA33F4}" presName="vertSpace2b" presStyleCnt="0"/>
      <dgm:spPr/>
    </dgm:pt>
    <dgm:pt modelId="{02CEF147-A1BA-4F84-BD0E-044930538F44}" type="pres">
      <dgm:prSet presAssocID="{1081B8C3-3A98-4315-ACBC-AF925549A4EF}" presName="horz2" presStyleCnt="0"/>
      <dgm:spPr/>
    </dgm:pt>
    <dgm:pt modelId="{5908FFB5-EF94-4FAD-B2BE-9B597B5C151B}" type="pres">
      <dgm:prSet presAssocID="{1081B8C3-3A98-4315-ACBC-AF925549A4EF}" presName="horzSpace2" presStyleCnt="0"/>
      <dgm:spPr/>
    </dgm:pt>
    <dgm:pt modelId="{20ABC4E5-6AED-4E6E-8D01-42B9148572BF}" type="pres">
      <dgm:prSet presAssocID="{1081B8C3-3A98-4315-ACBC-AF925549A4EF}" presName="tx2" presStyleLbl="revTx" presStyleIdx="6" presStyleCnt="7"/>
      <dgm:spPr/>
    </dgm:pt>
    <dgm:pt modelId="{76E070DB-8FAC-4E45-AE91-154B6DDF4917}" type="pres">
      <dgm:prSet presAssocID="{1081B8C3-3A98-4315-ACBC-AF925549A4EF}" presName="vert2" presStyleCnt="0"/>
      <dgm:spPr/>
    </dgm:pt>
    <dgm:pt modelId="{1760168B-EA2A-418C-90E5-6A53C6C9836F}" type="pres">
      <dgm:prSet presAssocID="{1081B8C3-3A98-4315-ACBC-AF925549A4EF}" presName="thinLine2b" presStyleLbl="callout" presStyleIdx="4" presStyleCnt="5"/>
      <dgm:spPr/>
    </dgm:pt>
    <dgm:pt modelId="{54F17418-7D93-41EB-86E0-A21DD6D5C457}" type="pres">
      <dgm:prSet presAssocID="{1081B8C3-3A98-4315-ACBC-AF925549A4EF}" presName="vertSpace2b" presStyleCnt="0"/>
      <dgm:spPr/>
    </dgm:pt>
  </dgm:ptLst>
  <dgm:cxnLst>
    <dgm:cxn modelId="{20D79B0F-FF52-4EFA-930A-F5E8F54F94B4}" srcId="{D3F89040-7D77-466C-A6BB-3A83E114EA5A}" destId="{D7AA1056-80DD-482D-972C-3D3C3A20EEF7}" srcOrd="0" destOrd="0" parTransId="{24C6BD92-1270-4420-B483-0CB030929ADB}" sibTransId="{1EF0D933-4BF3-4F99-ADAA-C08CE38F5CAA}"/>
    <dgm:cxn modelId="{EB95C23D-5D47-4CE7-B195-27CD878DD561}" srcId="{D3F89040-7D77-466C-A6BB-3A83E114EA5A}" destId="{1081B8C3-3A98-4315-ACBC-AF925549A4EF}" srcOrd="2" destOrd="0" parTransId="{FDD1418D-6852-445D-8B52-FFBE75C6D195}" sibTransId="{DA15F059-8C02-49C8-8715-8F1C52AF2F80}"/>
    <dgm:cxn modelId="{992F6E51-C9FA-4F9F-BE91-988DA0A9DF17}" srcId="{D27CCFD3-706A-4D9C-9DD5-719FF80E4EA6}" destId="{D3F89040-7D77-466C-A6BB-3A83E114EA5A}" srcOrd="1" destOrd="0" parTransId="{022F5993-BA42-44BB-A69D-770BAF4D7408}" sibTransId="{26928365-3B20-4857-A6F3-134A60737475}"/>
    <dgm:cxn modelId="{EE7EEF8B-BC8D-46AE-8C50-63E34D96B7F1}" srcId="{C4D10A25-610C-4AF5-871C-C810AD669383}" destId="{3077CB13-E7DB-414B-B697-55D6F96856F4}" srcOrd="1" destOrd="0" parTransId="{D8731D88-2B0A-4E8D-A3BC-0CA28DE86282}" sibTransId="{A521583A-218F-40E6-914C-2419188A5B5D}"/>
    <dgm:cxn modelId="{56E00A8E-25E4-4D27-9B15-59109EF41BAE}" type="presOf" srcId="{1081B8C3-3A98-4315-ACBC-AF925549A4EF}" destId="{20ABC4E5-6AED-4E6E-8D01-42B9148572BF}" srcOrd="0" destOrd="0" presId="urn:microsoft.com/office/officeart/2008/layout/LinedList"/>
    <dgm:cxn modelId="{C37EF38F-B1D5-49D1-9FFB-B7E993043CBA}" type="presOf" srcId="{D7AA1056-80DD-482D-972C-3D3C3A20EEF7}" destId="{92FB8150-A6F9-4082-B946-098DD804CBF5}" srcOrd="0" destOrd="0" presId="urn:microsoft.com/office/officeart/2008/layout/LinedList"/>
    <dgm:cxn modelId="{A860BE93-BF1A-4220-B861-38DC5ED4F9C2}" type="presOf" srcId="{26B75C38-98EE-4A14-A5D6-75F9D861D376}" destId="{DC100346-EF64-47B1-8CC1-448C97EFEDA0}" srcOrd="0" destOrd="0" presId="urn:microsoft.com/office/officeart/2008/layout/LinedList"/>
    <dgm:cxn modelId="{E362B5A1-C7FA-4F05-80A2-D935D7F2F1A0}" type="presOf" srcId="{D27CCFD3-706A-4D9C-9DD5-719FF80E4EA6}" destId="{79D3CD56-0240-4DC8-8B58-E2CD7F888E27}" srcOrd="0" destOrd="0" presId="urn:microsoft.com/office/officeart/2008/layout/LinedList"/>
    <dgm:cxn modelId="{75F099A3-21DF-404F-ABB9-307D0BDE170B}" type="presOf" srcId="{D3F89040-7D77-466C-A6BB-3A83E114EA5A}" destId="{96FFFD7F-3DCC-4018-8F86-B8CF78F13541}" srcOrd="0" destOrd="0" presId="urn:microsoft.com/office/officeart/2008/layout/LinedList"/>
    <dgm:cxn modelId="{A158F0A9-6926-4B21-A98E-772685D8C74B}" srcId="{C4D10A25-610C-4AF5-871C-C810AD669383}" destId="{26B75C38-98EE-4A14-A5D6-75F9D861D376}" srcOrd="0" destOrd="0" parTransId="{D8DD08AF-4C56-4A06-B181-731A91E11981}" sibTransId="{D5CCA5E2-2755-43B7-BEF7-BC7BD1BCD2BE}"/>
    <dgm:cxn modelId="{547601AD-8BD4-452C-AEE6-FF7D225F74AB}" srcId="{D3F89040-7D77-466C-A6BB-3A83E114EA5A}" destId="{872C3533-4EFD-46C4-9ADC-0E5592DA33F4}" srcOrd="1" destOrd="0" parTransId="{A211A6BA-3713-4F23-8EA0-F88819F8CEAC}" sibTransId="{0E5B2420-DFE4-46F2-921A-197CCA98754A}"/>
    <dgm:cxn modelId="{CEF290DB-653A-4ADC-A25E-40BAFBB4A265}" type="presOf" srcId="{872C3533-4EFD-46C4-9ADC-0E5592DA33F4}" destId="{4F20E7B6-AF26-4BD4-A99C-081F8B64658B}" srcOrd="0" destOrd="0" presId="urn:microsoft.com/office/officeart/2008/layout/LinedList"/>
    <dgm:cxn modelId="{0CFCB6E5-9BA0-45BC-B5F2-7293FAEC4DC4}" type="presOf" srcId="{3077CB13-E7DB-414B-B697-55D6F96856F4}" destId="{24F05122-09E6-4087-AE62-3C7EA1A2983D}" srcOrd="0" destOrd="0" presId="urn:microsoft.com/office/officeart/2008/layout/LinedList"/>
    <dgm:cxn modelId="{545C2DE8-3C51-49BF-BEF2-247293C318B6}" type="presOf" srcId="{C4D10A25-610C-4AF5-871C-C810AD669383}" destId="{0B91AAB7-9497-498F-BB57-502EDF2707F3}" srcOrd="0" destOrd="0" presId="urn:microsoft.com/office/officeart/2008/layout/LinedList"/>
    <dgm:cxn modelId="{F91528EF-C3FB-4CA8-AF58-E0EC50667DEF}" srcId="{D27CCFD3-706A-4D9C-9DD5-719FF80E4EA6}" destId="{C4D10A25-610C-4AF5-871C-C810AD669383}" srcOrd="0" destOrd="0" parTransId="{F493F444-2A77-40BA-A658-1EF567A8BA78}" sibTransId="{A3A62A9B-F977-4F9D-AC88-35631816BB8F}"/>
    <dgm:cxn modelId="{61D04B21-8327-4A53-B60E-C9C2F9351654}" type="presParOf" srcId="{79D3CD56-0240-4DC8-8B58-E2CD7F888E27}" destId="{1A9BCD2D-2785-48D5-8DAE-0C72AAFADF09}" srcOrd="0" destOrd="0" presId="urn:microsoft.com/office/officeart/2008/layout/LinedList"/>
    <dgm:cxn modelId="{3D5EBEE7-6E36-4C74-93CD-B9999F08618F}" type="presParOf" srcId="{79D3CD56-0240-4DC8-8B58-E2CD7F888E27}" destId="{A94907AE-6BFD-4182-82EE-86975F5F6666}" srcOrd="1" destOrd="0" presId="urn:microsoft.com/office/officeart/2008/layout/LinedList"/>
    <dgm:cxn modelId="{8E33E2C5-776A-4CAC-83BF-45DFB47D85BF}" type="presParOf" srcId="{A94907AE-6BFD-4182-82EE-86975F5F6666}" destId="{0B91AAB7-9497-498F-BB57-502EDF2707F3}" srcOrd="0" destOrd="0" presId="urn:microsoft.com/office/officeart/2008/layout/LinedList"/>
    <dgm:cxn modelId="{CC33AEA8-29B0-4025-ADF1-0686084187AB}" type="presParOf" srcId="{A94907AE-6BFD-4182-82EE-86975F5F6666}" destId="{1040B56D-0086-4883-824F-71083DC182BF}" srcOrd="1" destOrd="0" presId="urn:microsoft.com/office/officeart/2008/layout/LinedList"/>
    <dgm:cxn modelId="{637D3BA8-33DF-40B8-BD87-0D8611EBEC32}" type="presParOf" srcId="{1040B56D-0086-4883-824F-71083DC182BF}" destId="{7479F5C2-C45B-48E4-A143-5D6D292488D4}" srcOrd="0" destOrd="0" presId="urn:microsoft.com/office/officeart/2008/layout/LinedList"/>
    <dgm:cxn modelId="{D93A1762-D0CD-4449-A7C7-7C365F23CEFF}" type="presParOf" srcId="{1040B56D-0086-4883-824F-71083DC182BF}" destId="{86CDF481-A5EC-4208-9E23-8AC1325B03F6}" srcOrd="1" destOrd="0" presId="urn:microsoft.com/office/officeart/2008/layout/LinedList"/>
    <dgm:cxn modelId="{1FEBEEAA-B4F3-487C-8549-36C629D419AC}" type="presParOf" srcId="{86CDF481-A5EC-4208-9E23-8AC1325B03F6}" destId="{83F0AC35-D404-49C5-97F3-9A920A226D89}" srcOrd="0" destOrd="0" presId="urn:microsoft.com/office/officeart/2008/layout/LinedList"/>
    <dgm:cxn modelId="{BF659589-B43D-46C8-A1AA-9015BC58AE06}" type="presParOf" srcId="{86CDF481-A5EC-4208-9E23-8AC1325B03F6}" destId="{DC100346-EF64-47B1-8CC1-448C97EFEDA0}" srcOrd="1" destOrd="0" presId="urn:microsoft.com/office/officeart/2008/layout/LinedList"/>
    <dgm:cxn modelId="{7E66A4DF-B14E-4E17-8163-7B1B82168AFC}" type="presParOf" srcId="{86CDF481-A5EC-4208-9E23-8AC1325B03F6}" destId="{906DBF42-D906-4CC6-A742-0DE038A03E04}" srcOrd="2" destOrd="0" presId="urn:microsoft.com/office/officeart/2008/layout/LinedList"/>
    <dgm:cxn modelId="{3B56D239-D5ED-47D0-B17A-D235A06A81E4}" type="presParOf" srcId="{1040B56D-0086-4883-824F-71083DC182BF}" destId="{C7DEA29E-EE87-4085-9002-0727238D160B}" srcOrd="2" destOrd="0" presId="urn:microsoft.com/office/officeart/2008/layout/LinedList"/>
    <dgm:cxn modelId="{E4E8B52E-FC75-41CB-AEED-3CA1C51D365F}" type="presParOf" srcId="{1040B56D-0086-4883-824F-71083DC182BF}" destId="{FC20F0A0-4BB4-4994-B8A2-71D227173C38}" srcOrd="3" destOrd="0" presId="urn:microsoft.com/office/officeart/2008/layout/LinedList"/>
    <dgm:cxn modelId="{7C566F4F-5BA8-46D7-AC10-70B4D29A05B9}" type="presParOf" srcId="{1040B56D-0086-4883-824F-71083DC182BF}" destId="{078C1F3D-5F9B-4579-94B9-23983AA97FFF}" srcOrd="4" destOrd="0" presId="urn:microsoft.com/office/officeart/2008/layout/LinedList"/>
    <dgm:cxn modelId="{26D577C1-0543-4E36-8638-B9D123F54DBD}" type="presParOf" srcId="{078C1F3D-5F9B-4579-94B9-23983AA97FFF}" destId="{002F5B11-224D-42EE-AABB-369F6CC8E737}" srcOrd="0" destOrd="0" presId="urn:microsoft.com/office/officeart/2008/layout/LinedList"/>
    <dgm:cxn modelId="{E61FC95E-D60E-4353-A328-45275414F61C}" type="presParOf" srcId="{078C1F3D-5F9B-4579-94B9-23983AA97FFF}" destId="{24F05122-09E6-4087-AE62-3C7EA1A2983D}" srcOrd="1" destOrd="0" presId="urn:microsoft.com/office/officeart/2008/layout/LinedList"/>
    <dgm:cxn modelId="{81A6941F-B5F7-4B99-9EAF-6902329E8C01}" type="presParOf" srcId="{078C1F3D-5F9B-4579-94B9-23983AA97FFF}" destId="{EAE3032F-4365-4035-BBCC-B1771C78CE40}" srcOrd="2" destOrd="0" presId="urn:microsoft.com/office/officeart/2008/layout/LinedList"/>
    <dgm:cxn modelId="{CAC707E6-61AF-4959-8664-3ABF7AF021D5}" type="presParOf" srcId="{1040B56D-0086-4883-824F-71083DC182BF}" destId="{CF9704FC-D33F-48B8-B67F-659995C20CB9}" srcOrd="5" destOrd="0" presId="urn:microsoft.com/office/officeart/2008/layout/LinedList"/>
    <dgm:cxn modelId="{7E692EEC-9AD0-4777-8314-FA94E8C89260}" type="presParOf" srcId="{1040B56D-0086-4883-824F-71083DC182BF}" destId="{E96133C9-95D7-4CFB-8BC0-207D4D2C9F6E}" srcOrd="6" destOrd="0" presId="urn:microsoft.com/office/officeart/2008/layout/LinedList"/>
    <dgm:cxn modelId="{53766766-1077-4C81-B692-942EC3AE5EFA}" type="presParOf" srcId="{79D3CD56-0240-4DC8-8B58-E2CD7F888E27}" destId="{F8D144D0-368B-4912-B251-E3A668386294}" srcOrd="2" destOrd="0" presId="urn:microsoft.com/office/officeart/2008/layout/LinedList"/>
    <dgm:cxn modelId="{596076A5-CE37-458F-A1A1-D48DECE847A9}" type="presParOf" srcId="{79D3CD56-0240-4DC8-8B58-E2CD7F888E27}" destId="{B323A44A-8AD6-458D-8C6E-18E511315032}" srcOrd="3" destOrd="0" presId="urn:microsoft.com/office/officeart/2008/layout/LinedList"/>
    <dgm:cxn modelId="{6A029720-8E38-4EFD-9D7E-5AA788FF0A0E}" type="presParOf" srcId="{B323A44A-8AD6-458D-8C6E-18E511315032}" destId="{96FFFD7F-3DCC-4018-8F86-B8CF78F13541}" srcOrd="0" destOrd="0" presId="urn:microsoft.com/office/officeart/2008/layout/LinedList"/>
    <dgm:cxn modelId="{751A1C4E-8EFD-48BE-B652-15F5DB8A2F9D}" type="presParOf" srcId="{B323A44A-8AD6-458D-8C6E-18E511315032}" destId="{894AC2E7-8E9E-437F-B9B5-DDAB319A1C55}" srcOrd="1" destOrd="0" presId="urn:microsoft.com/office/officeart/2008/layout/LinedList"/>
    <dgm:cxn modelId="{5580447D-32A9-4301-ADEC-51577A768F21}" type="presParOf" srcId="{894AC2E7-8E9E-437F-B9B5-DDAB319A1C55}" destId="{CF2D7A75-29C4-4BA3-981F-5B2B5458BECC}" srcOrd="0" destOrd="0" presId="urn:microsoft.com/office/officeart/2008/layout/LinedList"/>
    <dgm:cxn modelId="{8D3F23C8-61B8-4B38-BCFE-FF560C5EE79E}" type="presParOf" srcId="{894AC2E7-8E9E-437F-B9B5-DDAB319A1C55}" destId="{45A0482D-A6D0-4F06-B93C-0CAF13E03703}" srcOrd="1" destOrd="0" presId="urn:microsoft.com/office/officeart/2008/layout/LinedList"/>
    <dgm:cxn modelId="{B21FC064-55E3-4B4E-9DC1-30250BDED75B}" type="presParOf" srcId="{45A0482D-A6D0-4F06-B93C-0CAF13E03703}" destId="{DE0E7304-A9B0-4B72-99DB-560A6767B204}" srcOrd="0" destOrd="0" presId="urn:microsoft.com/office/officeart/2008/layout/LinedList"/>
    <dgm:cxn modelId="{45324614-FB8C-4BDC-9FB8-7D9C4B4CB4F4}" type="presParOf" srcId="{45A0482D-A6D0-4F06-B93C-0CAF13E03703}" destId="{92FB8150-A6F9-4082-B946-098DD804CBF5}" srcOrd="1" destOrd="0" presId="urn:microsoft.com/office/officeart/2008/layout/LinedList"/>
    <dgm:cxn modelId="{0A2EFF76-B76D-4237-B551-E291BEA63643}" type="presParOf" srcId="{45A0482D-A6D0-4F06-B93C-0CAF13E03703}" destId="{FAEAF762-373C-4FD3-B49F-BF678482C265}" srcOrd="2" destOrd="0" presId="urn:microsoft.com/office/officeart/2008/layout/LinedList"/>
    <dgm:cxn modelId="{797C69C2-6DA4-435D-A606-59B403A1FF0A}" type="presParOf" srcId="{894AC2E7-8E9E-437F-B9B5-DDAB319A1C55}" destId="{ADC2F425-EC77-427F-A19C-DFFC65C98C43}" srcOrd="2" destOrd="0" presId="urn:microsoft.com/office/officeart/2008/layout/LinedList"/>
    <dgm:cxn modelId="{0E151EE8-143E-4A4E-BA94-AE946D2AA546}" type="presParOf" srcId="{894AC2E7-8E9E-437F-B9B5-DDAB319A1C55}" destId="{D98A754B-E4F6-4536-ACC9-7A891EAD7A7B}" srcOrd="3" destOrd="0" presId="urn:microsoft.com/office/officeart/2008/layout/LinedList"/>
    <dgm:cxn modelId="{47041FE4-3A53-4C9A-8943-125E3F05A38F}" type="presParOf" srcId="{894AC2E7-8E9E-437F-B9B5-DDAB319A1C55}" destId="{93A92FB4-BB78-4C64-9793-658FC4A60169}" srcOrd="4" destOrd="0" presId="urn:microsoft.com/office/officeart/2008/layout/LinedList"/>
    <dgm:cxn modelId="{BBA21437-4479-467F-8C2B-DF05CE62C279}" type="presParOf" srcId="{93A92FB4-BB78-4C64-9793-658FC4A60169}" destId="{214990FE-622A-4D32-9A4C-A44714AB9E3B}" srcOrd="0" destOrd="0" presId="urn:microsoft.com/office/officeart/2008/layout/LinedList"/>
    <dgm:cxn modelId="{3ED8D829-34D0-4915-BB96-2E4CA1D6D8CB}" type="presParOf" srcId="{93A92FB4-BB78-4C64-9793-658FC4A60169}" destId="{4F20E7B6-AF26-4BD4-A99C-081F8B64658B}" srcOrd="1" destOrd="0" presId="urn:microsoft.com/office/officeart/2008/layout/LinedList"/>
    <dgm:cxn modelId="{1FFD3DB3-27BE-4BF8-9AF4-1D2C90385724}" type="presParOf" srcId="{93A92FB4-BB78-4C64-9793-658FC4A60169}" destId="{2B439B1C-C612-4159-97B9-D69CEE276441}" srcOrd="2" destOrd="0" presId="urn:microsoft.com/office/officeart/2008/layout/LinedList"/>
    <dgm:cxn modelId="{2D0CBCFC-E432-4AA8-AFAC-7B9729D6DAE1}" type="presParOf" srcId="{894AC2E7-8E9E-437F-B9B5-DDAB319A1C55}" destId="{E8B18843-C357-41A6-8AF9-15E94E2115BD}" srcOrd="5" destOrd="0" presId="urn:microsoft.com/office/officeart/2008/layout/LinedList"/>
    <dgm:cxn modelId="{B415725E-DBD0-4BBF-B7D7-7FD0B6A8B205}" type="presParOf" srcId="{894AC2E7-8E9E-437F-B9B5-DDAB319A1C55}" destId="{C98048C3-60AC-4EC1-8A2D-96905343A927}" srcOrd="6" destOrd="0" presId="urn:microsoft.com/office/officeart/2008/layout/LinedList"/>
    <dgm:cxn modelId="{C3C3337E-9900-4DE2-BA80-2ED9110BBAA0}" type="presParOf" srcId="{894AC2E7-8E9E-437F-B9B5-DDAB319A1C55}" destId="{02CEF147-A1BA-4F84-BD0E-044930538F44}" srcOrd="7" destOrd="0" presId="urn:microsoft.com/office/officeart/2008/layout/LinedList"/>
    <dgm:cxn modelId="{8801B111-81D4-4F67-826B-24D403518A4D}" type="presParOf" srcId="{02CEF147-A1BA-4F84-BD0E-044930538F44}" destId="{5908FFB5-EF94-4FAD-B2BE-9B597B5C151B}" srcOrd="0" destOrd="0" presId="urn:microsoft.com/office/officeart/2008/layout/LinedList"/>
    <dgm:cxn modelId="{3BD829CE-3B4F-4B0E-B65E-44AD4EA5F2D8}" type="presParOf" srcId="{02CEF147-A1BA-4F84-BD0E-044930538F44}" destId="{20ABC4E5-6AED-4E6E-8D01-42B9148572BF}" srcOrd="1" destOrd="0" presId="urn:microsoft.com/office/officeart/2008/layout/LinedList"/>
    <dgm:cxn modelId="{96C4777C-96E2-428A-8F54-01F72737F4B5}" type="presParOf" srcId="{02CEF147-A1BA-4F84-BD0E-044930538F44}" destId="{76E070DB-8FAC-4E45-AE91-154B6DDF4917}" srcOrd="2" destOrd="0" presId="urn:microsoft.com/office/officeart/2008/layout/LinedList"/>
    <dgm:cxn modelId="{8097EC50-379B-41D4-AB4A-E1C42DDDC046}" type="presParOf" srcId="{894AC2E7-8E9E-437F-B9B5-DDAB319A1C55}" destId="{1760168B-EA2A-418C-90E5-6A53C6C9836F}" srcOrd="8" destOrd="0" presId="urn:microsoft.com/office/officeart/2008/layout/LinedList"/>
    <dgm:cxn modelId="{B22F7541-1C85-40D9-A140-8D4CFE309D1E}" type="presParOf" srcId="{894AC2E7-8E9E-437F-B9B5-DDAB319A1C55}" destId="{54F17418-7D93-41EB-86E0-A21DD6D5C457}"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300A00-DE46-40AE-AB4F-0D4DE04E43FF}"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C479B489-7221-4728-BADD-65F4430E2B40}">
      <dgm:prSet custT="1"/>
      <dgm:spPr/>
      <dgm:t>
        <a:bodyPr/>
        <a:lstStyle/>
        <a:p>
          <a:r>
            <a:rPr lang="en-US" sz="1000" dirty="0"/>
            <a:t>Go to the </a:t>
          </a:r>
          <a:r>
            <a:rPr lang="en-US" sz="1000" dirty="0" err="1"/>
            <a:t>unITe</a:t>
          </a:r>
          <a:r>
            <a:rPr lang="en-US" sz="1000" dirty="0"/>
            <a:t> helpdesk website at </a:t>
          </a:r>
          <a:r>
            <a:rPr lang="en-US" sz="1200" b="1" dirty="0">
              <a:solidFill>
                <a:schemeClr val="accent1">
                  <a:lumMod val="20000"/>
                  <a:lumOff val="80000"/>
                </a:schemeClr>
              </a:solidFill>
              <a:hlinkClick xmlns:r="http://schemas.openxmlformats.org/officeDocument/2006/relationships" r:id="rId1">
                <a:extLst>
                  <a:ext uri="{A12FA001-AC4F-418D-AE19-62706E023703}">
                    <ahyp:hlinkClr xmlns:ahyp="http://schemas.microsoft.com/office/drawing/2018/hyperlinkcolor" val="tx"/>
                  </a:ext>
                </a:extLst>
              </a:hlinkClick>
            </a:rPr>
            <a:t>https://bit.ly/NURSHD1 </a:t>
          </a:r>
          <a:r>
            <a:rPr lang="en-US" sz="1000" dirty="0"/>
            <a:t>(this URL is case sensitive)  Log into CAS with your username and email when prompted.</a:t>
          </a:r>
        </a:p>
      </dgm:t>
    </dgm:pt>
    <dgm:pt modelId="{1A7A3C70-F3FC-49C5-9583-35E0007599BC}" type="parTrans" cxnId="{A7E8CCB3-C2C6-4C62-A423-5604553DE603}">
      <dgm:prSet/>
      <dgm:spPr/>
      <dgm:t>
        <a:bodyPr/>
        <a:lstStyle/>
        <a:p>
          <a:endParaRPr lang="en-US"/>
        </a:p>
      </dgm:t>
    </dgm:pt>
    <dgm:pt modelId="{7F166B29-EA05-424E-935D-F870C4EEF2DE}" type="sibTrans" cxnId="{A7E8CCB3-C2C6-4C62-A423-5604553DE603}">
      <dgm:prSet/>
      <dgm:spPr/>
      <dgm:t>
        <a:bodyPr/>
        <a:lstStyle/>
        <a:p>
          <a:endParaRPr lang="en-US"/>
        </a:p>
      </dgm:t>
    </dgm:pt>
    <dgm:pt modelId="{21F09B65-4ED4-4A31-9215-80470AC03228}">
      <dgm:prSet/>
      <dgm:spPr/>
      <dgm:t>
        <a:bodyPr/>
        <a:lstStyle/>
        <a:p>
          <a:r>
            <a:rPr lang="en-US"/>
            <a:t>Fill out the following fields.  </a:t>
          </a:r>
          <a:r>
            <a:rPr lang="en-US" b="0"/>
            <a:t>Any field with a red asterisk is required.</a:t>
          </a:r>
          <a:endParaRPr lang="en-US"/>
        </a:p>
      </dgm:t>
    </dgm:pt>
    <dgm:pt modelId="{E902BBDC-F942-47B6-B61F-FFD3018757B2}" type="parTrans" cxnId="{D71303AC-907D-4A3B-ADED-CC98E085C783}">
      <dgm:prSet/>
      <dgm:spPr/>
      <dgm:t>
        <a:bodyPr/>
        <a:lstStyle/>
        <a:p>
          <a:endParaRPr lang="en-US"/>
        </a:p>
      </dgm:t>
    </dgm:pt>
    <dgm:pt modelId="{9956A559-09B4-4E46-964B-A93F735DB500}" type="sibTrans" cxnId="{D71303AC-907D-4A3B-ADED-CC98E085C783}">
      <dgm:prSet/>
      <dgm:spPr/>
      <dgm:t>
        <a:bodyPr/>
        <a:lstStyle/>
        <a:p>
          <a:endParaRPr lang="en-US"/>
        </a:p>
      </dgm:t>
    </dgm:pt>
    <dgm:pt modelId="{86404F06-9FBD-4FC5-BAEB-511134368B17}">
      <dgm:prSet custT="1"/>
      <dgm:spPr/>
      <dgm:t>
        <a:bodyPr/>
        <a:lstStyle/>
        <a:p>
          <a:r>
            <a:rPr lang="en-US" sz="1200" b="1" dirty="0"/>
            <a:t>Affected user</a:t>
          </a:r>
          <a:r>
            <a:rPr lang="en-US" sz="1200" dirty="0"/>
            <a:t> – Please enter your name here.   Your username will be in parenthesis.</a:t>
          </a:r>
        </a:p>
      </dgm:t>
    </dgm:pt>
    <dgm:pt modelId="{4499668B-717F-40D9-8A8F-08C24E606A59}" type="parTrans" cxnId="{C426BB6B-625F-49A6-8175-7058F7F86D65}">
      <dgm:prSet/>
      <dgm:spPr/>
      <dgm:t>
        <a:bodyPr/>
        <a:lstStyle/>
        <a:p>
          <a:endParaRPr lang="en-US"/>
        </a:p>
      </dgm:t>
    </dgm:pt>
    <dgm:pt modelId="{285E9883-AF3A-429B-87E0-5AD2A7DD3CA9}" type="sibTrans" cxnId="{C426BB6B-625F-49A6-8175-7058F7F86D65}">
      <dgm:prSet/>
      <dgm:spPr/>
      <dgm:t>
        <a:bodyPr/>
        <a:lstStyle/>
        <a:p>
          <a:endParaRPr lang="en-US"/>
        </a:p>
      </dgm:t>
    </dgm:pt>
    <dgm:pt modelId="{A3AE0F5A-E781-48A0-BC31-65E292CD1A5A}">
      <dgm:prSet custT="1"/>
      <dgm:spPr/>
      <dgm:t>
        <a:bodyPr/>
        <a:lstStyle/>
        <a:p>
          <a:r>
            <a:rPr lang="en-US" sz="1200" b="1" dirty="0"/>
            <a:t>From whom are you seeking assistance? </a:t>
          </a:r>
          <a:r>
            <a:rPr lang="en-US" sz="1200" dirty="0"/>
            <a:t>Select </a:t>
          </a:r>
          <a:r>
            <a:rPr lang="en-US" sz="1200" b="1" dirty="0"/>
            <a:t>“College of Nursing” </a:t>
          </a:r>
          <a:r>
            <a:rPr lang="en-US" sz="1200" dirty="0"/>
            <a:t>from the drop-down menu.</a:t>
          </a:r>
        </a:p>
      </dgm:t>
    </dgm:pt>
    <dgm:pt modelId="{7D2671D7-6E52-4354-BB14-356A1FF02C95}" type="parTrans" cxnId="{000A1692-C124-4974-8F0E-B3BF35C51CE6}">
      <dgm:prSet/>
      <dgm:spPr/>
      <dgm:t>
        <a:bodyPr/>
        <a:lstStyle/>
        <a:p>
          <a:endParaRPr lang="en-US"/>
        </a:p>
      </dgm:t>
    </dgm:pt>
    <dgm:pt modelId="{D307CED8-B0F7-4AB2-9745-2E79690B0380}" type="sibTrans" cxnId="{000A1692-C124-4974-8F0E-B3BF35C51CE6}">
      <dgm:prSet/>
      <dgm:spPr/>
      <dgm:t>
        <a:bodyPr/>
        <a:lstStyle/>
        <a:p>
          <a:endParaRPr lang="en-US"/>
        </a:p>
      </dgm:t>
    </dgm:pt>
    <dgm:pt modelId="{36C792E6-67D3-46C7-BE79-C066BD6F6962}">
      <dgm:prSet custT="1"/>
      <dgm:spPr/>
      <dgm:t>
        <a:bodyPr/>
        <a:lstStyle/>
        <a:p>
          <a:r>
            <a:rPr lang="en-US" sz="1200" b="1" dirty="0"/>
            <a:t>Building</a:t>
          </a:r>
          <a:r>
            <a:rPr lang="en-US" sz="1200" dirty="0"/>
            <a:t>:  Please specify if you are at Lexington Hospital or the Williams Brice Building.</a:t>
          </a:r>
        </a:p>
      </dgm:t>
    </dgm:pt>
    <dgm:pt modelId="{13BFD84B-49AB-4F58-A4F8-1B5B04E7E499}" type="parTrans" cxnId="{A200A4F2-8123-4813-B607-36C9BAC31F31}">
      <dgm:prSet/>
      <dgm:spPr/>
      <dgm:t>
        <a:bodyPr/>
        <a:lstStyle/>
        <a:p>
          <a:endParaRPr lang="en-US"/>
        </a:p>
      </dgm:t>
    </dgm:pt>
    <dgm:pt modelId="{52DFE7B7-BB9D-4AB8-8A7D-54B22871DA2F}" type="sibTrans" cxnId="{A200A4F2-8123-4813-B607-36C9BAC31F31}">
      <dgm:prSet/>
      <dgm:spPr/>
      <dgm:t>
        <a:bodyPr/>
        <a:lstStyle/>
        <a:p>
          <a:endParaRPr lang="en-US"/>
        </a:p>
      </dgm:t>
    </dgm:pt>
    <dgm:pt modelId="{D368C120-77F4-4B48-B393-2406E57DEBBC}">
      <dgm:prSet custT="1"/>
      <dgm:spPr/>
      <dgm:t>
        <a:bodyPr/>
        <a:lstStyle/>
        <a:p>
          <a:r>
            <a:rPr lang="en-US" sz="1200" b="1" dirty="0"/>
            <a:t>I need help with …:  </a:t>
          </a:r>
          <a:r>
            <a:rPr lang="en-US" sz="1200" dirty="0"/>
            <a:t>Click the button for the description that most accurately describes what you are requesting assistance with.  If none of them apply, select “Something Not on this list” and enter the information under “How can we help you?”</a:t>
          </a:r>
        </a:p>
      </dgm:t>
    </dgm:pt>
    <dgm:pt modelId="{DEC9308A-AD8A-478F-80C8-7DB6D6A885FF}" type="parTrans" cxnId="{16BC3487-0182-4F9A-865E-B127D6FABB64}">
      <dgm:prSet/>
      <dgm:spPr/>
      <dgm:t>
        <a:bodyPr/>
        <a:lstStyle/>
        <a:p>
          <a:endParaRPr lang="en-US"/>
        </a:p>
      </dgm:t>
    </dgm:pt>
    <dgm:pt modelId="{F672B7E0-D0B2-4CB7-843B-BFFB0EC825D9}" type="sibTrans" cxnId="{16BC3487-0182-4F9A-865E-B127D6FABB64}">
      <dgm:prSet/>
      <dgm:spPr/>
      <dgm:t>
        <a:bodyPr/>
        <a:lstStyle/>
        <a:p>
          <a:endParaRPr lang="en-US"/>
        </a:p>
      </dgm:t>
    </dgm:pt>
    <dgm:pt modelId="{1B2E0A47-8A75-4D68-8CC7-DC95518EA375}">
      <dgm:prSet custT="1"/>
      <dgm:spPr/>
      <dgm:t>
        <a:bodyPr/>
        <a:lstStyle/>
        <a:p>
          <a:r>
            <a:rPr lang="en-US" sz="1200" b="1" dirty="0"/>
            <a:t>Short description</a:t>
          </a:r>
          <a:r>
            <a:rPr lang="en-US" sz="1200" dirty="0"/>
            <a:t>:   Please enter a </a:t>
          </a:r>
          <a:r>
            <a:rPr lang="en-US" sz="1200" b="1" dirty="0"/>
            <a:t>brief</a:t>
          </a:r>
          <a:r>
            <a:rPr lang="en-US" sz="1200" dirty="0"/>
            <a:t> description of your request.  </a:t>
          </a:r>
          <a:r>
            <a:rPr lang="en-US" sz="1200" b="1" u="sng" dirty="0"/>
            <a:t>Please do not enter your entire request in this field. The text will cut off</a:t>
          </a:r>
          <a:endParaRPr lang="en-US" sz="1200" dirty="0"/>
        </a:p>
      </dgm:t>
    </dgm:pt>
    <dgm:pt modelId="{6773C6F2-9B87-4237-B6D6-58EDF22E0103}" type="parTrans" cxnId="{9FBD016A-4C6D-4436-B968-3709AD764DDB}">
      <dgm:prSet/>
      <dgm:spPr/>
      <dgm:t>
        <a:bodyPr/>
        <a:lstStyle/>
        <a:p>
          <a:endParaRPr lang="en-US"/>
        </a:p>
      </dgm:t>
    </dgm:pt>
    <dgm:pt modelId="{5D73E75E-0258-48F3-8424-A02FC5FBE743}" type="sibTrans" cxnId="{9FBD016A-4C6D-4436-B968-3709AD764DDB}">
      <dgm:prSet/>
      <dgm:spPr/>
      <dgm:t>
        <a:bodyPr/>
        <a:lstStyle/>
        <a:p>
          <a:endParaRPr lang="en-US"/>
        </a:p>
      </dgm:t>
    </dgm:pt>
    <dgm:pt modelId="{87DD2A6E-C859-4D37-8F9E-5029A0A1E8FA}">
      <dgm:prSet custT="1"/>
      <dgm:spPr/>
      <dgm:t>
        <a:bodyPr/>
        <a:lstStyle/>
        <a:p>
          <a:r>
            <a:rPr lang="en-US" sz="1200" b="1" dirty="0"/>
            <a:t>Please describe your request:  </a:t>
          </a:r>
          <a:r>
            <a:rPr lang="en-US" sz="1200" b="0" dirty="0"/>
            <a:t>Please enter a </a:t>
          </a:r>
          <a:r>
            <a:rPr lang="en-US" sz="1200" b="1" dirty="0"/>
            <a:t>detailed </a:t>
          </a:r>
          <a:r>
            <a:rPr lang="en-US" sz="1200" b="0" dirty="0"/>
            <a:t>description of your request, including any error messages you may have received, or what troubleshooting steps you may have already taken.</a:t>
          </a:r>
          <a:endParaRPr lang="en-US" sz="1200" dirty="0"/>
        </a:p>
      </dgm:t>
    </dgm:pt>
    <dgm:pt modelId="{F9E1F553-A3BF-4D5D-8289-CF899823909A}" type="parTrans" cxnId="{F00A328F-6C72-4BBB-92FA-79002D59A6D2}">
      <dgm:prSet/>
      <dgm:spPr/>
      <dgm:t>
        <a:bodyPr/>
        <a:lstStyle/>
        <a:p>
          <a:endParaRPr lang="en-US"/>
        </a:p>
      </dgm:t>
    </dgm:pt>
    <dgm:pt modelId="{56E43E39-4A2E-474B-8363-385CF839E251}" type="sibTrans" cxnId="{F00A328F-6C72-4BBB-92FA-79002D59A6D2}">
      <dgm:prSet/>
      <dgm:spPr/>
      <dgm:t>
        <a:bodyPr/>
        <a:lstStyle/>
        <a:p>
          <a:endParaRPr lang="en-US"/>
        </a:p>
      </dgm:t>
    </dgm:pt>
    <dgm:pt modelId="{8E03B010-706E-4BD5-A73F-327D531631D7}">
      <dgm:prSet custT="1"/>
      <dgm:spPr/>
      <dgm:t>
        <a:bodyPr/>
        <a:lstStyle/>
        <a:p>
          <a:r>
            <a:rPr lang="en-US" sz="1200" b="1" dirty="0"/>
            <a:t>Add Attachments</a:t>
          </a:r>
          <a:r>
            <a:rPr lang="en-US" sz="1200" dirty="0"/>
            <a:t> -This is where you can upload any files or screenshot images.</a:t>
          </a:r>
        </a:p>
      </dgm:t>
    </dgm:pt>
    <dgm:pt modelId="{DF7B1EDA-C442-473D-849B-49202E5550E9}" type="parTrans" cxnId="{A6158E7E-486F-4946-8EFD-C4607DD21161}">
      <dgm:prSet/>
      <dgm:spPr/>
      <dgm:t>
        <a:bodyPr/>
        <a:lstStyle/>
        <a:p>
          <a:endParaRPr lang="en-US"/>
        </a:p>
      </dgm:t>
    </dgm:pt>
    <dgm:pt modelId="{B4255935-F9AA-42D1-A536-22988E06132D}" type="sibTrans" cxnId="{A6158E7E-486F-4946-8EFD-C4607DD21161}">
      <dgm:prSet/>
      <dgm:spPr/>
      <dgm:t>
        <a:bodyPr/>
        <a:lstStyle/>
        <a:p>
          <a:endParaRPr lang="en-US"/>
        </a:p>
      </dgm:t>
    </dgm:pt>
    <dgm:pt modelId="{7A1F50F2-C5B1-4153-82CC-C06D5494D325}">
      <dgm:prSet/>
      <dgm:spPr/>
      <dgm:t>
        <a:bodyPr/>
        <a:lstStyle/>
        <a:p>
          <a:r>
            <a:rPr lang="en-US" dirty="0"/>
            <a:t>When you have finished entering your information, click “order now.” to submit your ticket.  You will be sent an email confirmation that will update when  a technician replies to your ticket.  Please make sure you are viewing these emails.  </a:t>
          </a:r>
        </a:p>
      </dgm:t>
    </dgm:pt>
    <dgm:pt modelId="{D8EAF6C4-0DC9-451A-946C-B1E1EEB4EC13}" type="parTrans" cxnId="{D4915B09-2AF0-48C4-94E8-988C9CC4F9F0}">
      <dgm:prSet/>
      <dgm:spPr/>
      <dgm:t>
        <a:bodyPr/>
        <a:lstStyle/>
        <a:p>
          <a:endParaRPr lang="en-US"/>
        </a:p>
      </dgm:t>
    </dgm:pt>
    <dgm:pt modelId="{5F526016-25DF-49A7-9E3D-A4EC3D0C0AD7}" type="sibTrans" cxnId="{D4915B09-2AF0-48C4-94E8-988C9CC4F9F0}">
      <dgm:prSet/>
      <dgm:spPr/>
      <dgm:t>
        <a:bodyPr/>
        <a:lstStyle/>
        <a:p>
          <a:endParaRPr lang="en-US"/>
        </a:p>
      </dgm:t>
    </dgm:pt>
    <dgm:pt modelId="{88805DEF-6C46-4695-9670-50BDA12165C9}">
      <dgm:prSet/>
      <dgm:spPr/>
      <dgm:t>
        <a:bodyPr/>
        <a:lstStyle/>
        <a:p>
          <a:r>
            <a:rPr lang="en-US"/>
            <a:t>To view tickets you have created, click on My tickets.  All tickets you have entered will be displayed, and you may also respond to them here.</a:t>
          </a:r>
        </a:p>
      </dgm:t>
    </dgm:pt>
    <dgm:pt modelId="{9A285D90-2531-4C66-9B4E-5C6B4FC1590B}" type="parTrans" cxnId="{0465F9E1-907F-43BF-AF4B-5742219A2A5C}">
      <dgm:prSet/>
      <dgm:spPr/>
      <dgm:t>
        <a:bodyPr/>
        <a:lstStyle/>
        <a:p>
          <a:endParaRPr lang="en-US"/>
        </a:p>
      </dgm:t>
    </dgm:pt>
    <dgm:pt modelId="{3DD4BFAB-6553-4375-86E9-E9690C527668}" type="sibTrans" cxnId="{0465F9E1-907F-43BF-AF4B-5742219A2A5C}">
      <dgm:prSet/>
      <dgm:spPr/>
      <dgm:t>
        <a:bodyPr/>
        <a:lstStyle/>
        <a:p>
          <a:endParaRPr lang="en-US"/>
        </a:p>
      </dgm:t>
    </dgm:pt>
    <dgm:pt modelId="{ACE59759-4317-48D9-9805-18270C3B6AAE}" type="pres">
      <dgm:prSet presAssocID="{AB300A00-DE46-40AE-AB4F-0D4DE04E43FF}" presName="linear" presStyleCnt="0">
        <dgm:presLayoutVars>
          <dgm:animLvl val="lvl"/>
          <dgm:resizeHandles val="exact"/>
        </dgm:presLayoutVars>
      </dgm:prSet>
      <dgm:spPr/>
    </dgm:pt>
    <dgm:pt modelId="{30904358-13B0-43AE-BCE2-3566BE458BA5}" type="pres">
      <dgm:prSet presAssocID="{C479B489-7221-4728-BADD-65F4430E2B40}" presName="parentText" presStyleLbl="node1" presStyleIdx="0" presStyleCnt="4">
        <dgm:presLayoutVars>
          <dgm:chMax val="0"/>
          <dgm:bulletEnabled val="1"/>
        </dgm:presLayoutVars>
      </dgm:prSet>
      <dgm:spPr/>
    </dgm:pt>
    <dgm:pt modelId="{05C4BCF3-189B-4EAF-99A2-8C3E7E9A49E8}" type="pres">
      <dgm:prSet presAssocID="{7F166B29-EA05-424E-935D-F870C4EEF2DE}" presName="spacer" presStyleCnt="0"/>
      <dgm:spPr/>
    </dgm:pt>
    <dgm:pt modelId="{AAD0A2C7-3386-4542-8B4C-C9E0A51D8761}" type="pres">
      <dgm:prSet presAssocID="{21F09B65-4ED4-4A31-9215-80470AC03228}" presName="parentText" presStyleLbl="node1" presStyleIdx="1" presStyleCnt="4">
        <dgm:presLayoutVars>
          <dgm:chMax val="0"/>
          <dgm:bulletEnabled val="1"/>
        </dgm:presLayoutVars>
      </dgm:prSet>
      <dgm:spPr/>
    </dgm:pt>
    <dgm:pt modelId="{DD6C4C56-73E7-4FD8-A08B-3F4904F9F36C}" type="pres">
      <dgm:prSet presAssocID="{21F09B65-4ED4-4A31-9215-80470AC03228}" presName="childText" presStyleLbl="revTx" presStyleIdx="0" presStyleCnt="1">
        <dgm:presLayoutVars>
          <dgm:bulletEnabled val="1"/>
        </dgm:presLayoutVars>
      </dgm:prSet>
      <dgm:spPr/>
    </dgm:pt>
    <dgm:pt modelId="{660C7141-2543-4C1A-B98B-E24E0AE214CF}" type="pres">
      <dgm:prSet presAssocID="{7A1F50F2-C5B1-4153-82CC-C06D5494D325}" presName="parentText" presStyleLbl="node1" presStyleIdx="2" presStyleCnt="4">
        <dgm:presLayoutVars>
          <dgm:chMax val="0"/>
          <dgm:bulletEnabled val="1"/>
        </dgm:presLayoutVars>
      </dgm:prSet>
      <dgm:spPr/>
    </dgm:pt>
    <dgm:pt modelId="{4624BB9F-3D61-464A-AAF5-5E83CF495ECF}" type="pres">
      <dgm:prSet presAssocID="{5F526016-25DF-49A7-9E3D-A4EC3D0C0AD7}" presName="spacer" presStyleCnt="0"/>
      <dgm:spPr/>
    </dgm:pt>
    <dgm:pt modelId="{0858A78A-BFF0-4854-A2A9-2A261C4C8F6C}" type="pres">
      <dgm:prSet presAssocID="{88805DEF-6C46-4695-9670-50BDA12165C9}" presName="parentText" presStyleLbl="node1" presStyleIdx="3" presStyleCnt="4">
        <dgm:presLayoutVars>
          <dgm:chMax val="0"/>
          <dgm:bulletEnabled val="1"/>
        </dgm:presLayoutVars>
      </dgm:prSet>
      <dgm:spPr/>
    </dgm:pt>
  </dgm:ptLst>
  <dgm:cxnLst>
    <dgm:cxn modelId="{D4915B09-2AF0-48C4-94E8-988C9CC4F9F0}" srcId="{AB300A00-DE46-40AE-AB4F-0D4DE04E43FF}" destId="{7A1F50F2-C5B1-4153-82CC-C06D5494D325}" srcOrd="2" destOrd="0" parTransId="{D8EAF6C4-0DC9-451A-946C-B1E1EEB4EC13}" sibTransId="{5F526016-25DF-49A7-9E3D-A4EC3D0C0AD7}"/>
    <dgm:cxn modelId="{85A37F24-2FB2-4D4A-AC7D-C39B918EA7B6}" type="presOf" srcId="{D368C120-77F4-4B48-B393-2406E57DEBBC}" destId="{DD6C4C56-73E7-4FD8-A08B-3F4904F9F36C}" srcOrd="0" destOrd="3" presId="urn:microsoft.com/office/officeart/2005/8/layout/vList2"/>
    <dgm:cxn modelId="{AA052D29-CA54-4DA4-9807-7256A4429160}" type="presOf" srcId="{88805DEF-6C46-4695-9670-50BDA12165C9}" destId="{0858A78A-BFF0-4854-A2A9-2A261C4C8F6C}" srcOrd="0" destOrd="0" presId="urn:microsoft.com/office/officeart/2005/8/layout/vList2"/>
    <dgm:cxn modelId="{B26A3F2C-0035-48C8-A30C-C15CCCF23522}" type="presOf" srcId="{C479B489-7221-4728-BADD-65F4430E2B40}" destId="{30904358-13B0-43AE-BCE2-3566BE458BA5}" srcOrd="0" destOrd="0" presId="urn:microsoft.com/office/officeart/2005/8/layout/vList2"/>
    <dgm:cxn modelId="{8604B22E-FA57-4020-871D-DE174531181C}" type="presOf" srcId="{7A1F50F2-C5B1-4153-82CC-C06D5494D325}" destId="{660C7141-2543-4C1A-B98B-E24E0AE214CF}" srcOrd="0" destOrd="0" presId="urn:microsoft.com/office/officeart/2005/8/layout/vList2"/>
    <dgm:cxn modelId="{9FBD016A-4C6D-4436-B968-3709AD764DDB}" srcId="{21F09B65-4ED4-4A31-9215-80470AC03228}" destId="{1B2E0A47-8A75-4D68-8CC7-DC95518EA375}" srcOrd="4" destOrd="0" parTransId="{6773C6F2-9B87-4237-B6D6-58EDF22E0103}" sibTransId="{5D73E75E-0258-48F3-8424-A02FC5FBE743}"/>
    <dgm:cxn modelId="{C426BB6B-625F-49A6-8175-7058F7F86D65}" srcId="{21F09B65-4ED4-4A31-9215-80470AC03228}" destId="{86404F06-9FBD-4FC5-BAEB-511134368B17}" srcOrd="0" destOrd="0" parTransId="{4499668B-717F-40D9-8A8F-08C24E606A59}" sibTransId="{285E9883-AF3A-429B-87E0-5AD2A7DD3CA9}"/>
    <dgm:cxn modelId="{4D85626F-4201-4A86-B99C-EA6570E9B60F}" type="presOf" srcId="{1B2E0A47-8A75-4D68-8CC7-DC95518EA375}" destId="{DD6C4C56-73E7-4FD8-A08B-3F4904F9F36C}" srcOrd="0" destOrd="4" presId="urn:microsoft.com/office/officeart/2005/8/layout/vList2"/>
    <dgm:cxn modelId="{317B4159-6DBE-4A37-93AF-F9EEFF442809}" type="presOf" srcId="{36C792E6-67D3-46C7-BE79-C066BD6F6962}" destId="{DD6C4C56-73E7-4FD8-A08B-3F4904F9F36C}" srcOrd="0" destOrd="2" presId="urn:microsoft.com/office/officeart/2005/8/layout/vList2"/>
    <dgm:cxn modelId="{A6158E7E-486F-4946-8EFD-C4607DD21161}" srcId="{21F09B65-4ED4-4A31-9215-80470AC03228}" destId="{8E03B010-706E-4BD5-A73F-327D531631D7}" srcOrd="6" destOrd="0" parTransId="{DF7B1EDA-C442-473D-849B-49202E5550E9}" sibTransId="{B4255935-F9AA-42D1-A536-22988E06132D}"/>
    <dgm:cxn modelId="{16BC3487-0182-4F9A-865E-B127D6FABB64}" srcId="{21F09B65-4ED4-4A31-9215-80470AC03228}" destId="{D368C120-77F4-4B48-B393-2406E57DEBBC}" srcOrd="3" destOrd="0" parTransId="{DEC9308A-AD8A-478F-80C8-7DB6D6A885FF}" sibTransId="{F672B7E0-D0B2-4CB7-843B-BFFB0EC825D9}"/>
    <dgm:cxn modelId="{5DB0608C-95A6-4DDB-A325-94142340ABEE}" type="presOf" srcId="{AB300A00-DE46-40AE-AB4F-0D4DE04E43FF}" destId="{ACE59759-4317-48D9-9805-18270C3B6AAE}" srcOrd="0" destOrd="0" presId="urn:microsoft.com/office/officeart/2005/8/layout/vList2"/>
    <dgm:cxn modelId="{F00A328F-6C72-4BBB-92FA-79002D59A6D2}" srcId="{21F09B65-4ED4-4A31-9215-80470AC03228}" destId="{87DD2A6E-C859-4D37-8F9E-5029A0A1E8FA}" srcOrd="5" destOrd="0" parTransId="{F9E1F553-A3BF-4D5D-8289-CF899823909A}" sibTransId="{56E43E39-4A2E-474B-8363-385CF839E251}"/>
    <dgm:cxn modelId="{000A1692-C124-4974-8F0E-B3BF35C51CE6}" srcId="{21F09B65-4ED4-4A31-9215-80470AC03228}" destId="{A3AE0F5A-E781-48A0-BC31-65E292CD1A5A}" srcOrd="1" destOrd="0" parTransId="{7D2671D7-6E52-4354-BB14-356A1FF02C95}" sibTransId="{D307CED8-B0F7-4AB2-9745-2E79690B0380}"/>
    <dgm:cxn modelId="{1A3D1696-2AB4-4388-B2B5-76A77001BFD9}" type="presOf" srcId="{8E03B010-706E-4BD5-A73F-327D531631D7}" destId="{DD6C4C56-73E7-4FD8-A08B-3F4904F9F36C}" srcOrd="0" destOrd="6" presId="urn:microsoft.com/office/officeart/2005/8/layout/vList2"/>
    <dgm:cxn modelId="{064259A5-7260-46F3-8CF6-CA65E78BE610}" type="presOf" srcId="{86404F06-9FBD-4FC5-BAEB-511134368B17}" destId="{DD6C4C56-73E7-4FD8-A08B-3F4904F9F36C}" srcOrd="0" destOrd="0" presId="urn:microsoft.com/office/officeart/2005/8/layout/vList2"/>
    <dgm:cxn modelId="{D71303AC-907D-4A3B-ADED-CC98E085C783}" srcId="{AB300A00-DE46-40AE-AB4F-0D4DE04E43FF}" destId="{21F09B65-4ED4-4A31-9215-80470AC03228}" srcOrd="1" destOrd="0" parTransId="{E902BBDC-F942-47B6-B61F-FFD3018757B2}" sibTransId="{9956A559-09B4-4E46-964B-A93F735DB500}"/>
    <dgm:cxn modelId="{C8DBACAD-396C-44EB-8C4F-2EADB33A101F}" type="presOf" srcId="{21F09B65-4ED4-4A31-9215-80470AC03228}" destId="{AAD0A2C7-3386-4542-8B4C-C9E0A51D8761}" srcOrd="0" destOrd="0" presId="urn:microsoft.com/office/officeart/2005/8/layout/vList2"/>
    <dgm:cxn modelId="{A7E8CCB3-C2C6-4C62-A423-5604553DE603}" srcId="{AB300A00-DE46-40AE-AB4F-0D4DE04E43FF}" destId="{C479B489-7221-4728-BADD-65F4430E2B40}" srcOrd="0" destOrd="0" parTransId="{1A7A3C70-F3FC-49C5-9583-35E0007599BC}" sibTransId="{7F166B29-EA05-424E-935D-F870C4EEF2DE}"/>
    <dgm:cxn modelId="{56CA0BBD-BF4B-4814-8FD8-B415A0C54518}" type="presOf" srcId="{A3AE0F5A-E781-48A0-BC31-65E292CD1A5A}" destId="{DD6C4C56-73E7-4FD8-A08B-3F4904F9F36C}" srcOrd="0" destOrd="1" presId="urn:microsoft.com/office/officeart/2005/8/layout/vList2"/>
    <dgm:cxn modelId="{F04AC4D4-AD21-4824-9307-F3C1761EE665}" type="presOf" srcId="{87DD2A6E-C859-4D37-8F9E-5029A0A1E8FA}" destId="{DD6C4C56-73E7-4FD8-A08B-3F4904F9F36C}" srcOrd="0" destOrd="5" presId="urn:microsoft.com/office/officeart/2005/8/layout/vList2"/>
    <dgm:cxn modelId="{0465F9E1-907F-43BF-AF4B-5742219A2A5C}" srcId="{AB300A00-DE46-40AE-AB4F-0D4DE04E43FF}" destId="{88805DEF-6C46-4695-9670-50BDA12165C9}" srcOrd="3" destOrd="0" parTransId="{9A285D90-2531-4C66-9B4E-5C6B4FC1590B}" sibTransId="{3DD4BFAB-6553-4375-86E9-E9690C527668}"/>
    <dgm:cxn modelId="{A200A4F2-8123-4813-B607-36C9BAC31F31}" srcId="{21F09B65-4ED4-4A31-9215-80470AC03228}" destId="{36C792E6-67D3-46C7-BE79-C066BD6F6962}" srcOrd="2" destOrd="0" parTransId="{13BFD84B-49AB-4F58-A4F8-1B5B04E7E499}" sibTransId="{52DFE7B7-BB9D-4AB8-8A7D-54B22871DA2F}"/>
    <dgm:cxn modelId="{E07E501B-1215-4214-ACA1-F8AF1B2FB586}" type="presParOf" srcId="{ACE59759-4317-48D9-9805-18270C3B6AAE}" destId="{30904358-13B0-43AE-BCE2-3566BE458BA5}" srcOrd="0" destOrd="0" presId="urn:microsoft.com/office/officeart/2005/8/layout/vList2"/>
    <dgm:cxn modelId="{F3808352-2B7A-4958-AEBB-120E5A24728B}" type="presParOf" srcId="{ACE59759-4317-48D9-9805-18270C3B6AAE}" destId="{05C4BCF3-189B-4EAF-99A2-8C3E7E9A49E8}" srcOrd="1" destOrd="0" presId="urn:microsoft.com/office/officeart/2005/8/layout/vList2"/>
    <dgm:cxn modelId="{7631D4BA-D695-4366-B67E-E3DB8E037E39}" type="presParOf" srcId="{ACE59759-4317-48D9-9805-18270C3B6AAE}" destId="{AAD0A2C7-3386-4542-8B4C-C9E0A51D8761}" srcOrd="2" destOrd="0" presId="urn:microsoft.com/office/officeart/2005/8/layout/vList2"/>
    <dgm:cxn modelId="{656BD3F6-EC10-4629-B92D-63052D079E0A}" type="presParOf" srcId="{ACE59759-4317-48D9-9805-18270C3B6AAE}" destId="{DD6C4C56-73E7-4FD8-A08B-3F4904F9F36C}" srcOrd="3" destOrd="0" presId="urn:microsoft.com/office/officeart/2005/8/layout/vList2"/>
    <dgm:cxn modelId="{7F45EA38-C409-49E1-9A48-F7720EE48C41}" type="presParOf" srcId="{ACE59759-4317-48D9-9805-18270C3B6AAE}" destId="{660C7141-2543-4C1A-B98B-E24E0AE214CF}" srcOrd="4" destOrd="0" presId="urn:microsoft.com/office/officeart/2005/8/layout/vList2"/>
    <dgm:cxn modelId="{6EB38C3F-D918-4A2B-B962-12B51C111DE2}" type="presParOf" srcId="{ACE59759-4317-48D9-9805-18270C3B6AAE}" destId="{4624BB9F-3D61-464A-AAF5-5E83CF495ECF}" srcOrd="5" destOrd="0" presId="urn:microsoft.com/office/officeart/2005/8/layout/vList2"/>
    <dgm:cxn modelId="{20F6BBCA-3200-4902-A59E-BD1661DEF150}" type="presParOf" srcId="{ACE59759-4317-48D9-9805-18270C3B6AAE}" destId="{0858A78A-BFF0-4854-A2A9-2A261C4C8F6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79D615-A239-4F66-9E71-0E8622F27B42}"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3EA46FE5-4571-46FA-B568-1AFBD7901705}">
      <dgm:prSet/>
      <dgm:spPr/>
      <dgm:t>
        <a:bodyPr/>
        <a:lstStyle/>
        <a:p>
          <a:r>
            <a:rPr lang="en-US" dirty="0">
              <a:hlinkClick xmlns:r="http://schemas.openxmlformats.org/officeDocument/2006/relationships" r:id="rId1">
                <a:extLst>
                  <a:ext uri="{A12FA001-AC4F-418D-AE19-62706E023703}">
                    <ahyp:hlinkClr xmlns:ahyp="http://schemas.microsoft.com/office/drawing/2018/hyperlinkcolor" val="tx"/>
                  </a:ext>
                </a:extLst>
              </a:hlinkClick>
            </a:rPr>
            <a:t>Nursing Unite Help Desk</a:t>
          </a:r>
          <a:endParaRPr lang="en-US" dirty="0"/>
        </a:p>
      </dgm:t>
    </dgm:pt>
    <dgm:pt modelId="{349CE4E7-3A32-4A91-A384-DA4532AB71D1}" type="parTrans" cxnId="{2A9FFE3D-104A-4D7C-908D-D2F329C39CD7}">
      <dgm:prSet/>
      <dgm:spPr/>
      <dgm:t>
        <a:bodyPr/>
        <a:lstStyle/>
        <a:p>
          <a:endParaRPr lang="en-US"/>
        </a:p>
      </dgm:t>
    </dgm:pt>
    <dgm:pt modelId="{91C1D9A6-394C-4FC0-B8C1-D36A90CDF1E4}" type="sibTrans" cxnId="{2A9FFE3D-104A-4D7C-908D-D2F329C39CD7}">
      <dgm:prSet/>
      <dgm:spPr/>
      <dgm:t>
        <a:bodyPr/>
        <a:lstStyle/>
        <a:p>
          <a:endParaRPr lang="en-US"/>
        </a:p>
      </dgm:t>
    </dgm:pt>
    <dgm:pt modelId="{2A5EDAC8-09FF-4E26-996D-417AE8550074}">
      <dgm:prSet/>
      <dgm:spPr/>
      <dgm:t>
        <a:bodyPr/>
        <a:lstStyle/>
        <a:p>
          <a:r>
            <a:rPr lang="en-US">
              <a:hlinkClick xmlns:r="http://schemas.openxmlformats.org/officeDocument/2006/relationships" r:id="rId2">
                <a:extLst>
                  <a:ext uri="{A12FA001-AC4F-418D-AE19-62706E023703}">
                    <ahyp:hlinkClr xmlns:ahyp="http://schemas.microsoft.com/office/drawing/2018/hyperlinkcolor" val="tx"/>
                  </a:ext>
                </a:extLst>
              </a:hlinkClick>
            </a:rPr>
            <a:t>College of Nursing </a:t>
          </a:r>
          <a:endParaRPr lang="en-US"/>
        </a:p>
      </dgm:t>
    </dgm:pt>
    <dgm:pt modelId="{66A32660-C8B2-4A3B-84E4-EC395BB78083}" type="parTrans" cxnId="{E365289A-C964-4F50-AFBC-0AA06E59D281}">
      <dgm:prSet/>
      <dgm:spPr/>
      <dgm:t>
        <a:bodyPr/>
        <a:lstStyle/>
        <a:p>
          <a:endParaRPr lang="en-US"/>
        </a:p>
      </dgm:t>
    </dgm:pt>
    <dgm:pt modelId="{D0D293CC-E1D8-44F2-A2E1-67BC1D1EFBB8}" type="sibTrans" cxnId="{E365289A-C964-4F50-AFBC-0AA06E59D281}">
      <dgm:prSet/>
      <dgm:spPr/>
      <dgm:t>
        <a:bodyPr/>
        <a:lstStyle/>
        <a:p>
          <a:endParaRPr lang="en-US"/>
        </a:p>
      </dgm:t>
    </dgm:pt>
    <dgm:pt modelId="{A33A0623-EE59-42E6-9560-18BE464C6BFC}">
      <dgm:prSet/>
      <dgm:spPr/>
      <dgm:t>
        <a:bodyPr/>
        <a:lstStyle/>
        <a:p>
          <a:r>
            <a:rPr lang="en-US">
              <a:hlinkClick xmlns:r="http://schemas.openxmlformats.org/officeDocument/2006/relationships" r:id="rId3">
                <a:extLst>
                  <a:ext uri="{A12FA001-AC4F-418D-AE19-62706E023703}">
                    <ahyp:hlinkClr xmlns:ahyp="http://schemas.microsoft.com/office/drawing/2018/hyperlinkcolor" val="tx"/>
                  </a:ext>
                </a:extLst>
              </a:hlinkClick>
            </a:rPr>
            <a:t>CON IT Web Site</a:t>
          </a:r>
          <a:endParaRPr lang="en-US"/>
        </a:p>
      </dgm:t>
    </dgm:pt>
    <dgm:pt modelId="{78DD9734-9704-4A9C-A789-C95F56D23E09}" type="parTrans" cxnId="{BF0F187E-4ECF-40BB-9D1C-58D927207C92}">
      <dgm:prSet/>
      <dgm:spPr/>
      <dgm:t>
        <a:bodyPr/>
        <a:lstStyle/>
        <a:p>
          <a:endParaRPr lang="en-US"/>
        </a:p>
      </dgm:t>
    </dgm:pt>
    <dgm:pt modelId="{0589E898-902F-4BE8-BF43-255A9A4B8D1D}" type="sibTrans" cxnId="{BF0F187E-4ECF-40BB-9D1C-58D927207C92}">
      <dgm:prSet/>
      <dgm:spPr/>
      <dgm:t>
        <a:bodyPr/>
        <a:lstStyle/>
        <a:p>
          <a:endParaRPr lang="en-US"/>
        </a:p>
      </dgm:t>
    </dgm:pt>
    <dgm:pt modelId="{9EF62745-3F87-4B5F-B3D9-123127B49C41}">
      <dgm:prSet/>
      <dgm:spPr/>
      <dgm:t>
        <a:bodyPr/>
        <a:lstStyle/>
        <a:p>
          <a:r>
            <a:rPr lang="en-US">
              <a:hlinkClick xmlns:r="http://schemas.openxmlformats.org/officeDocument/2006/relationships" r:id="rId4">
                <a:extLst>
                  <a:ext uri="{A12FA001-AC4F-418D-AE19-62706E023703}">
                    <ahyp:hlinkClr xmlns:ahyp="http://schemas.microsoft.com/office/drawing/2018/hyperlinkcolor" val="tx"/>
                  </a:ext>
                </a:extLst>
              </a:hlinkClick>
            </a:rPr>
            <a:t>DOIT Web Site</a:t>
          </a:r>
          <a:r>
            <a:rPr lang="en-US"/>
            <a:t>  </a:t>
          </a:r>
        </a:p>
      </dgm:t>
    </dgm:pt>
    <dgm:pt modelId="{4E6EC982-3E06-4CC9-90AD-FDE18226A80E}" type="parTrans" cxnId="{60FEEABC-31CC-4C30-B00C-232CFBF8AB61}">
      <dgm:prSet/>
      <dgm:spPr/>
      <dgm:t>
        <a:bodyPr/>
        <a:lstStyle/>
        <a:p>
          <a:endParaRPr lang="en-US"/>
        </a:p>
      </dgm:t>
    </dgm:pt>
    <dgm:pt modelId="{CED0BE69-6385-4D94-89C2-BCABAA36A8BA}" type="sibTrans" cxnId="{60FEEABC-31CC-4C30-B00C-232CFBF8AB61}">
      <dgm:prSet/>
      <dgm:spPr/>
      <dgm:t>
        <a:bodyPr/>
        <a:lstStyle/>
        <a:p>
          <a:endParaRPr lang="en-US"/>
        </a:p>
      </dgm:t>
    </dgm:pt>
    <dgm:pt modelId="{F0B94553-3E40-4F71-854B-F442F4BD2390}">
      <dgm:prSet/>
      <dgm:spPr/>
      <dgm:t>
        <a:bodyPr/>
        <a:lstStyle/>
        <a:p>
          <a:r>
            <a:rPr lang="en-US">
              <a:hlinkClick xmlns:r="http://schemas.openxmlformats.org/officeDocument/2006/relationships" r:id="rId5">
                <a:extLst>
                  <a:ext uri="{A12FA001-AC4F-418D-AE19-62706E023703}">
                    <ahyp:hlinkClr xmlns:ahyp="http://schemas.microsoft.com/office/drawing/2018/hyperlinkcolor" val="tx"/>
                  </a:ext>
                </a:extLst>
              </a:hlinkClick>
            </a:rPr>
            <a:t>DOIT Knowledge Portal</a:t>
          </a:r>
          <a:endParaRPr lang="en-US"/>
        </a:p>
      </dgm:t>
    </dgm:pt>
    <dgm:pt modelId="{070DDA17-A25B-4050-8472-A30BCB15D1FF}" type="parTrans" cxnId="{087DAF15-C884-4EAA-832E-2B8460B45863}">
      <dgm:prSet/>
      <dgm:spPr/>
      <dgm:t>
        <a:bodyPr/>
        <a:lstStyle/>
        <a:p>
          <a:endParaRPr lang="en-US"/>
        </a:p>
      </dgm:t>
    </dgm:pt>
    <dgm:pt modelId="{CBDB6C20-7BB9-4BD1-977B-F936820DA0F5}" type="sibTrans" cxnId="{087DAF15-C884-4EAA-832E-2B8460B45863}">
      <dgm:prSet/>
      <dgm:spPr/>
      <dgm:t>
        <a:bodyPr/>
        <a:lstStyle/>
        <a:p>
          <a:endParaRPr lang="en-US"/>
        </a:p>
      </dgm:t>
    </dgm:pt>
    <dgm:pt modelId="{811D6290-876C-408A-92BA-EFF74287A384}">
      <dgm:prSet/>
      <dgm:spPr/>
      <dgm:t>
        <a:bodyPr/>
        <a:lstStyle/>
        <a:p>
          <a:r>
            <a:rPr lang="en-US">
              <a:hlinkClick xmlns:r="http://schemas.openxmlformats.org/officeDocument/2006/relationships" r:id="rId6">
                <a:extLst>
                  <a:ext uri="{A12FA001-AC4F-418D-AE19-62706E023703}">
                    <ahyp:hlinkClr xmlns:ahyp="http://schemas.microsoft.com/office/drawing/2018/hyperlinkcolor" val="tx"/>
                  </a:ext>
                </a:extLst>
              </a:hlinkClick>
            </a:rPr>
            <a:t>Blackboard</a:t>
          </a:r>
          <a:endParaRPr lang="en-US"/>
        </a:p>
      </dgm:t>
    </dgm:pt>
    <dgm:pt modelId="{CD0FDFB4-1703-47D7-974D-5804361E2FB1}" type="parTrans" cxnId="{8D01C1B5-185C-4BD2-8C89-E9445CE71AEA}">
      <dgm:prSet/>
      <dgm:spPr/>
      <dgm:t>
        <a:bodyPr/>
        <a:lstStyle/>
        <a:p>
          <a:endParaRPr lang="en-US"/>
        </a:p>
      </dgm:t>
    </dgm:pt>
    <dgm:pt modelId="{38DD2F0A-D8AC-4ACB-9B59-E6ADE4D5F3B8}" type="sibTrans" cxnId="{8D01C1B5-185C-4BD2-8C89-E9445CE71AEA}">
      <dgm:prSet/>
      <dgm:spPr/>
      <dgm:t>
        <a:bodyPr/>
        <a:lstStyle/>
        <a:p>
          <a:endParaRPr lang="en-US"/>
        </a:p>
      </dgm:t>
    </dgm:pt>
    <dgm:pt modelId="{0AE2D1EF-8129-47BD-A8F2-9E58C85C8096}">
      <dgm:prSet/>
      <dgm:spPr/>
      <dgm:t>
        <a:bodyPr/>
        <a:lstStyle/>
        <a:p>
          <a:r>
            <a:rPr lang="en-US">
              <a:hlinkClick xmlns:r="http://schemas.openxmlformats.org/officeDocument/2006/relationships" r:id="rId7">
                <a:extLst>
                  <a:ext uri="{A12FA001-AC4F-418D-AE19-62706E023703}">
                    <ahyp:hlinkClr xmlns:ahyp="http://schemas.microsoft.com/office/drawing/2018/hyperlinkcolor" val="tx"/>
                  </a:ext>
                </a:extLst>
              </a:hlinkClick>
            </a:rPr>
            <a:t>Center for Teaching Excellence - Technology</a:t>
          </a:r>
          <a:endParaRPr lang="en-US"/>
        </a:p>
      </dgm:t>
    </dgm:pt>
    <dgm:pt modelId="{31EBFA99-19EF-494A-8216-976EA0A45C88}" type="parTrans" cxnId="{581282EE-F68C-401F-8337-7DF660C94AF6}">
      <dgm:prSet/>
      <dgm:spPr/>
      <dgm:t>
        <a:bodyPr/>
        <a:lstStyle/>
        <a:p>
          <a:endParaRPr lang="en-US"/>
        </a:p>
      </dgm:t>
    </dgm:pt>
    <dgm:pt modelId="{E420F5B4-4882-4A99-8A96-9FF454C91BC7}" type="sibTrans" cxnId="{581282EE-F68C-401F-8337-7DF660C94AF6}">
      <dgm:prSet/>
      <dgm:spPr/>
      <dgm:t>
        <a:bodyPr/>
        <a:lstStyle/>
        <a:p>
          <a:endParaRPr lang="en-US"/>
        </a:p>
      </dgm:t>
    </dgm:pt>
    <dgm:pt modelId="{50410CA5-D178-4B87-9E3C-4C7806E531AF}" type="pres">
      <dgm:prSet presAssocID="{4879D615-A239-4F66-9E71-0E8622F27B42}" presName="linear" presStyleCnt="0">
        <dgm:presLayoutVars>
          <dgm:animLvl val="lvl"/>
          <dgm:resizeHandles val="exact"/>
        </dgm:presLayoutVars>
      </dgm:prSet>
      <dgm:spPr/>
    </dgm:pt>
    <dgm:pt modelId="{6AD9E9EF-0988-4C24-B577-B9BD04BE2D9A}" type="pres">
      <dgm:prSet presAssocID="{3EA46FE5-4571-46FA-B568-1AFBD7901705}" presName="parentText" presStyleLbl="node1" presStyleIdx="0" presStyleCnt="7">
        <dgm:presLayoutVars>
          <dgm:chMax val="0"/>
          <dgm:bulletEnabled val="1"/>
        </dgm:presLayoutVars>
      </dgm:prSet>
      <dgm:spPr/>
    </dgm:pt>
    <dgm:pt modelId="{655F38DC-3B33-496D-9536-BA947DC781CF}" type="pres">
      <dgm:prSet presAssocID="{91C1D9A6-394C-4FC0-B8C1-D36A90CDF1E4}" presName="spacer" presStyleCnt="0"/>
      <dgm:spPr/>
    </dgm:pt>
    <dgm:pt modelId="{F59ED466-958F-4903-AA76-B6A981052E39}" type="pres">
      <dgm:prSet presAssocID="{2A5EDAC8-09FF-4E26-996D-417AE8550074}" presName="parentText" presStyleLbl="node1" presStyleIdx="1" presStyleCnt="7">
        <dgm:presLayoutVars>
          <dgm:chMax val="0"/>
          <dgm:bulletEnabled val="1"/>
        </dgm:presLayoutVars>
      </dgm:prSet>
      <dgm:spPr/>
    </dgm:pt>
    <dgm:pt modelId="{DA47085B-0A7E-45FB-A7F0-AF58C628D77B}" type="pres">
      <dgm:prSet presAssocID="{D0D293CC-E1D8-44F2-A2E1-67BC1D1EFBB8}" presName="spacer" presStyleCnt="0"/>
      <dgm:spPr/>
    </dgm:pt>
    <dgm:pt modelId="{9C892CCA-1FB3-4BBB-A2F1-6A15C41DD3D5}" type="pres">
      <dgm:prSet presAssocID="{A33A0623-EE59-42E6-9560-18BE464C6BFC}" presName="parentText" presStyleLbl="node1" presStyleIdx="2" presStyleCnt="7">
        <dgm:presLayoutVars>
          <dgm:chMax val="0"/>
          <dgm:bulletEnabled val="1"/>
        </dgm:presLayoutVars>
      </dgm:prSet>
      <dgm:spPr/>
    </dgm:pt>
    <dgm:pt modelId="{5D393C06-D51D-4762-B298-5946F023C31E}" type="pres">
      <dgm:prSet presAssocID="{0589E898-902F-4BE8-BF43-255A9A4B8D1D}" presName="spacer" presStyleCnt="0"/>
      <dgm:spPr/>
    </dgm:pt>
    <dgm:pt modelId="{62E925B2-D04F-4082-B4BF-2E1946799418}" type="pres">
      <dgm:prSet presAssocID="{9EF62745-3F87-4B5F-B3D9-123127B49C41}" presName="parentText" presStyleLbl="node1" presStyleIdx="3" presStyleCnt="7">
        <dgm:presLayoutVars>
          <dgm:chMax val="0"/>
          <dgm:bulletEnabled val="1"/>
        </dgm:presLayoutVars>
      </dgm:prSet>
      <dgm:spPr/>
    </dgm:pt>
    <dgm:pt modelId="{8BA861BD-1922-4CC7-B791-E81EBAFD777B}" type="pres">
      <dgm:prSet presAssocID="{CED0BE69-6385-4D94-89C2-BCABAA36A8BA}" presName="spacer" presStyleCnt="0"/>
      <dgm:spPr/>
    </dgm:pt>
    <dgm:pt modelId="{F98FD239-1B1D-416F-AD3E-867D6AF8B3E1}" type="pres">
      <dgm:prSet presAssocID="{F0B94553-3E40-4F71-854B-F442F4BD2390}" presName="parentText" presStyleLbl="node1" presStyleIdx="4" presStyleCnt="7">
        <dgm:presLayoutVars>
          <dgm:chMax val="0"/>
          <dgm:bulletEnabled val="1"/>
        </dgm:presLayoutVars>
      </dgm:prSet>
      <dgm:spPr/>
    </dgm:pt>
    <dgm:pt modelId="{438D8949-6FBF-4066-9AC6-0E87C3FDE984}" type="pres">
      <dgm:prSet presAssocID="{CBDB6C20-7BB9-4BD1-977B-F936820DA0F5}" presName="spacer" presStyleCnt="0"/>
      <dgm:spPr/>
    </dgm:pt>
    <dgm:pt modelId="{78C0221B-6ED1-4CC5-870E-51A8F92009BF}" type="pres">
      <dgm:prSet presAssocID="{811D6290-876C-408A-92BA-EFF74287A384}" presName="parentText" presStyleLbl="node1" presStyleIdx="5" presStyleCnt="7">
        <dgm:presLayoutVars>
          <dgm:chMax val="0"/>
          <dgm:bulletEnabled val="1"/>
        </dgm:presLayoutVars>
      </dgm:prSet>
      <dgm:spPr/>
    </dgm:pt>
    <dgm:pt modelId="{2FAA66FB-42C3-48B6-B78E-FDED307D3607}" type="pres">
      <dgm:prSet presAssocID="{38DD2F0A-D8AC-4ACB-9B59-E6ADE4D5F3B8}" presName="spacer" presStyleCnt="0"/>
      <dgm:spPr/>
    </dgm:pt>
    <dgm:pt modelId="{AA6E88EE-2570-4179-9208-692D4D4093D5}" type="pres">
      <dgm:prSet presAssocID="{0AE2D1EF-8129-47BD-A8F2-9E58C85C8096}" presName="parentText" presStyleLbl="node1" presStyleIdx="6" presStyleCnt="7">
        <dgm:presLayoutVars>
          <dgm:chMax val="0"/>
          <dgm:bulletEnabled val="1"/>
        </dgm:presLayoutVars>
      </dgm:prSet>
      <dgm:spPr/>
    </dgm:pt>
  </dgm:ptLst>
  <dgm:cxnLst>
    <dgm:cxn modelId="{67A0120E-4A8D-4F24-A9F9-99EA412B0E32}" type="presOf" srcId="{A33A0623-EE59-42E6-9560-18BE464C6BFC}" destId="{9C892CCA-1FB3-4BBB-A2F1-6A15C41DD3D5}" srcOrd="0" destOrd="0" presId="urn:microsoft.com/office/officeart/2005/8/layout/vList2"/>
    <dgm:cxn modelId="{087DAF15-C884-4EAA-832E-2B8460B45863}" srcId="{4879D615-A239-4F66-9E71-0E8622F27B42}" destId="{F0B94553-3E40-4F71-854B-F442F4BD2390}" srcOrd="4" destOrd="0" parTransId="{070DDA17-A25B-4050-8472-A30BCB15D1FF}" sibTransId="{CBDB6C20-7BB9-4BD1-977B-F936820DA0F5}"/>
    <dgm:cxn modelId="{8926F121-D1F4-455D-BE0E-323ECC9899B3}" type="presOf" srcId="{3EA46FE5-4571-46FA-B568-1AFBD7901705}" destId="{6AD9E9EF-0988-4C24-B577-B9BD04BE2D9A}" srcOrd="0" destOrd="0" presId="urn:microsoft.com/office/officeart/2005/8/layout/vList2"/>
    <dgm:cxn modelId="{CA49CC30-5F4A-4141-BA5D-5813D7066D7E}" type="presOf" srcId="{811D6290-876C-408A-92BA-EFF74287A384}" destId="{78C0221B-6ED1-4CC5-870E-51A8F92009BF}" srcOrd="0" destOrd="0" presId="urn:microsoft.com/office/officeart/2005/8/layout/vList2"/>
    <dgm:cxn modelId="{2A9FFE3D-104A-4D7C-908D-D2F329C39CD7}" srcId="{4879D615-A239-4F66-9E71-0E8622F27B42}" destId="{3EA46FE5-4571-46FA-B568-1AFBD7901705}" srcOrd="0" destOrd="0" parTransId="{349CE4E7-3A32-4A91-A384-DA4532AB71D1}" sibTransId="{91C1D9A6-394C-4FC0-B8C1-D36A90CDF1E4}"/>
    <dgm:cxn modelId="{BF0F187E-4ECF-40BB-9D1C-58D927207C92}" srcId="{4879D615-A239-4F66-9E71-0E8622F27B42}" destId="{A33A0623-EE59-42E6-9560-18BE464C6BFC}" srcOrd="2" destOrd="0" parTransId="{78DD9734-9704-4A9C-A789-C95F56D23E09}" sibTransId="{0589E898-902F-4BE8-BF43-255A9A4B8D1D}"/>
    <dgm:cxn modelId="{F8D00585-F5AE-4A61-86EB-11FD3D6ABFDA}" type="presOf" srcId="{4879D615-A239-4F66-9E71-0E8622F27B42}" destId="{50410CA5-D178-4B87-9E3C-4C7806E531AF}" srcOrd="0" destOrd="0" presId="urn:microsoft.com/office/officeart/2005/8/layout/vList2"/>
    <dgm:cxn modelId="{9565C48F-A708-472E-92D8-D6B1B2AB0C6B}" type="presOf" srcId="{2A5EDAC8-09FF-4E26-996D-417AE8550074}" destId="{F59ED466-958F-4903-AA76-B6A981052E39}" srcOrd="0" destOrd="0" presId="urn:microsoft.com/office/officeart/2005/8/layout/vList2"/>
    <dgm:cxn modelId="{E365289A-C964-4F50-AFBC-0AA06E59D281}" srcId="{4879D615-A239-4F66-9E71-0E8622F27B42}" destId="{2A5EDAC8-09FF-4E26-996D-417AE8550074}" srcOrd="1" destOrd="0" parTransId="{66A32660-C8B2-4A3B-84E4-EC395BB78083}" sibTransId="{D0D293CC-E1D8-44F2-A2E1-67BC1D1EFBB8}"/>
    <dgm:cxn modelId="{E3616B9C-8832-49D3-A32C-B1F8E5048AFA}" type="presOf" srcId="{9EF62745-3F87-4B5F-B3D9-123127B49C41}" destId="{62E925B2-D04F-4082-B4BF-2E1946799418}" srcOrd="0" destOrd="0" presId="urn:microsoft.com/office/officeart/2005/8/layout/vList2"/>
    <dgm:cxn modelId="{8D01C1B5-185C-4BD2-8C89-E9445CE71AEA}" srcId="{4879D615-A239-4F66-9E71-0E8622F27B42}" destId="{811D6290-876C-408A-92BA-EFF74287A384}" srcOrd="5" destOrd="0" parTransId="{CD0FDFB4-1703-47D7-974D-5804361E2FB1}" sibTransId="{38DD2F0A-D8AC-4ACB-9B59-E6ADE4D5F3B8}"/>
    <dgm:cxn modelId="{A39E51B6-2EC5-458B-9710-2B0BC3EBD7A0}" type="presOf" srcId="{F0B94553-3E40-4F71-854B-F442F4BD2390}" destId="{F98FD239-1B1D-416F-AD3E-867D6AF8B3E1}" srcOrd="0" destOrd="0" presId="urn:microsoft.com/office/officeart/2005/8/layout/vList2"/>
    <dgm:cxn modelId="{60FEEABC-31CC-4C30-B00C-232CFBF8AB61}" srcId="{4879D615-A239-4F66-9E71-0E8622F27B42}" destId="{9EF62745-3F87-4B5F-B3D9-123127B49C41}" srcOrd="3" destOrd="0" parTransId="{4E6EC982-3E06-4CC9-90AD-FDE18226A80E}" sibTransId="{CED0BE69-6385-4D94-89C2-BCABAA36A8BA}"/>
    <dgm:cxn modelId="{2B85E8C6-AB6F-4034-98B8-B6892F4E888C}" type="presOf" srcId="{0AE2D1EF-8129-47BD-A8F2-9E58C85C8096}" destId="{AA6E88EE-2570-4179-9208-692D4D4093D5}" srcOrd="0" destOrd="0" presId="urn:microsoft.com/office/officeart/2005/8/layout/vList2"/>
    <dgm:cxn modelId="{581282EE-F68C-401F-8337-7DF660C94AF6}" srcId="{4879D615-A239-4F66-9E71-0E8622F27B42}" destId="{0AE2D1EF-8129-47BD-A8F2-9E58C85C8096}" srcOrd="6" destOrd="0" parTransId="{31EBFA99-19EF-494A-8216-976EA0A45C88}" sibTransId="{E420F5B4-4882-4A99-8A96-9FF454C91BC7}"/>
    <dgm:cxn modelId="{180D8BB8-E3F6-4C5D-95AE-ED9DCA4A3069}" type="presParOf" srcId="{50410CA5-D178-4B87-9E3C-4C7806E531AF}" destId="{6AD9E9EF-0988-4C24-B577-B9BD04BE2D9A}" srcOrd="0" destOrd="0" presId="urn:microsoft.com/office/officeart/2005/8/layout/vList2"/>
    <dgm:cxn modelId="{F75454ED-8CEA-4E59-8730-861C04B0DA2D}" type="presParOf" srcId="{50410CA5-D178-4B87-9E3C-4C7806E531AF}" destId="{655F38DC-3B33-496D-9536-BA947DC781CF}" srcOrd="1" destOrd="0" presId="urn:microsoft.com/office/officeart/2005/8/layout/vList2"/>
    <dgm:cxn modelId="{3B74FA4E-77DA-4F59-BB1E-45176EB2C64C}" type="presParOf" srcId="{50410CA5-D178-4B87-9E3C-4C7806E531AF}" destId="{F59ED466-958F-4903-AA76-B6A981052E39}" srcOrd="2" destOrd="0" presId="urn:microsoft.com/office/officeart/2005/8/layout/vList2"/>
    <dgm:cxn modelId="{413A9D20-1383-4F4B-8CDC-70ADDB828DCD}" type="presParOf" srcId="{50410CA5-D178-4B87-9E3C-4C7806E531AF}" destId="{DA47085B-0A7E-45FB-A7F0-AF58C628D77B}" srcOrd="3" destOrd="0" presId="urn:microsoft.com/office/officeart/2005/8/layout/vList2"/>
    <dgm:cxn modelId="{3AFC0009-7CDB-4E91-A6BB-D7779414557B}" type="presParOf" srcId="{50410CA5-D178-4B87-9E3C-4C7806E531AF}" destId="{9C892CCA-1FB3-4BBB-A2F1-6A15C41DD3D5}" srcOrd="4" destOrd="0" presId="urn:microsoft.com/office/officeart/2005/8/layout/vList2"/>
    <dgm:cxn modelId="{1BEC4F3B-E587-4CD0-94A0-86860ABE2D61}" type="presParOf" srcId="{50410CA5-D178-4B87-9E3C-4C7806E531AF}" destId="{5D393C06-D51D-4762-B298-5946F023C31E}" srcOrd="5" destOrd="0" presId="urn:microsoft.com/office/officeart/2005/8/layout/vList2"/>
    <dgm:cxn modelId="{AC6707E1-249D-4DC1-B574-BBD2991B8C2B}" type="presParOf" srcId="{50410CA5-D178-4B87-9E3C-4C7806E531AF}" destId="{62E925B2-D04F-4082-B4BF-2E1946799418}" srcOrd="6" destOrd="0" presId="urn:microsoft.com/office/officeart/2005/8/layout/vList2"/>
    <dgm:cxn modelId="{D5010BB9-FAC2-46D9-A616-4B3DA85DC34C}" type="presParOf" srcId="{50410CA5-D178-4B87-9E3C-4C7806E531AF}" destId="{8BA861BD-1922-4CC7-B791-E81EBAFD777B}" srcOrd="7" destOrd="0" presId="urn:microsoft.com/office/officeart/2005/8/layout/vList2"/>
    <dgm:cxn modelId="{16B0ED49-770B-4AFC-86B2-63316B808389}" type="presParOf" srcId="{50410CA5-D178-4B87-9E3C-4C7806E531AF}" destId="{F98FD239-1B1D-416F-AD3E-867D6AF8B3E1}" srcOrd="8" destOrd="0" presId="urn:microsoft.com/office/officeart/2005/8/layout/vList2"/>
    <dgm:cxn modelId="{87DFE24A-6074-488D-B9DA-73F9DD710B96}" type="presParOf" srcId="{50410CA5-D178-4B87-9E3C-4C7806E531AF}" destId="{438D8949-6FBF-4066-9AC6-0E87C3FDE984}" srcOrd="9" destOrd="0" presId="urn:microsoft.com/office/officeart/2005/8/layout/vList2"/>
    <dgm:cxn modelId="{EB99E192-4362-420F-8825-6F9047CAD031}" type="presParOf" srcId="{50410CA5-D178-4B87-9E3C-4C7806E531AF}" destId="{78C0221B-6ED1-4CC5-870E-51A8F92009BF}" srcOrd="10" destOrd="0" presId="urn:microsoft.com/office/officeart/2005/8/layout/vList2"/>
    <dgm:cxn modelId="{46E4B63E-6A94-4CBB-B03C-E10F33C1A4EA}" type="presParOf" srcId="{50410CA5-D178-4B87-9E3C-4C7806E531AF}" destId="{2FAA66FB-42C3-48B6-B78E-FDED307D3607}" srcOrd="11" destOrd="0" presId="urn:microsoft.com/office/officeart/2005/8/layout/vList2"/>
    <dgm:cxn modelId="{CB05C01A-C717-4A28-AA9C-B59479A8E981}" type="presParOf" srcId="{50410CA5-D178-4B87-9E3C-4C7806E531AF}" destId="{AA6E88EE-2570-4179-9208-692D4D4093D5}"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E47573-F7A3-4E76-A67F-1335A2E0BF1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8BCE650-81C9-472C-951D-DB43589555D3}">
      <dgm:prSet/>
      <dgm:spPr/>
      <dgm:t>
        <a:bodyPr/>
        <a:lstStyle/>
        <a:p>
          <a:r>
            <a:rPr lang="en-US" dirty="0">
              <a:hlinkClick xmlns:r="http://schemas.openxmlformats.org/officeDocument/2006/relationships" r:id="rId1">
                <a:extLst>
                  <a:ext uri="{A12FA001-AC4F-418D-AE19-62706E023703}">
                    <ahyp:hlinkClr xmlns:ahyp="http://schemas.microsoft.com/office/drawing/2018/hyperlinkcolor" val="tx"/>
                  </a:ext>
                </a:extLst>
              </a:hlinkClick>
            </a:rPr>
            <a:t>Microsoft 365</a:t>
          </a:r>
          <a:r>
            <a:rPr lang="en-US" dirty="0"/>
            <a:t> – Includes Outlook, Word, Excel, PowerPoint, OneNote, and Access.  </a:t>
          </a:r>
        </a:p>
      </dgm:t>
    </dgm:pt>
    <dgm:pt modelId="{C4A6B8D1-E791-46A9-9DEA-729356D55621}" type="parTrans" cxnId="{67A5CDE4-9569-4416-9D49-9A12FEBEB9B9}">
      <dgm:prSet/>
      <dgm:spPr/>
      <dgm:t>
        <a:bodyPr/>
        <a:lstStyle/>
        <a:p>
          <a:endParaRPr lang="en-US"/>
        </a:p>
      </dgm:t>
    </dgm:pt>
    <dgm:pt modelId="{6A8657FD-9730-4661-99DC-D4DFA4AF12C5}" type="sibTrans" cxnId="{67A5CDE4-9569-4416-9D49-9A12FEBEB9B9}">
      <dgm:prSet/>
      <dgm:spPr/>
      <dgm:t>
        <a:bodyPr/>
        <a:lstStyle/>
        <a:p>
          <a:endParaRPr lang="en-US"/>
        </a:p>
      </dgm:t>
    </dgm:pt>
    <dgm:pt modelId="{FFCAB6CE-4B92-44F6-808A-A552901460B6}">
      <dgm:prSet/>
      <dgm:spPr/>
      <dgm:t>
        <a:bodyPr/>
        <a:lstStyle/>
        <a:p>
          <a:r>
            <a:rPr lang="en-US">
              <a:hlinkClick xmlns:r="http://schemas.openxmlformats.org/officeDocument/2006/relationships" r:id="rId2">
                <a:extLst>
                  <a:ext uri="{A12FA001-AC4F-418D-AE19-62706E023703}">
                    <ahyp:hlinkClr xmlns:ahyp="http://schemas.microsoft.com/office/drawing/2018/hyperlinkcolor" val="tx"/>
                  </a:ext>
                </a:extLst>
              </a:hlinkClick>
            </a:rPr>
            <a:t>Microsoft Teams</a:t>
          </a:r>
          <a:r>
            <a:rPr lang="en-US"/>
            <a:t> – Includes Getting Started, Meeting Management, and Collaborations</a:t>
          </a:r>
        </a:p>
      </dgm:t>
    </dgm:pt>
    <dgm:pt modelId="{3A54DF0D-A0A4-46B5-8F86-F45400AB5BDC}" type="parTrans" cxnId="{F55E6540-0F2D-4F58-AD22-4A660C22981F}">
      <dgm:prSet/>
      <dgm:spPr/>
      <dgm:t>
        <a:bodyPr/>
        <a:lstStyle/>
        <a:p>
          <a:endParaRPr lang="en-US"/>
        </a:p>
      </dgm:t>
    </dgm:pt>
    <dgm:pt modelId="{5BB6D44B-8D54-4F6B-916E-E03F58DCD355}" type="sibTrans" cxnId="{F55E6540-0F2D-4F58-AD22-4A660C22981F}">
      <dgm:prSet/>
      <dgm:spPr/>
      <dgm:t>
        <a:bodyPr/>
        <a:lstStyle/>
        <a:p>
          <a:endParaRPr lang="en-US"/>
        </a:p>
      </dgm:t>
    </dgm:pt>
    <dgm:pt modelId="{63169C64-5E06-4596-A838-9A66774CC0A1}">
      <dgm:prSet/>
      <dgm:spPr/>
      <dgm:t>
        <a:bodyPr/>
        <a:lstStyle/>
        <a:p>
          <a:r>
            <a:rPr lang="en-US">
              <a:hlinkClick xmlns:r="http://schemas.openxmlformats.org/officeDocument/2006/relationships" r:id="rId3">
                <a:extLst>
                  <a:ext uri="{A12FA001-AC4F-418D-AE19-62706E023703}">
                    <ahyp:hlinkClr xmlns:ahyp="http://schemas.microsoft.com/office/drawing/2018/hyperlinkcolor" val="tx"/>
                  </a:ext>
                </a:extLst>
              </a:hlinkClick>
            </a:rPr>
            <a:t>Microsoft OneDrive</a:t>
          </a:r>
          <a:r>
            <a:rPr lang="en-US"/>
            <a:t> – “Work or School” applies to OneDrive for Business. Helpful tips and tricks using ODFB can be found </a:t>
          </a:r>
          <a:r>
            <a:rPr lang="en-US">
              <a:hlinkClick xmlns:r="http://schemas.openxmlformats.org/officeDocument/2006/relationships" r:id="rId4"/>
            </a:rPr>
            <a:t>here.</a:t>
          </a:r>
          <a:endParaRPr lang="en-US"/>
        </a:p>
      </dgm:t>
    </dgm:pt>
    <dgm:pt modelId="{D73D9F8F-7443-4988-B921-489329EF219C}" type="parTrans" cxnId="{2AB56857-1D95-43CA-BD45-D59DB9960526}">
      <dgm:prSet/>
      <dgm:spPr/>
      <dgm:t>
        <a:bodyPr/>
        <a:lstStyle/>
        <a:p>
          <a:endParaRPr lang="en-US"/>
        </a:p>
      </dgm:t>
    </dgm:pt>
    <dgm:pt modelId="{9AA49DB6-7C80-4ADB-8F89-67EEECDD2B0E}" type="sibTrans" cxnId="{2AB56857-1D95-43CA-BD45-D59DB9960526}">
      <dgm:prSet/>
      <dgm:spPr/>
      <dgm:t>
        <a:bodyPr/>
        <a:lstStyle/>
        <a:p>
          <a:endParaRPr lang="en-US"/>
        </a:p>
      </dgm:t>
    </dgm:pt>
    <dgm:pt modelId="{6C06C660-47B9-440A-BF86-F6F3C0183EBE}">
      <dgm:prSet/>
      <dgm:spPr/>
      <dgm:t>
        <a:bodyPr/>
        <a:lstStyle/>
        <a:p>
          <a:r>
            <a:rPr lang="en-US">
              <a:hlinkClick xmlns:r="http://schemas.openxmlformats.org/officeDocument/2006/relationships" r:id="rId5">
                <a:extLst>
                  <a:ext uri="{A12FA001-AC4F-418D-AE19-62706E023703}">
                    <ahyp:hlinkClr xmlns:ahyp="http://schemas.microsoft.com/office/drawing/2018/hyperlinkcolor" val="tx"/>
                  </a:ext>
                </a:extLst>
              </a:hlinkClick>
            </a:rPr>
            <a:t>Adobe Acrobat </a:t>
          </a:r>
          <a:r>
            <a:rPr lang="en-US"/>
            <a:t>– Includes tutorials, quick starts, and more.</a:t>
          </a:r>
        </a:p>
      </dgm:t>
    </dgm:pt>
    <dgm:pt modelId="{64969A93-8EFC-4A76-AD4C-023748ADD6F6}" type="parTrans" cxnId="{D8DD1335-4D4A-47DE-82B5-2E30090FE75A}">
      <dgm:prSet/>
      <dgm:spPr/>
      <dgm:t>
        <a:bodyPr/>
        <a:lstStyle/>
        <a:p>
          <a:endParaRPr lang="en-US"/>
        </a:p>
      </dgm:t>
    </dgm:pt>
    <dgm:pt modelId="{88226A80-B0A2-457C-B0ED-F14D3D571F02}" type="sibTrans" cxnId="{D8DD1335-4D4A-47DE-82B5-2E30090FE75A}">
      <dgm:prSet/>
      <dgm:spPr/>
      <dgm:t>
        <a:bodyPr/>
        <a:lstStyle/>
        <a:p>
          <a:endParaRPr lang="en-US"/>
        </a:p>
      </dgm:t>
    </dgm:pt>
    <dgm:pt modelId="{1AFC1DD7-36DA-44E7-88EE-1EABB0B74328}">
      <dgm:prSet/>
      <dgm:spPr/>
      <dgm:t>
        <a:bodyPr/>
        <a:lstStyle/>
        <a:p>
          <a:r>
            <a:rPr lang="en-US">
              <a:hlinkClick xmlns:r="http://schemas.openxmlformats.org/officeDocument/2006/relationships" r:id="rId6">
                <a:extLst>
                  <a:ext uri="{A12FA001-AC4F-418D-AE19-62706E023703}">
                    <ahyp:hlinkClr xmlns:ahyp="http://schemas.microsoft.com/office/drawing/2018/hyperlinkcolor" val="tx"/>
                  </a:ext>
                </a:extLst>
              </a:hlinkClick>
            </a:rPr>
            <a:t>End Note Training</a:t>
          </a:r>
          <a:endParaRPr lang="en-US"/>
        </a:p>
      </dgm:t>
    </dgm:pt>
    <dgm:pt modelId="{905CC524-0D5D-4F69-B180-20466CF45094}" type="parTrans" cxnId="{F9F97E13-527D-4678-A426-D168792B5D1A}">
      <dgm:prSet/>
      <dgm:spPr/>
      <dgm:t>
        <a:bodyPr/>
        <a:lstStyle/>
        <a:p>
          <a:endParaRPr lang="en-US"/>
        </a:p>
      </dgm:t>
    </dgm:pt>
    <dgm:pt modelId="{2900A50E-9141-4C67-8867-FC81B52F864F}" type="sibTrans" cxnId="{F9F97E13-527D-4678-A426-D168792B5D1A}">
      <dgm:prSet/>
      <dgm:spPr/>
      <dgm:t>
        <a:bodyPr/>
        <a:lstStyle/>
        <a:p>
          <a:endParaRPr lang="en-US"/>
        </a:p>
      </dgm:t>
    </dgm:pt>
    <dgm:pt modelId="{8BFAD5D4-B829-47CA-8DDE-AF70C37E22CC}">
      <dgm:prSet/>
      <dgm:spPr/>
      <dgm:t>
        <a:bodyPr/>
        <a:lstStyle/>
        <a:p>
          <a:r>
            <a:rPr lang="en-US">
              <a:hlinkClick xmlns:r="http://schemas.openxmlformats.org/officeDocument/2006/relationships" r:id="rId7">
                <a:extLst>
                  <a:ext uri="{A12FA001-AC4F-418D-AE19-62706E023703}">
                    <ahyp:hlinkClr xmlns:ahyp="http://schemas.microsoft.com/office/drawing/2018/hyperlinkcolor" val="tx"/>
                  </a:ext>
                </a:extLst>
              </a:hlinkClick>
            </a:rPr>
            <a:t>SPSS</a:t>
          </a:r>
          <a:r>
            <a:rPr lang="en-US">
              <a:hlinkClick xmlns:r="http://schemas.openxmlformats.org/officeDocument/2006/relationships" r:id="rId7"/>
            </a:rPr>
            <a:t> </a:t>
          </a:r>
          <a:r>
            <a:rPr lang="en-US"/>
            <a:t>– Video Training</a:t>
          </a:r>
        </a:p>
      </dgm:t>
    </dgm:pt>
    <dgm:pt modelId="{129B5A5E-6C74-490B-96D7-C3E488914FFD}" type="parTrans" cxnId="{D43CD444-CC11-49F3-8E23-2CE5E176300D}">
      <dgm:prSet/>
      <dgm:spPr/>
      <dgm:t>
        <a:bodyPr/>
        <a:lstStyle/>
        <a:p>
          <a:endParaRPr lang="en-US"/>
        </a:p>
      </dgm:t>
    </dgm:pt>
    <dgm:pt modelId="{2AA3D60A-583A-4857-9598-8BF682524ED1}" type="sibTrans" cxnId="{D43CD444-CC11-49F3-8E23-2CE5E176300D}">
      <dgm:prSet/>
      <dgm:spPr/>
      <dgm:t>
        <a:bodyPr/>
        <a:lstStyle/>
        <a:p>
          <a:endParaRPr lang="en-US"/>
        </a:p>
      </dgm:t>
    </dgm:pt>
    <dgm:pt modelId="{53F3E1AC-D3BC-4016-AB49-413AF1FB43DC}">
      <dgm:prSet/>
      <dgm:spPr/>
      <dgm:t>
        <a:bodyPr/>
        <a:lstStyle/>
        <a:p>
          <a:r>
            <a:rPr lang="en-US"/>
            <a:t>NVIVO Training – </a:t>
          </a:r>
          <a:r>
            <a:rPr lang="en-US">
              <a:hlinkClick xmlns:r="http://schemas.openxmlformats.org/officeDocument/2006/relationships" r:id="rId8">
                <a:extLst>
                  <a:ext uri="{A12FA001-AC4F-418D-AE19-62706E023703}">
                    <ahyp:hlinkClr xmlns:ahyp="http://schemas.microsoft.com/office/drawing/2018/hyperlinkcolor" val="tx"/>
                  </a:ext>
                </a:extLst>
              </a:hlinkClick>
            </a:rPr>
            <a:t>Video</a:t>
          </a:r>
          <a:r>
            <a:rPr lang="en-US"/>
            <a:t>; </a:t>
          </a:r>
          <a:r>
            <a:rPr lang="en-US">
              <a:hlinkClick xmlns:r="http://schemas.openxmlformats.org/officeDocument/2006/relationships" r:id="rId9">
                <a:extLst>
                  <a:ext uri="{A12FA001-AC4F-418D-AE19-62706E023703}">
                    <ahyp:hlinkClr xmlns:ahyp="http://schemas.microsoft.com/office/drawing/2018/hyperlinkcolor" val="tx"/>
                  </a:ext>
                </a:extLst>
              </a:hlinkClick>
            </a:rPr>
            <a:t>NVIVO YouTube site</a:t>
          </a:r>
          <a:endParaRPr lang="en-US"/>
        </a:p>
      </dgm:t>
    </dgm:pt>
    <dgm:pt modelId="{997DDF1C-6CB8-45C3-A230-7F52FA1B957C}" type="parTrans" cxnId="{C004494A-4425-467E-94B4-6F1EFAAEE5B0}">
      <dgm:prSet/>
      <dgm:spPr/>
      <dgm:t>
        <a:bodyPr/>
        <a:lstStyle/>
        <a:p>
          <a:endParaRPr lang="en-US"/>
        </a:p>
      </dgm:t>
    </dgm:pt>
    <dgm:pt modelId="{E49FF98B-C518-40F7-9639-0396531B8E60}" type="sibTrans" cxnId="{C004494A-4425-467E-94B4-6F1EFAAEE5B0}">
      <dgm:prSet/>
      <dgm:spPr/>
      <dgm:t>
        <a:bodyPr/>
        <a:lstStyle/>
        <a:p>
          <a:endParaRPr lang="en-US"/>
        </a:p>
      </dgm:t>
    </dgm:pt>
    <dgm:pt modelId="{C09F066A-8E44-4536-9FC0-56E2B5C29221}">
      <dgm:prSet/>
      <dgm:spPr/>
      <dgm:t>
        <a:bodyPr/>
        <a:lstStyle/>
        <a:p>
          <a:r>
            <a:rPr lang="en-US">
              <a:hlinkClick xmlns:r="http://schemas.openxmlformats.org/officeDocument/2006/relationships" r:id="rId10">
                <a:extLst>
                  <a:ext uri="{A12FA001-AC4F-418D-AE19-62706E023703}">
                    <ahyp:hlinkClr xmlns:ahyp="http://schemas.microsoft.com/office/drawing/2018/hyperlinkcolor" val="tx"/>
                  </a:ext>
                </a:extLst>
              </a:hlinkClick>
            </a:rPr>
            <a:t>Job Specific Training </a:t>
          </a:r>
          <a:r>
            <a:rPr lang="en-US"/>
            <a:t>from USC HR Site.  Includes Microsoft, Business, Teaching Excellence, and Research related links.</a:t>
          </a:r>
        </a:p>
      </dgm:t>
    </dgm:pt>
    <dgm:pt modelId="{FD1CE0DE-2A23-4565-AA40-14BFC623ACDE}" type="parTrans" cxnId="{D8C89F9F-E4C6-47F8-8CC8-C2E21E9348C2}">
      <dgm:prSet/>
      <dgm:spPr/>
      <dgm:t>
        <a:bodyPr/>
        <a:lstStyle/>
        <a:p>
          <a:endParaRPr lang="en-US"/>
        </a:p>
      </dgm:t>
    </dgm:pt>
    <dgm:pt modelId="{4A75B5ED-D210-4C67-8749-21DB017A8675}" type="sibTrans" cxnId="{D8C89F9F-E4C6-47F8-8CC8-C2E21E9348C2}">
      <dgm:prSet/>
      <dgm:spPr/>
      <dgm:t>
        <a:bodyPr/>
        <a:lstStyle/>
        <a:p>
          <a:endParaRPr lang="en-US"/>
        </a:p>
      </dgm:t>
    </dgm:pt>
    <dgm:pt modelId="{F3B229BF-A27F-4898-98B1-C41A291FD6DD}" type="pres">
      <dgm:prSet presAssocID="{DAE47573-F7A3-4E76-A67F-1335A2E0BF1B}" presName="linear" presStyleCnt="0">
        <dgm:presLayoutVars>
          <dgm:animLvl val="lvl"/>
          <dgm:resizeHandles val="exact"/>
        </dgm:presLayoutVars>
      </dgm:prSet>
      <dgm:spPr/>
    </dgm:pt>
    <dgm:pt modelId="{52F1EABB-CEB9-4301-85BC-251E53C095E9}" type="pres">
      <dgm:prSet presAssocID="{F8BCE650-81C9-472C-951D-DB43589555D3}" presName="parentText" presStyleLbl="node1" presStyleIdx="0" presStyleCnt="8">
        <dgm:presLayoutVars>
          <dgm:chMax val="0"/>
          <dgm:bulletEnabled val="1"/>
        </dgm:presLayoutVars>
      </dgm:prSet>
      <dgm:spPr/>
    </dgm:pt>
    <dgm:pt modelId="{135CCE90-FB12-4EB9-B060-294E9B173BB1}" type="pres">
      <dgm:prSet presAssocID="{6A8657FD-9730-4661-99DC-D4DFA4AF12C5}" presName="spacer" presStyleCnt="0"/>
      <dgm:spPr/>
    </dgm:pt>
    <dgm:pt modelId="{2FEC9143-9BDD-4232-81DD-364DD13CD87F}" type="pres">
      <dgm:prSet presAssocID="{FFCAB6CE-4B92-44F6-808A-A552901460B6}" presName="parentText" presStyleLbl="node1" presStyleIdx="1" presStyleCnt="8">
        <dgm:presLayoutVars>
          <dgm:chMax val="0"/>
          <dgm:bulletEnabled val="1"/>
        </dgm:presLayoutVars>
      </dgm:prSet>
      <dgm:spPr/>
    </dgm:pt>
    <dgm:pt modelId="{66248C8B-D3AC-4565-9AF9-2363A7001F6C}" type="pres">
      <dgm:prSet presAssocID="{5BB6D44B-8D54-4F6B-916E-E03F58DCD355}" presName="spacer" presStyleCnt="0"/>
      <dgm:spPr/>
    </dgm:pt>
    <dgm:pt modelId="{9089C7BE-AA8C-4C59-8B69-B3A7B23E0FF0}" type="pres">
      <dgm:prSet presAssocID="{63169C64-5E06-4596-A838-9A66774CC0A1}" presName="parentText" presStyleLbl="node1" presStyleIdx="2" presStyleCnt="8">
        <dgm:presLayoutVars>
          <dgm:chMax val="0"/>
          <dgm:bulletEnabled val="1"/>
        </dgm:presLayoutVars>
      </dgm:prSet>
      <dgm:spPr/>
    </dgm:pt>
    <dgm:pt modelId="{8CFB7C10-632E-4EA2-A8A2-D6A090469951}" type="pres">
      <dgm:prSet presAssocID="{9AA49DB6-7C80-4ADB-8F89-67EEECDD2B0E}" presName="spacer" presStyleCnt="0"/>
      <dgm:spPr/>
    </dgm:pt>
    <dgm:pt modelId="{E078B2FC-CCA6-4544-A3FC-F73DDD87EDAC}" type="pres">
      <dgm:prSet presAssocID="{6C06C660-47B9-440A-BF86-F6F3C0183EBE}" presName="parentText" presStyleLbl="node1" presStyleIdx="3" presStyleCnt="8">
        <dgm:presLayoutVars>
          <dgm:chMax val="0"/>
          <dgm:bulletEnabled val="1"/>
        </dgm:presLayoutVars>
      </dgm:prSet>
      <dgm:spPr/>
    </dgm:pt>
    <dgm:pt modelId="{C778C4E3-1B07-4E60-A667-432B086CC6E3}" type="pres">
      <dgm:prSet presAssocID="{88226A80-B0A2-457C-B0ED-F14D3D571F02}" presName="spacer" presStyleCnt="0"/>
      <dgm:spPr/>
    </dgm:pt>
    <dgm:pt modelId="{80E4F03D-1F83-4B20-B743-71F2957E1E67}" type="pres">
      <dgm:prSet presAssocID="{1AFC1DD7-36DA-44E7-88EE-1EABB0B74328}" presName="parentText" presStyleLbl="node1" presStyleIdx="4" presStyleCnt="8">
        <dgm:presLayoutVars>
          <dgm:chMax val="0"/>
          <dgm:bulletEnabled val="1"/>
        </dgm:presLayoutVars>
      </dgm:prSet>
      <dgm:spPr/>
    </dgm:pt>
    <dgm:pt modelId="{20D27699-E0DD-4BB6-8005-1DC38318E6D0}" type="pres">
      <dgm:prSet presAssocID="{2900A50E-9141-4C67-8867-FC81B52F864F}" presName="spacer" presStyleCnt="0"/>
      <dgm:spPr/>
    </dgm:pt>
    <dgm:pt modelId="{8DC44933-DC09-4A0D-BD52-1AF791D9CD55}" type="pres">
      <dgm:prSet presAssocID="{8BFAD5D4-B829-47CA-8DDE-AF70C37E22CC}" presName="parentText" presStyleLbl="node1" presStyleIdx="5" presStyleCnt="8">
        <dgm:presLayoutVars>
          <dgm:chMax val="0"/>
          <dgm:bulletEnabled val="1"/>
        </dgm:presLayoutVars>
      </dgm:prSet>
      <dgm:spPr/>
    </dgm:pt>
    <dgm:pt modelId="{6285941F-4348-4ACE-AC63-2DA587570ACE}" type="pres">
      <dgm:prSet presAssocID="{2AA3D60A-583A-4857-9598-8BF682524ED1}" presName="spacer" presStyleCnt="0"/>
      <dgm:spPr/>
    </dgm:pt>
    <dgm:pt modelId="{F3EBAAED-4B54-4303-A384-603A15007A63}" type="pres">
      <dgm:prSet presAssocID="{53F3E1AC-D3BC-4016-AB49-413AF1FB43DC}" presName="parentText" presStyleLbl="node1" presStyleIdx="6" presStyleCnt="8">
        <dgm:presLayoutVars>
          <dgm:chMax val="0"/>
          <dgm:bulletEnabled val="1"/>
        </dgm:presLayoutVars>
      </dgm:prSet>
      <dgm:spPr/>
    </dgm:pt>
    <dgm:pt modelId="{96DAF455-6795-4F36-A616-0AC78FFD90E3}" type="pres">
      <dgm:prSet presAssocID="{E49FF98B-C518-40F7-9639-0396531B8E60}" presName="spacer" presStyleCnt="0"/>
      <dgm:spPr/>
    </dgm:pt>
    <dgm:pt modelId="{B2070BD0-0FC0-42ED-916E-7AD44E248D77}" type="pres">
      <dgm:prSet presAssocID="{C09F066A-8E44-4536-9FC0-56E2B5C29221}" presName="parentText" presStyleLbl="node1" presStyleIdx="7" presStyleCnt="8">
        <dgm:presLayoutVars>
          <dgm:chMax val="0"/>
          <dgm:bulletEnabled val="1"/>
        </dgm:presLayoutVars>
      </dgm:prSet>
      <dgm:spPr/>
    </dgm:pt>
  </dgm:ptLst>
  <dgm:cxnLst>
    <dgm:cxn modelId="{F9F97E13-527D-4678-A426-D168792B5D1A}" srcId="{DAE47573-F7A3-4E76-A67F-1335A2E0BF1B}" destId="{1AFC1DD7-36DA-44E7-88EE-1EABB0B74328}" srcOrd="4" destOrd="0" parTransId="{905CC524-0D5D-4F69-B180-20466CF45094}" sibTransId="{2900A50E-9141-4C67-8867-FC81B52F864F}"/>
    <dgm:cxn modelId="{6CC26D17-4690-4950-9485-44231BC5BF4F}" type="presOf" srcId="{6C06C660-47B9-440A-BF86-F6F3C0183EBE}" destId="{E078B2FC-CCA6-4544-A3FC-F73DDD87EDAC}" srcOrd="0" destOrd="0" presId="urn:microsoft.com/office/officeart/2005/8/layout/vList2"/>
    <dgm:cxn modelId="{D8DD1335-4D4A-47DE-82B5-2E30090FE75A}" srcId="{DAE47573-F7A3-4E76-A67F-1335A2E0BF1B}" destId="{6C06C660-47B9-440A-BF86-F6F3C0183EBE}" srcOrd="3" destOrd="0" parTransId="{64969A93-8EFC-4A76-AD4C-023748ADD6F6}" sibTransId="{88226A80-B0A2-457C-B0ED-F14D3D571F02}"/>
    <dgm:cxn modelId="{F55E6540-0F2D-4F58-AD22-4A660C22981F}" srcId="{DAE47573-F7A3-4E76-A67F-1335A2E0BF1B}" destId="{FFCAB6CE-4B92-44F6-808A-A552901460B6}" srcOrd="1" destOrd="0" parTransId="{3A54DF0D-A0A4-46B5-8F86-F45400AB5BDC}" sibTransId="{5BB6D44B-8D54-4F6B-916E-E03F58DCD355}"/>
    <dgm:cxn modelId="{8083D562-3499-4916-95AC-916394B8BC2F}" type="presOf" srcId="{1AFC1DD7-36DA-44E7-88EE-1EABB0B74328}" destId="{80E4F03D-1F83-4B20-B743-71F2957E1E67}" srcOrd="0" destOrd="0" presId="urn:microsoft.com/office/officeart/2005/8/layout/vList2"/>
    <dgm:cxn modelId="{D43CD444-CC11-49F3-8E23-2CE5E176300D}" srcId="{DAE47573-F7A3-4E76-A67F-1335A2E0BF1B}" destId="{8BFAD5D4-B829-47CA-8DDE-AF70C37E22CC}" srcOrd="5" destOrd="0" parTransId="{129B5A5E-6C74-490B-96D7-C3E488914FFD}" sibTransId="{2AA3D60A-583A-4857-9598-8BF682524ED1}"/>
    <dgm:cxn modelId="{C004494A-4425-467E-94B4-6F1EFAAEE5B0}" srcId="{DAE47573-F7A3-4E76-A67F-1335A2E0BF1B}" destId="{53F3E1AC-D3BC-4016-AB49-413AF1FB43DC}" srcOrd="6" destOrd="0" parTransId="{997DDF1C-6CB8-45C3-A230-7F52FA1B957C}" sibTransId="{E49FF98B-C518-40F7-9639-0396531B8E60}"/>
    <dgm:cxn modelId="{BFB3D152-3B1B-4665-B2A9-3A946836F957}" type="presOf" srcId="{DAE47573-F7A3-4E76-A67F-1335A2E0BF1B}" destId="{F3B229BF-A27F-4898-98B1-C41A291FD6DD}" srcOrd="0" destOrd="0" presId="urn:microsoft.com/office/officeart/2005/8/layout/vList2"/>
    <dgm:cxn modelId="{2AB56857-1D95-43CA-BD45-D59DB9960526}" srcId="{DAE47573-F7A3-4E76-A67F-1335A2E0BF1B}" destId="{63169C64-5E06-4596-A838-9A66774CC0A1}" srcOrd="2" destOrd="0" parTransId="{D73D9F8F-7443-4988-B921-489329EF219C}" sibTransId="{9AA49DB6-7C80-4ADB-8F89-67EEECDD2B0E}"/>
    <dgm:cxn modelId="{9A36B99A-45D2-4CAC-95FB-AB5DCA2D850A}" type="presOf" srcId="{63169C64-5E06-4596-A838-9A66774CC0A1}" destId="{9089C7BE-AA8C-4C59-8B69-B3A7B23E0FF0}" srcOrd="0" destOrd="0" presId="urn:microsoft.com/office/officeart/2005/8/layout/vList2"/>
    <dgm:cxn modelId="{D8C89F9F-E4C6-47F8-8CC8-C2E21E9348C2}" srcId="{DAE47573-F7A3-4E76-A67F-1335A2E0BF1B}" destId="{C09F066A-8E44-4536-9FC0-56E2B5C29221}" srcOrd="7" destOrd="0" parTransId="{FD1CE0DE-2A23-4565-AA40-14BFC623ACDE}" sibTransId="{4A75B5ED-D210-4C67-8749-21DB017A8675}"/>
    <dgm:cxn modelId="{59D8D7A0-06D9-411E-BD74-D70FCB80D47F}" type="presOf" srcId="{53F3E1AC-D3BC-4016-AB49-413AF1FB43DC}" destId="{F3EBAAED-4B54-4303-A384-603A15007A63}" srcOrd="0" destOrd="0" presId="urn:microsoft.com/office/officeart/2005/8/layout/vList2"/>
    <dgm:cxn modelId="{78B52EAC-4DBA-4AD9-82F9-C0DD6AEDCD1C}" type="presOf" srcId="{FFCAB6CE-4B92-44F6-808A-A552901460B6}" destId="{2FEC9143-9BDD-4232-81DD-364DD13CD87F}" srcOrd="0" destOrd="0" presId="urn:microsoft.com/office/officeart/2005/8/layout/vList2"/>
    <dgm:cxn modelId="{B8F0CBB0-931C-4898-B73C-3E7E20F4222A}" type="presOf" srcId="{8BFAD5D4-B829-47CA-8DDE-AF70C37E22CC}" destId="{8DC44933-DC09-4A0D-BD52-1AF791D9CD55}" srcOrd="0" destOrd="0" presId="urn:microsoft.com/office/officeart/2005/8/layout/vList2"/>
    <dgm:cxn modelId="{FF483BE0-D849-4F01-8E9B-DA0585BF95F4}" type="presOf" srcId="{C09F066A-8E44-4536-9FC0-56E2B5C29221}" destId="{B2070BD0-0FC0-42ED-916E-7AD44E248D77}" srcOrd="0" destOrd="0" presId="urn:microsoft.com/office/officeart/2005/8/layout/vList2"/>
    <dgm:cxn modelId="{67A5CDE4-9569-4416-9D49-9A12FEBEB9B9}" srcId="{DAE47573-F7A3-4E76-A67F-1335A2E0BF1B}" destId="{F8BCE650-81C9-472C-951D-DB43589555D3}" srcOrd="0" destOrd="0" parTransId="{C4A6B8D1-E791-46A9-9DEA-729356D55621}" sibTransId="{6A8657FD-9730-4661-99DC-D4DFA4AF12C5}"/>
    <dgm:cxn modelId="{3EF6EDEF-ED6F-4263-8744-7A0AF0C2C187}" type="presOf" srcId="{F8BCE650-81C9-472C-951D-DB43589555D3}" destId="{52F1EABB-CEB9-4301-85BC-251E53C095E9}" srcOrd="0" destOrd="0" presId="urn:microsoft.com/office/officeart/2005/8/layout/vList2"/>
    <dgm:cxn modelId="{B55F5ED9-1D2B-438B-863F-FEDBB2080E80}" type="presParOf" srcId="{F3B229BF-A27F-4898-98B1-C41A291FD6DD}" destId="{52F1EABB-CEB9-4301-85BC-251E53C095E9}" srcOrd="0" destOrd="0" presId="urn:microsoft.com/office/officeart/2005/8/layout/vList2"/>
    <dgm:cxn modelId="{70BE7C15-1123-44E2-B971-2DF70393299F}" type="presParOf" srcId="{F3B229BF-A27F-4898-98B1-C41A291FD6DD}" destId="{135CCE90-FB12-4EB9-B060-294E9B173BB1}" srcOrd="1" destOrd="0" presId="urn:microsoft.com/office/officeart/2005/8/layout/vList2"/>
    <dgm:cxn modelId="{63F93997-065D-490B-B21E-A4DC679A471E}" type="presParOf" srcId="{F3B229BF-A27F-4898-98B1-C41A291FD6DD}" destId="{2FEC9143-9BDD-4232-81DD-364DD13CD87F}" srcOrd="2" destOrd="0" presId="urn:microsoft.com/office/officeart/2005/8/layout/vList2"/>
    <dgm:cxn modelId="{AA2CDB1B-D199-4D9D-90B8-B667FE9440C8}" type="presParOf" srcId="{F3B229BF-A27F-4898-98B1-C41A291FD6DD}" destId="{66248C8B-D3AC-4565-9AF9-2363A7001F6C}" srcOrd="3" destOrd="0" presId="urn:microsoft.com/office/officeart/2005/8/layout/vList2"/>
    <dgm:cxn modelId="{5D641441-B8C1-4316-B0A4-8F3107B946DB}" type="presParOf" srcId="{F3B229BF-A27F-4898-98B1-C41A291FD6DD}" destId="{9089C7BE-AA8C-4C59-8B69-B3A7B23E0FF0}" srcOrd="4" destOrd="0" presId="urn:microsoft.com/office/officeart/2005/8/layout/vList2"/>
    <dgm:cxn modelId="{C34E1E39-C0D2-4B55-98E0-C239091293A8}" type="presParOf" srcId="{F3B229BF-A27F-4898-98B1-C41A291FD6DD}" destId="{8CFB7C10-632E-4EA2-A8A2-D6A090469951}" srcOrd="5" destOrd="0" presId="urn:microsoft.com/office/officeart/2005/8/layout/vList2"/>
    <dgm:cxn modelId="{037A28B2-42FD-4E9B-A38F-58CBECA779DC}" type="presParOf" srcId="{F3B229BF-A27F-4898-98B1-C41A291FD6DD}" destId="{E078B2FC-CCA6-4544-A3FC-F73DDD87EDAC}" srcOrd="6" destOrd="0" presId="urn:microsoft.com/office/officeart/2005/8/layout/vList2"/>
    <dgm:cxn modelId="{125F07E2-7848-4FA5-AFA4-5B85FCC3F321}" type="presParOf" srcId="{F3B229BF-A27F-4898-98B1-C41A291FD6DD}" destId="{C778C4E3-1B07-4E60-A667-432B086CC6E3}" srcOrd="7" destOrd="0" presId="urn:microsoft.com/office/officeart/2005/8/layout/vList2"/>
    <dgm:cxn modelId="{434A5563-B8D0-4512-A45F-A3BF2C8CBC14}" type="presParOf" srcId="{F3B229BF-A27F-4898-98B1-C41A291FD6DD}" destId="{80E4F03D-1F83-4B20-B743-71F2957E1E67}" srcOrd="8" destOrd="0" presId="urn:microsoft.com/office/officeart/2005/8/layout/vList2"/>
    <dgm:cxn modelId="{5B0D4F90-BE22-48E9-8C7F-E7487656B4EA}" type="presParOf" srcId="{F3B229BF-A27F-4898-98B1-C41A291FD6DD}" destId="{20D27699-E0DD-4BB6-8005-1DC38318E6D0}" srcOrd="9" destOrd="0" presId="urn:microsoft.com/office/officeart/2005/8/layout/vList2"/>
    <dgm:cxn modelId="{FFC8B7A4-3DDA-4C99-B5CE-F1E76AC80D5C}" type="presParOf" srcId="{F3B229BF-A27F-4898-98B1-C41A291FD6DD}" destId="{8DC44933-DC09-4A0D-BD52-1AF791D9CD55}" srcOrd="10" destOrd="0" presId="urn:microsoft.com/office/officeart/2005/8/layout/vList2"/>
    <dgm:cxn modelId="{3EAC734E-1EF7-4048-852A-78F1FE203F13}" type="presParOf" srcId="{F3B229BF-A27F-4898-98B1-C41A291FD6DD}" destId="{6285941F-4348-4ACE-AC63-2DA587570ACE}" srcOrd="11" destOrd="0" presId="urn:microsoft.com/office/officeart/2005/8/layout/vList2"/>
    <dgm:cxn modelId="{B72197A0-E8A4-4A78-A129-AB6BC9C10649}" type="presParOf" srcId="{F3B229BF-A27F-4898-98B1-C41A291FD6DD}" destId="{F3EBAAED-4B54-4303-A384-603A15007A63}" srcOrd="12" destOrd="0" presId="urn:microsoft.com/office/officeart/2005/8/layout/vList2"/>
    <dgm:cxn modelId="{EB9D56CA-F220-40CA-9CCE-309923D4A154}" type="presParOf" srcId="{F3B229BF-A27F-4898-98B1-C41A291FD6DD}" destId="{96DAF455-6795-4F36-A616-0AC78FFD90E3}" srcOrd="13" destOrd="0" presId="urn:microsoft.com/office/officeart/2005/8/layout/vList2"/>
    <dgm:cxn modelId="{55968680-A25B-494E-B2FA-D7E7EE1B30E9}" type="presParOf" srcId="{F3B229BF-A27F-4898-98B1-C41A291FD6DD}" destId="{B2070BD0-0FC0-42ED-916E-7AD44E248D77}"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EF3AD1-2550-424F-B61A-ECF8477EF5C6}">
      <dsp:nvSpPr>
        <dsp:cNvPr id="0" name=""/>
        <dsp:cNvSpPr/>
      </dsp:nvSpPr>
      <dsp:spPr>
        <a:xfrm>
          <a:off x="344993" y="223"/>
          <a:ext cx="1683184" cy="100991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CON IT Staff</a:t>
          </a:r>
        </a:p>
      </dsp:txBody>
      <dsp:txXfrm>
        <a:off x="344993" y="223"/>
        <a:ext cx="1683184" cy="1009910"/>
      </dsp:txXfrm>
    </dsp:sp>
    <dsp:sp modelId="{A4EC8834-C710-4CEB-AEA3-F8137FB110FD}">
      <dsp:nvSpPr>
        <dsp:cNvPr id="0" name=""/>
        <dsp:cNvSpPr/>
      </dsp:nvSpPr>
      <dsp:spPr>
        <a:xfrm>
          <a:off x="2196495" y="223"/>
          <a:ext cx="1683184" cy="100991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Nursing Helpdesk</a:t>
          </a:r>
        </a:p>
        <a:p>
          <a:pPr marL="114300" lvl="1" indent="-114300" algn="ctr" defTabSz="533400">
            <a:lnSpc>
              <a:spcPct val="90000"/>
            </a:lnSpc>
            <a:spcBef>
              <a:spcPct val="0"/>
            </a:spcBef>
            <a:spcAft>
              <a:spcPct val="15000"/>
            </a:spcAft>
            <a:buChar char="•"/>
          </a:pPr>
          <a:endParaRPr lang="en-US" sz="1200" kern="1200" dirty="0"/>
        </a:p>
      </dsp:txBody>
      <dsp:txXfrm>
        <a:off x="2196495" y="223"/>
        <a:ext cx="1683184" cy="1009910"/>
      </dsp:txXfrm>
    </dsp:sp>
    <dsp:sp modelId="{778416B0-08FE-46AB-929B-F7FFCC689B39}">
      <dsp:nvSpPr>
        <dsp:cNvPr id="0" name=""/>
        <dsp:cNvSpPr/>
      </dsp:nvSpPr>
      <dsp:spPr>
        <a:xfrm>
          <a:off x="4047998" y="223"/>
          <a:ext cx="1683184" cy="100991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Wireless Connectivity on Campus</a:t>
          </a:r>
        </a:p>
      </dsp:txBody>
      <dsp:txXfrm>
        <a:off x="4047998" y="223"/>
        <a:ext cx="1683184" cy="1009910"/>
      </dsp:txXfrm>
    </dsp:sp>
    <dsp:sp modelId="{7DB7DF2D-B6A8-4108-A823-BBC18D310581}">
      <dsp:nvSpPr>
        <dsp:cNvPr id="0" name=""/>
        <dsp:cNvSpPr/>
      </dsp:nvSpPr>
      <dsp:spPr>
        <a:xfrm>
          <a:off x="5899501" y="223"/>
          <a:ext cx="1683184" cy="100991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Authentication and Account Management</a:t>
          </a:r>
        </a:p>
      </dsp:txBody>
      <dsp:txXfrm>
        <a:off x="5899501" y="223"/>
        <a:ext cx="1683184" cy="1009910"/>
      </dsp:txXfrm>
    </dsp:sp>
    <dsp:sp modelId="{5C502686-8641-4109-94EF-A30F8446A444}">
      <dsp:nvSpPr>
        <dsp:cNvPr id="0" name=""/>
        <dsp:cNvSpPr/>
      </dsp:nvSpPr>
      <dsp:spPr>
        <a:xfrm>
          <a:off x="7724393" y="0"/>
          <a:ext cx="1683184" cy="100991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Microsoft 365</a:t>
          </a:r>
        </a:p>
      </dsp:txBody>
      <dsp:txXfrm>
        <a:off x="7724393" y="0"/>
        <a:ext cx="1683184" cy="1009910"/>
      </dsp:txXfrm>
    </dsp:sp>
    <dsp:sp modelId="{3D78A0D8-4B0C-4922-9F30-F33EAD7E625E}">
      <dsp:nvSpPr>
        <dsp:cNvPr id="0" name=""/>
        <dsp:cNvSpPr/>
      </dsp:nvSpPr>
      <dsp:spPr>
        <a:xfrm>
          <a:off x="344993" y="1178452"/>
          <a:ext cx="1683184" cy="100991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Collaboration Technologies</a:t>
          </a:r>
        </a:p>
      </dsp:txBody>
      <dsp:txXfrm>
        <a:off x="344993" y="1178452"/>
        <a:ext cx="1683184" cy="1009910"/>
      </dsp:txXfrm>
    </dsp:sp>
    <dsp:sp modelId="{F2392EE0-5613-404E-9BDD-877F3A0E5624}">
      <dsp:nvSpPr>
        <dsp:cNvPr id="0" name=""/>
        <dsp:cNvSpPr/>
      </dsp:nvSpPr>
      <dsp:spPr>
        <a:xfrm>
          <a:off x="2196495" y="1178452"/>
          <a:ext cx="1683184" cy="100991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R Drive Faculty Research Data Storage</a:t>
          </a:r>
        </a:p>
      </dsp:txBody>
      <dsp:txXfrm>
        <a:off x="2196495" y="1178452"/>
        <a:ext cx="1683184" cy="1009910"/>
      </dsp:txXfrm>
    </dsp:sp>
    <dsp:sp modelId="{5852AC9B-2950-4C47-B490-9A42708DC2AD}">
      <dsp:nvSpPr>
        <dsp:cNvPr id="0" name=""/>
        <dsp:cNvSpPr/>
      </dsp:nvSpPr>
      <dsp:spPr>
        <a:xfrm>
          <a:off x="4047998" y="1178452"/>
          <a:ext cx="1683184" cy="100991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Digital Research Services and Surveys</a:t>
          </a:r>
        </a:p>
      </dsp:txBody>
      <dsp:txXfrm>
        <a:off x="4047998" y="1178452"/>
        <a:ext cx="1683184" cy="1009910"/>
      </dsp:txXfrm>
    </dsp:sp>
    <dsp:sp modelId="{98926E84-EAB7-4A4E-8807-9AB37EF40D54}">
      <dsp:nvSpPr>
        <dsp:cNvPr id="0" name=""/>
        <dsp:cNvSpPr/>
      </dsp:nvSpPr>
      <dsp:spPr>
        <a:xfrm>
          <a:off x="5899501" y="1178452"/>
          <a:ext cx="1683184" cy="100991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Software Information</a:t>
          </a:r>
        </a:p>
      </dsp:txBody>
      <dsp:txXfrm>
        <a:off x="5899501" y="1178452"/>
        <a:ext cx="1683184" cy="1009910"/>
      </dsp:txXfrm>
    </dsp:sp>
    <dsp:sp modelId="{03A6A0D9-1620-4853-8B35-F9A91A4591B8}">
      <dsp:nvSpPr>
        <dsp:cNvPr id="0" name=""/>
        <dsp:cNvSpPr/>
      </dsp:nvSpPr>
      <dsp:spPr>
        <a:xfrm>
          <a:off x="7751004" y="1178452"/>
          <a:ext cx="1683184" cy="100991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Connecting &amp; Working Remotely</a:t>
          </a:r>
        </a:p>
      </dsp:txBody>
      <dsp:txXfrm>
        <a:off x="7751004" y="1178452"/>
        <a:ext cx="1683184" cy="1009910"/>
      </dsp:txXfrm>
    </dsp:sp>
    <dsp:sp modelId="{931AE618-CF7B-430D-9AC3-AF23376E92E6}">
      <dsp:nvSpPr>
        <dsp:cNvPr id="0" name=""/>
        <dsp:cNvSpPr/>
      </dsp:nvSpPr>
      <dsp:spPr>
        <a:xfrm>
          <a:off x="2196495" y="2356681"/>
          <a:ext cx="1683184" cy="100991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Institutional and Personal Computer Purchasing</a:t>
          </a:r>
        </a:p>
      </dsp:txBody>
      <dsp:txXfrm>
        <a:off x="2196495" y="2356681"/>
        <a:ext cx="1683184" cy="1009910"/>
      </dsp:txXfrm>
    </dsp:sp>
    <dsp:sp modelId="{C66DA042-3C86-44A1-98DD-9B0DCB17B965}">
      <dsp:nvSpPr>
        <dsp:cNvPr id="0" name=""/>
        <dsp:cNvSpPr/>
      </dsp:nvSpPr>
      <dsp:spPr>
        <a:xfrm>
          <a:off x="4047998" y="2356681"/>
          <a:ext cx="1683184" cy="100991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Classrooms and Conference Rooms</a:t>
          </a:r>
        </a:p>
      </dsp:txBody>
      <dsp:txXfrm>
        <a:off x="4047998" y="2356681"/>
        <a:ext cx="1683184" cy="1009910"/>
      </dsp:txXfrm>
    </dsp:sp>
    <dsp:sp modelId="{01E54EA2-0B94-4B94-9FA9-3CDB1FD6D3D3}">
      <dsp:nvSpPr>
        <dsp:cNvPr id="0" name=""/>
        <dsp:cNvSpPr/>
      </dsp:nvSpPr>
      <dsp:spPr>
        <a:xfrm>
          <a:off x="5899501" y="2356681"/>
          <a:ext cx="1683184" cy="100991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Thank you!</a:t>
          </a:r>
        </a:p>
      </dsp:txBody>
      <dsp:txXfrm>
        <a:off x="5899501" y="2356681"/>
        <a:ext cx="1683184" cy="10099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9BCD2D-2785-48D5-8DAE-0C72AAFADF09}">
      <dsp:nvSpPr>
        <dsp:cNvPr id="0" name=""/>
        <dsp:cNvSpPr/>
      </dsp:nvSpPr>
      <dsp:spPr>
        <a:xfrm>
          <a:off x="0" y="0"/>
          <a:ext cx="977918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91AAB7-9497-498F-BB57-502EDF2707F3}">
      <dsp:nvSpPr>
        <dsp:cNvPr id="0" name=""/>
        <dsp:cNvSpPr/>
      </dsp:nvSpPr>
      <dsp:spPr>
        <a:xfrm>
          <a:off x="0" y="0"/>
          <a:ext cx="1955836" cy="1683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Lexington Medical Center (CEB)</a:t>
          </a:r>
        </a:p>
      </dsp:txBody>
      <dsp:txXfrm>
        <a:off x="0" y="0"/>
        <a:ext cx="1955836" cy="1683407"/>
      </dsp:txXfrm>
    </dsp:sp>
    <dsp:sp modelId="{DC100346-EF64-47B1-8CC1-448C97EFEDA0}">
      <dsp:nvSpPr>
        <dsp:cNvPr id="0" name=""/>
        <dsp:cNvSpPr/>
      </dsp:nvSpPr>
      <dsp:spPr>
        <a:xfrm>
          <a:off x="2102524" y="39126"/>
          <a:ext cx="7676657" cy="782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t>Ryan Webber </a:t>
          </a:r>
          <a:r>
            <a:rPr lang="en-US" sz="1500" kern="1200" dirty="0"/>
            <a:t>– Director of IT - Room 331</a:t>
          </a:r>
          <a:br>
            <a:rPr lang="en-US" sz="1500" kern="1200" dirty="0"/>
          </a:br>
          <a:r>
            <a:rPr lang="en-US" sz="1500" kern="1200" dirty="0"/>
            <a:t>Phone 803-777-3756, rwebber@mailbox.sc.edu</a:t>
          </a:r>
        </a:p>
      </dsp:txBody>
      <dsp:txXfrm>
        <a:off x="2102524" y="39126"/>
        <a:ext cx="7676657" cy="782521"/>
      </dsp:txXfrm>
    </dsp:sp>
    <dsp:sp modelId="{C7DEA29E-EE87-4085-9002-0727238D160B}">
      <dsp:nvSpPr>
        <dsp:cNvPr id="0" name=""/>
        <dsp:cNvSpPr/>
      </dsp:nvSpPr>
      <dsp:spPr>
        <a:xfrm>
          <a:off x="1955836" y="821647"/>
          <a:ext cx="782334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F05122-09E6-4087-AE62-3C7EA1A2983D}">
      <dsp:nvSpPr>
        <dsp:cNvPr id="0" name=""/>
        <dsp:cNvSpPr/>
      </dsp:nvSpPr>
      <dsp:spPr>
        <a:xfrm>
          <a:off x="2102524" y="860773"/>
          <a:ext cx="7676657" cy="782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t>Kevin Bloom- </a:t>
          </a:r>
          <a:r>
            <a:rPr lang="en-US" sz="1500" kern="1200" dirty="0"/>
            <a:t>IT Support Tech – Room 332</a:t>
          </a:r>
        </a:p>
        <a:p>
          <a:pPr marL="0" lvl="0" indent="0" algn="l" defTabSz="666750">
            <a:lnSpc>
              <a:spcPct val="90000"/>
            </a:lnSpc>
            <a:spcBef>
              <a:spcPct val="0"/>
            </a:spcBef>
            <a:spcAft>
              <a:spcPct val="35000"/>
            </a:spcAft>
            <a:buNone/>
          </a:pPr>
          <a:r>
            <a:rPr lang="en-US" sz="1500" kern="1200" dirty="0"/>
            <a:t>Phone 803-231-0645 , bloomk@mailbox.sc.edu</a:t>
          </a:r>
        </a:p>
      </dsp:txBody>
      <dsp:txXfrm>
        <a:off x="2102524" y="860773"/>
        <a:ext cx="7676657" cy="782521"/>
      </dsp:txXfrm>
    </dsp:sp>
    <dsp:sp modelId="{CF9704FC-D33F-48B8-B67F-659995C20CB9}">
      <dsp:nvSpPr>
        <dsp:cNvPr id="0" name=""/>
        <dsp:cNvSpPr/>
      </dsp:nvSpPr>
      <dsp:spPr>
        <a:xfrm>
          <a:off x="1955836" y="1643295"/>
          <a:ext cx="782334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D144D0-368B-4912-B251-E3A668386294}">
      <dsp:nvSpPr>
        <dsp:cNvPr id="0" name=""/>
        <dsp:cNvSpPr/>
      </dsp:nvSpPr>
      <dsp:spPr>
        <a:xfrm>
          <a:off x="0" y="1683407"/>
          <a:ext cx="977918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FFFD7F-3DCC-4018-8F86-B8CF78F13541}">
      <dsp:nvSpPr>
        <dsp:cNvPr id="0" name=""/>
        <dsp:cNvSpPr/>
      </dsp:nvSpPr>
      <dsp:spPr>
        <a:xfrm>
          <a:off x="0" y="1683407"/>
          <a:ext cx="1955836" cy="1683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Williams Brice Building </a:t>
          </a:r>
        </a:p>
      </dsp:txBody>
      <dsp:txXfrm>
        <a:off x="0" y="1683407"/>
        <a:ext cx="1955836" cy="1683407"/>
      </dsp:txXfrm>
    </dsp:sp>
    <dsp:sp modelId="{92FB8150-A6F9-4082-B946-098DD804CBF5}">
      <dsp:nvSpPr>
        <dsp:cNvPr id="0" name=""/>
        <dsp:cNvSpPr/>
      </dsp:nvSpPr>
      <dsp:spPr>
        <a:xfrm>
          <a:off x="2102524" y="1709710"/>
          <a:ext cx="7676657" cy="526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t>Meg Turner </a:t>
          </a:r>
          <a:r>
            <a:rPr lang="en-US" sz="1500" kern="1200" dirty="0"/>
            <a:t>– IT Support Tech – Room 405A  </a:t>
          </a:r>
          <a:br>
            <a:rPr lang="en-US" sz="1500" kern="1200" dirty="0"/>
          </a:br>
          <a:r>
            <a:rPr lang="en-US" sz="1500" kern="1200" dirty="0"/>
            <a:t>803-777-4993, mt62@mailbox.sc.edu</a:t>
          </a:r>
        </a:p>
      </dsp:txBody>
      <dsp:txXfrm>
        <a:off x="2102524" y="1709710"/>
        <a:ext cx="7676657" cy="526064"/>
      </dsp:txXfrm>
    </dsp:sp>
    <dsp:sp modelId="{ADC2F425-EC77-427F-A19C-DFFC65C98C43}">
      <dsp:nvSpPr>
        <dsp:cNvPr id="0" name=""/>
        <dsp:cNvSpPr/>
      </dsp:nvSpPr>
      <dsp:spPr>
        <a:xfrm>
          <a:off x="1955836" y="2235775"/>
          <a:ext cx="782334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20E7B6-AF26-4BD4-A99C-081F8B64658B}">
      <dsp:nvSpPr>
        <dsp:cNvPr id="0" name=""/>
        <dsp:cNvSpPr/>
      </dsp:nvSpPr>
      <dsp:spPr>
        <a:xfrm>
          <a:off x="2102524" y="2262078"/>
          <a:ext cx="7676657" cy="526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t>Rachel Coleman </a:t>
          </a:r>
          <a:r>
            <a:rPr lang="en-US" sz="1500" kern="1200" dirty="0"/>
            <a:t>– IT Support Tech – Room 406</a:t>
          </a:r>
          <a:br>
            <a:rPr lang="en-US" sz="1500" kern="1200" dirty="0"/>
          </a:br>
          <a:r>
            <a:rPr lang="en-US" sz="1500" kern="1200" dirty="0"/>
            <a:t>803-777-2028, reliving@mailbox.sc.edu</a:t>
          </a:r>
        </a:p>
      </dsp:txBody>
      <dsp:txXfrm>
        <a:off x="2102524" y="2262078"/>
        <a:ext cx="7676657" cy="526064"/>
      </dsp:txXfrm>
    </dsp:sp>
    <dsp:sp modelId="{E8B18843-C357-41A6-8AF9-15E94E2115BD}">
      <dsp:nvSpPr>
        <dsp:cNvPr id="0" name=""/>
        <dsp:cNvSpPr/>
      </dsp:nvSpPr>
      <dsp:spPr>
        <a:xfrm>
          <a:off x="1955836" y="2788143"/>
          <a:ext cx="782334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ABC4E5-6AED-4E6E-8D01-42B9148572BF}">
      <dsp:nvSpPr>
        <dsp:cNvPr id="0" name=""/>
        <dsp:cNvSpPr/>
      </dsp:nvSpPr>
      <dsp:spPr>
        <a:xfrm>
          <a:off x="2102524" y="2814446"/>
          <a:ext cx="7676657" cy="526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t>Justin Wright </a:t>
          </a:r>
          <a:r>
            <a:rPr lang="en-US" sz="1500" kern="1200" dirty="0"/>
            <a:t>– Student Assistant</a:t>
          </a:r>
        </a:p>
      </dsp:txBody>
      <dsp:txXfrm>
        <a:off x="2102524" y="2814446"/>
        <a:ext cx="7676657" cy="526064"/>
      </dsp:txXfrm>
    </dsp:sp>
    <dsp:sp modelId="{1760168B-EA2A-418C-90E5-6A53C6C9836F}">
      <dsp:nvSpPr>
        <dsp:cNvPr id="0" name=""/>
        <dsp:cNvSpPr/>
      </dsp:nvSpPr>
      <dsp:spPr>
        <a:xfrm>
          <a:off x="1955836" y="3340511"/>
          <a:ext cx="782334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904358-13B0-43AE-BCE2-3566BE458BA5}">
      <dsp:nvSpPr>
        <dsp:cNvPr id="0" name=""/>
        <dsp:cNvSpPr/>
      </dsp:nvSpPr>
      <dsp:spPr>
        <a:xfrm>
          <a:off x="0" y="147032"/>
          <a:ext cx="9779182" cy="54898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dirty="0"/>
            <a:t>Go to the </a:t>
          </a:r>
          <a:r>
            <a:rPr lang="en-US" sz="1000" kern="1200" dirty="0" err="1"/>
            <a:t>unITe</a:t>
          </a:r>
          <a:r>
            <a:rPr lang="en-US" sz="1000" kern="1200" dirty="0"/>
            <a:t> helpdesk website at </a:t>
          </a:r>
          <a:r>
            <a:rPr lang="en-US" sz="1200" b="1" kern="1200" dirty="0">
              <a:solidFill>
                <a:schemeClr val="accent1">
                  <a:lumMod val="20000"/>
                  <a:lumOff val="80000"/>
                </a:schemeClr>
              </a:solidFill>
              <a:hlinkClick xmlns:r="http://schemas.openxmlformats.org/officeDocument/2006/relationships" r:id="rId1">
                <a:extLst>
                  <a:ext uri="{A12FA001-AC4F-418D-AE19-62706E023703}">
                    <ahyp:hlinkClr xmlns:ahyp="http://schemas.microsoft.com/office/drawing/2018/hyperlinkcolor" val="tx"/>
                  </a:ext>
                </a:extLst>
              </a:hlinkClick>
            </a:rPr>
            <a:t>https://bit.ly/NURSHD1 </a:t>
          </a:r>
          <a:r>
            <a:rPr lang="en-US" sz="1000" kern="1200" dirty="0"/>
            <a:t>(this URL is case sensitive)  Log into CAS with your username and email when prompted.</a:t>
          </a:r>
        </a:p>
      </dsp:txBody>
      <dsp:txXfrm>
        <a:off x="26799" y="173831"/>
        <a:ext cx="9725584" cy="495387"/>
      </dsp:txXfrm>
    </dsp:sp>
    <dsp:sp modelId="{AAD0A2C7-3386-4542-8B4C-C9E0A51D8761}">
      <dsp:nvSpPr>
        <dsp:cNvPr id="0" name=""/>
        <dsp:cNvSpPr/>
      </dsp:nvSpPr>
      <dsp:spPr>
        <a:xfrm>
          <a:off x="0" y="736338"/>
          <a:ext cx="9779182" cy="54898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Fill out the following fields.  </a:t>
          </a:r>
          <a:r>
            <a:rPr lang="en-US" sz="1400" b="0" kern="1200"/>
            <a:t>Any field with a red asterisk is required.</a:t>
          </a:r>
          <a:endParaRPr lang="en-US" sz="1400" kern="1200"/>
        </a:p>
      </dsp:txBody>
      <dsp:txXfrm>
        <a:off x="26799" y="763137"/>
        <a:ext cx="9725584" cy="495387"/>
      </dsp:txXfrm>
    </dsp:sp>
    <dsp:sp modelId="{DD6C4C56-73E7-4FD8-A08B-3F4904F9F36C}">
      <dsp:nvSpPr>
        <dsp:cNvPr id="0" name=""/>
        <dsp:cNvSpPr/>
      </dsp:nvSpPr>
      <dsp:spPr>
        <a:xfrm>
          <a:off x="0" y="1285324"/>
          <a:ext cx="9779182" cy="173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0489"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b="1" kern="1200" dirty="0"/>
            <a:t>Affected user</a:t>
          </a:r>
          <a:r>
            <a:rPr lang="en-US" sz="1200" kern="1200" dirty="0"/>
            <a:t> – Please enter your name here.   Your username will be in parenthesis.</a:t>
          </a:r>
        </a:p>
        <a:p>
          <a:pPr marL="114300" lvl="1" indent="-114300" algn="l" defTabSz="533400">
            <a:lnSpc>
              <a:spcPct val="90000"/>
            </a:lnSpc>
            <a:spcBef>
              <a:spcPct val="0"/>
            </a:spcBef>
            <a:spcAft>
              <a:spcPct val="20000"/>
            </a:spcAft>
            <a:buChar char="•"/>
          </a:pPr>
          <a:r>
            <a:rPr lang="en-US" sz="1200" b="1" kern="1200" dirty="0"/>
            <a:t>From whom are you seeking assistance? </a:t>
          </a:r>
          <a:r>
            <a:rPr lang="en-US" sz="1200" kern="1200" dirty="0"/>
            <a:t>Select </a:t>
          </a:r>
          <a:r>
            <a:rPr lang="en-US" sz="1200" b="1" kern="1200" dirty="0"/>
            <a:t>“College of Nursing” </a:t>
          </a:r>
          <a:r>
            <a:rPr lang="en-US" sz="1200" kern="1200" dirty="0"/>
            <a:t>from the drop-down menu.</a:t>
          </a:r>
        </a:p>
        <a:p>
          <a:pPr marL="114300" lvl="1" indent="-114300" algn="l" defTabSz="533400">
            <a:lnSpc>
              <a:spcPct val="90000"/>
            </a:lnSpc>
            <a:spcBef>
              <a:spcPct val="0"/>
            </a:spcBef>
            <a:spcAft>
              <a:spcPct val="20000"/>
            </a:spcAft>
            <a:buChar char="•"/>
          </a:pPr>
          <a:r>
            <a:rPr lang="en-US" sz="1200" b="1" kern="1200" dirty="0"/>
            <a:t>Building</a:t>
          </a:r>
          <a:r>
            <a:rPr lang="en-US" sz="1200" kern="1200" dirty="0"/>
            <a:t>:  Please specify if you are at Lexington Hospital or the Williams Brice Building.</a:t>
          </a:r>
        </a:p>
        <a:p>
          <a:pPr marL="114300" lvl="1" indent="-114300" algn="l" defTabSz="533400">
            <a:lnSpc>
              <a:spcPct val="90000"/>
            </a:lnSpc>
            <a:spcBef>
              <a:spcPct val="0"/>
            </a:spcBef>
            <a:spcAft>
              <a:spcPct val="20000"/>
            </a:spcAft>
            <a:buChar char="•"/>
          </a:pPr>
          <a:r>
            <a:rPr lang="en-US" sz="1200" b="1" kern="1200" dirty="0"/>
            <a:t>I need help with …:  </a:t>
          </a:r>
          <a:r>
            <a:rPr lang="en-US" sz="1200" kern="1200" dirty="0"/>
            <a:t>Click the button for the description that most accurately describes what you are requesting assistance with.  If none of them apply, select “Something Not on this list” and enter the information under “How can we help you?”</a:t>
          </a:r>
        </a:p>
        <a:p>
          <a:pPr marL="114300" lvl="1" indent="-114300" algn="l" defTabSz="533400">
            <a:lnSpc>
              <a:spcPct val="90000"/>
            </a:lnSpc>
            <a:spcBef>
              <a:spcPct val="0"/>
            </a:spcBef>
            <a:spcAft>
              <a:spcPct val="20000"/>
            </a:spcAft>
            <a:buChar char="•"/>
          </a:pPr>
          <a:r>
            <a:rPr lang="en-US" sz="1200" b="1" kern="1200" dirty="0"/>
            <a:t>Short description</a:t>
          </a:r>
          <a:r>
            <a:rPr lang="en-US" sz="1200" kern="1200" dirty="0"/>
            <a:t>:   Please enter a </a:t>
          </a:r>
          <a:r>
            <a:rPr lang="en-US" sz="1200" b="1" kern="1200" dirty="0"/>
            <a:t>brief</a:t>
          </a:r>
          <a:r>
            <a:rPr lang="en-US" sz="1200" kern="1200" dirty="0"/>
            <a:t> description of your request.  </a:t>
          </a:r>
          <a:r>
            <a:rPr lang="en-US" sz="1200" b="1" u="sng" kern="1200" dirty="0"/>
            <a:t>Please do not enter your entire request in this field. The text will cut off</a:t>
          </a:r>
          <a:endParaRPr lang="en-US" sz="1200" kern="1200" dirty="0"/>
        </a:p>
        <a:p>
          <a:pPr marL="114300" lvl="1" indent="-114300" algn="l" defTabSz="533400">
            <a:lnSpc>
              <a:spcPct val="90000"/>
            </a:lnSpc>
            <a:spcBef>
              <a:spcPct val="0"/>
            </a:spcBef>
            <a:spcAft>
              <a:spcPct val="20000"/>
            </a:spcAft>
            <a:buChar char="•"/>
          </a:pPr>
          <a:r>
            <a:rPr lang="en-US" sz="1200" b="1" kern="1200" dirty="0"/>
            <a:t>Please describe your request:  </a:t>
          </a:r>
          <a:r>
            <a:rPr lang="en-US" sz="1200" b="0" kern="1200" dirty="0"/>
            <a:t>Please enter a </a:t>
          </a:r>
          <a:r>
            <a:rPr lang="en-US" sz="1200" b="1" kern="1200" dirty="0"/>
            <a:t>detailed </a:t>
          </a:r>
          <a:r>
            <a:rPr lang="en-US" sz="1200" b="0" kern="1200" dirty="0"/>
            <a:t>description of your request, including any error messages you may have received, or what troubleshooting steps you may have already taken.</a:t>
          </a:r>
          <a:endParaRPr lang="en-US" sz="1200" kern="1200" dirty="0"/>
        </a:p>
        <a:p>
          <a:pPr marL="114300" lvl="1" indent="-114300" algn="l" defTabSz="533400">
            <a:lnSpc>
              <a:spcPct val="90000"/>
            </a:lnSpc>
            <a:spcBef>
              <a:spcPct val="0"/>
            </a:spcBef>
            <a:spcAft>
              <a:spcPct val="20000"/>
            </a:spcAft>
            <a:buChar char="•"/>
          </a:pPr>
          <a:r>
            <a:rPr lang="en-US" sz="1200" b="1" kern="1200" dirty="0"/>
            <a:t>Add Attachments</a:t>
          </a:r>
          <a:r>
            <a:rPr lang="en-US" sz="1200" kern="1200" dirty="0"/>
            <a:t> -This is where you can upload any files or screenshot images.</a:t>
          </a:r>
        </a:p>
      </dsp:txBody>
      <dsp:txXfrm>
        <a:off x="0" y="1285324"/>
        <a:ext cx="9779182" cy="1738800"/>
      </dsp:txXfrm>
    </dsp:sp>
    <dsp:sp modelId="{660C7141-2543-4C1A-B98B-E24E0AE214CF}">
      <dsp:nvSpPr>
        <dsp:cNvPr id="0" name=""/>
        <dsp:cNvSpPr/>
      </dsp:nvSpPr>
      <dsp:spPr>
        <a:xfrm>
          <a:off x="0" y="3024124"/>
          <a:ext cx="9779182" cy="54898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When you have finished entering your information, click “order now.” to submit your ticket.  You will be sent an email confirmation that will update when  a technician replies to your ticket.  Please make sure you are viewing these emails.  </a:t>
          </a:r>
        </a:p>
      </dsp:txBody>
      <dsp:txXfrm>
        <a:off x="26799" y="3050923"/>
        <a:ext cx="9725584" cy="495387"/>
      </dsp:txXfrm>
    </dsp:sp>
    <dsp:sp modelId="{0858A78A-BFF0-4854-A2A9-2A261C4C8F6C}">
      <dsp:nvSpPr>
        <dsp:cNvPr id="0" name=""/>
        <dsp:cNvSpPr/>
      </dsp:nvSpPr>
      <dsp:spPr>
        <a:xfrm>
          <a:off x="0" y="3613429"/>
          <a:ext cx="9779182" cy="54898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To view tickets you have created, click on My tickets.  All tickets you have entered will be displayed, and you may also respond to them here.</a:t>
          </a:r>
        </a:p>
      </dsp:txBody>
      <dsp:txXfrm>
        <a:off x="26799" y="3640228"/>
        <a:ext cx="9725584" cy="4953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D9E9EF-0988-4C24-B577-B9BD04BE2D9A}">
      <dsp:nvSpPr>
        <dsp:cNvPr id="0" name=""/>
        <dsp:cNvSpPr/>
      </dsp:nvSpPr>
      <dsp:spPr>
        <a:xfrm>
          <a:off x="0" y="16968"/>
          <a:ext cx="9779000" cy="43173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hlinkClick xmlns:r="http://schemas.openxmlformats.org/officeDocument/2006/relationships" r:id="rId1">
                <a:extLst>
                  <a:ext uri="{A12FA001-AC4F-418D-AE19-62706E023703}">
                    <ahyp:hlinkClr xmlns:ahyp="http://schemas.microsoft.com/office/drawing/2018/hyperlinkcolor" val="tx"/>
                  </a:ext>
                </a:extLst>
              </a:hlinkClick>
            </a:rPr>
            <a:t>Nursing Unite Help Desk</a:t>
          </a:r>
          <a:endParaRPr lang="en-US" sz="1800" kern="1200" dirty="0"/>
        </a:p>
      </dsp:txBody>
      <dsp:txXfrm>
        <a:off x="21075" y="38043"/>
        <a:ext cx="9736850" cy="389580"/>
      </dsp:txXfrm>
    </dsp:sp>
    <dsp:sp modelId="{F59ED466-958F-4903-AA76-B6A981052E39}">
      <dsp:nvSpPr>
        <dsp:cNvPr id="0" name=""/>
        <dsp:cNvSpPr/>
      </dsp:nvSpPr>
      <dsp:spPr>
        <a:xfrm>
          <a:off x="0" y="500538"/>
          <a:ext cx="9779000" cy="43173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hlinkClick xmlns:r="http://schemas.openxmlformats.org/officeDocument/2006/relationships" r:id="rId2">
                <a:extLst>
                  <a:ext uri="{A12FA001-AC4F-418D-AE19-62706E023703}">
                    <ahyp:hlinkClr xmlns:ahyp="http://schemas.microsoft.com/office/drawing/2018/hyperlinkcolor" val="tx"/>
                  </a:ext>
                </a:extLst>
              </a:hlinkClick>
            </a:rPr>
            <a:t>College of Nursing </a:t>
          </a:r>
          <a:endParaRPr lang="en-US" sz="1800" kern="1200"/>
        </a:p>
      </dsp:txBody>
      <dsp:txXfrm>
        <a:off x="21075" y="521613"/>
        <a:ext cx="9736850" cy="389580"/>
      </dsp:txXfrm>
    </dsp:sp>
    <dsp:sp modelId="{9C892CCA-1FB3-4BBB-A2F1-6A15C41DD3D5}">
      <dsp:nvSpPr>
        <dsp:cNvPr id="0" name=""/>
        <dsp:cNvSpPr/>
      </dsp:nvSpPr>
      <dsp:spPr>
        <a:xfrm>
          <a:off x="0" y="984108"/>
          <a:ext cx="9779000" cy="43173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hlinkClick xmlns:r="http://schemas.openxmlformats.org/officeDocument/2006/relationships" r:id="rId3">
                <a:extLst>
                  <a:ext uri="{A12FA001-AC4F-418D-AE19-62706E023703}">
                    <ahyp:hlinkClr xmlns:ahyp="http://schemas.microsoft.com/office/drawing/2018/hyperlinkcolor" val="tx"/>
                  </a:ext>
                </a:extLst>
              </a:hlinkClick>
            </a:rPr>
            <a:t>CON IT Web Site</a:t>
          </a:r>
          <a:endParaRPr lang="en-US" sz="1800" kern="1200"/>
        </a:p>
      </dsp:txBody>
      <dsp:txXfrm>
        <a:off x="21075" y="1005183"/>
        <a:ext cx="9736850" cy="389580"/>
      </dsp:txXfrm>
    </dsp:sp>
    <dsp:sp modelId="{62E925B2-D04F-4082-B4BF-2E1946799418}">
      <dsp:nvSpPr>
        <dsp:cNvPr id="0" name=""/>
        <dsp:cNvSpPr/>
      </dsp:nvSpPr>
      <dsp:spPr>
        <a:xfrm>
          <a:off x="0" y="1467678"/>
          <a:ext cx="9779000" cy="43173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hlinkClick xmlns:r="http://schemas.openxmlformats.org/officeDocument/2006/relationships" r:id="rId4">
                <a:extLst>
                  <a:ext uri="{A12FA001-AC4F-418D-AE19-62706E023703}">
                    <ahyp:hlinkClr xmlns:ahyp="http://schemas.microsoft.com/office/drawing/2018/hyperlinkcolor" val="tx"/>
                  </a:ext>
                </a:extLst>
              </a:hlinkClick>
            </a:rPr>
            <a:t>DOIT Web Site</a:t>
          </a:r>
          <a:r>
            <a:rPr lang="en-US" sz="1800" kern="1200"/>
            <a:t>  </a:t>
          </a:r>
        </a:p>
      </dsp:txBody>
      <dsp:txXfrm>
        <a:off x="21075" y="1488753"/>
        <a:ext cx="9736850" cy="389580"/>
      </dsp:txXfrm>
    </dsp:sp>
    <dsp:sp modelId="{F98FD239-1B1D-416F-AD3E-867D6AF8B3E1}">
      <dsp:nvSpPr>
        <dsp:cNvPr id="0" name=""/>
        <dsp:cNvSpPr/>
      </dsp:nvSpPr>
      <dsp:spPr>
        <a:xfrm>
          <a:off x="0" y="1951248"/>
          <a:ext cx="9779000" cy="43173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hlinkClick xmlns:r="http://schemas.openxmlformats.org/officeDocument/2006/relationships" r:id="rId5">
                <a:extLst>
                  <a:ext uri="{A12FA001-AC4F-418D-AE19-62706E023703}">
                    <ahyp:hlinkClr xmlns:ahyp="http://schemas.microsoft.com/office/drawing/2018/hyperlinkcolor" val="tx"/>
                  </a:ext>
                </a:extLst>
              </a:hlinkClick>
            </a:rPr>
            <a:t>DOIT Knowledge Portal</a:t>
          </a:r>
          <a:endParaRPr lang="en-US" sz="1800" kern="1200"/>
        </a:p>
      </dsp:txBody>
      <dsp:txXfrm>
        <a:off x="21075" y="1972323"/>
        <a:ext cx="9736850" cy="389580"/>
      </dsp:txXfrm>
    </dsp:sp>
    <dsp:sp modelId="{78C0221B-6ED1-4CC5-870E-51A8F92009BF}">
      <dsp:nvSpPr>
        <dsp:cNvPr id="0" name=""/>
        <dsp:cNvSpPr/>
      </dsp:nvSpPr>
      <dsp:spPr>
        <a:xfrm>
          <a:off x="0" y="2434818"/>
          <a:ext cx="9779000" cy="43173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hlinkClick xmlns:r="http://schemas.openxmlformats.org/officeDocument/2006/relationships" r:id="rId6">
                <a:extLst>
                  <a:ext uri="{A12FA001-AC4F-418D-AE19-62706E023703}">
                    <ahyp:hlinkClr xmlns:ahyp="http://schemas.microsoft.com/office/drawing/2018/hyperlinkcolor" val="tx"/>
                  </a:ext>
                </a:extLst>
              </a:hlinkClick>
            </a:rPr>
            <a:t>Blackboard</a:t>
          </a:r>
          <a:endParaRPr lang="en-US" sz="1800" kern="1200"/>
        </a:p>
      </dsp:txBody>
      <dsp:txXfrm>
        <a:off x="21075" y="2455893"/>
        <a:ext cx="9736850" cy="389580"/>
      </dsp:txXfrm>
    </dsp:sp>
    <dsp:sp modelId="{AA6E88EE-2570-4179-9208-692D4D4093D5}">
      <dsp:nvSpPr>
        <dsp:cNvPr id="0" name=""/>
        <dsp:cNvSpPr/>
      </dsp:nvSpPr>
      <dsp:spPr>
        <a:xfrm>
          <a:off x="0" y="2918388"/>
          <a:ext cx="9779000" cy="43173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hlinkClick xmlns:r="http://schemas.openxmlformats.org/officeDocument/2006/relationships" r:id="rId7">
                <a:extLst>
                  <a:ext uri="{A12FA001-AC4F-418D-AE19-62706E023703}">
                    <ahyp:hlinkClr xmlns:ahyp="http://schemas.microsoft.com/office/drawing/2018/hyperlinkcolor" val="tx"/>
                  </a:ext>
                </a:extLst>
              </a:hlinkClick>
            </a:rPr>
            <a:t>Center for Teaching Excellence - Technology</a:t>
          </a:r>
          <a:endParaRPr lang="en-US" sz="1800" kern="1200"/>
        </a:p>
      </dsp:txBody>
      <dsp:txXfrm>
        <a:off x="21075" y="2939463"/>
        <a:ext cx="9736850" cy="3895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F1EABB-CEB9-4301-85BC-251E53C095E9}">
      <dsp:nvSpPr>
        <dsp:cNvPr id="0" name=""/>
        <dsp:cNvSpPr/>
      </dsp:nvSpPr>
      <dsp:spPr>
        <a:xfrm>
          <a:off x="0" y="199127"/>
          <a:ext cx="9779182" cy="3357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hlinkClick xmlns:r="http://schemas.openxmlformats.org/officeDocument/2006/relationships" r:id="rId1">
                <a:extLst>
                  <a:ext uri="{A12FA001-AC4F-418D-AE19-62706E023703}">
                    <ahyp:hlinkClr xmlns:ahyp="http://schemas.microsoft.com/office/drawing/2018/hyperlinkcolor" val="tx"/>
                  </a:ext>
                </a:extLst>
              </a:hlinkClick>
            </a:rPr>
            <a:t>Microsoft 365</a:t>
          </a:r>
          <a:r>
            <a:rPr lang="en-US" sz="1400" kern="1200" dirty="0"/>
            <a:t> – Includes Outlook, Word, Excel, PowerPoint, OneNote, and Access.  </a:t>
          </a:r>
        </a:p>
      </dsp:txBody>
      <dsp:txXfrm>
        <a:off x="16392" y="215519"/>
        <a:ext cx="9746398" cy="303006"/>
      </dsp:txXfrm>
    </dsp:sp>
    <dsp:sp modelId="{2FEC9143-9BDD-4232-81DD-364DD13CD87F}">
      <dsp:nvSpPr>
        <dsp:cNvPr id="0" name=""/>
        <dsp:cNvSpPr/>
      </dsp:nvSpPr>
      <dsp:spPr>
        <a:xfrm>
          <a:off x="0" y="575237"/>
          <a:ext cx="9779182" cy="3357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hlinkClick xmlns:r="http://schemas.openxmlformats.org/officeDocument/2006/relationships" r:id="rId2">
                <a:extLst>
                  <a:ext uri="{A12FA001-AC4F-418D-AE19-62706E023703}">
                    <ahyp:hlinkClr xmlns:ahyp="http://schemas.microsoft.com/office/drawing/2018/hyperlinkcolor" val="tx"/>
                  </a:ext>
                </a:extLst>
              </a:hlinkClick>
            </a:rPr>
            <a:t>Microsoft Teams</a:t>
          </a:r>
          <a:r>
            <a:rPr lang="en-US" sz="1400" kern="1200"/>
            <a:t> – Includes Getting Started, Meeting Management, and Collaborations</a:t>
          </a:r>
        </a:p>
      </dsp:txBody>
      <dsp:txXfrm>
        <a:off x="16392" y="591629"/>
        <a:ext cx="9746398" cy="303006"/>
      </dsp:txXfrm>
    </dsp:sp>
    <dsp:sp modelId="{9089C7BE-AA8C-4C59-8B69-B3A7B23E0FF0}">
      <dsp:nvSpPr>
        <dsp:cNvPr id="0" name=""/>
        <dsp:cNvSpPr/>
      </dsp:nvSpPr>
      <dsp:spPr>
        <a:xfrm>
          <a:off x="0" y="951347"/>
          <a:ext cx="9779182" cy="3357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hlinkClick xmlns:r="http://schemas.openxmlformats.org/officeDocument/2006/relationships" r:id="rId3">
                <a:extLst>
                  <a:ext uri="{A12FA001-AC4F-418D-AE19-62706E023703}">
                    <ahyp:hlinkClr xmlns:ahyp="http://schemas.microsoft.com/office/drawing/2018/hyperlinkcolor" val="tx"/>
                  </a:ext>
                </a:extLst>
              </a:hlinkClick>
            </a:rPr>
            <a:t>Microsoft OneDrive</a:t>
          </a:r>
          <a:r>
            <a:rPr lang="en-US" sz="1400" kern="1200"/>
            <a:t> – “Work or School” applies to OneDrive for Business. Helpful tips and tricks using ODFB can be found </a:t>
          </a:r>
          <a:r>
            <a:rPr lang="en-US" sz="1400" kern="1200">
              <a:hlinkClick xmlns:r="http://schemas.openxmlformats.org/officeDocument/2006/relationships" r:id="rId4"/>
            </a:rPr>
            <a:t>here.</a:t>
          </a:r>
          <a:endParaRPr lang="en-US" sz="1400" kern="1200"/>
        </a:p>
      </dsp:txBody>
      <dsp:txXfrm>
        <a:off x="16392" y="967739"/>
        <a:ext cx="9746398" cy="303006"/>
      </dsp:txXfrm>
    </dsp:sp>
    <dsp:sp modelId="{E078B2FC-CCA6-4544-A3FC-F73DDD87EDAC}">
      <dsp:nvSpPr>
        <dsp:cNvPr id="0" name=""/>
        <dsp:cNvSpPr/>
      </dsp:nvSpPr>
      <dsp:spPr>
        <a:xfrm>
          <a:off x="0" y="1327457"/>
          <a:ext cx="9779182" cy="3357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hlinkClick xmlns:r="http://schemas.openxmlformats.org/officeDocument/2006/relationships" r:id="rId5">
                <a:extLst>
                  <a:ext uri="{A12FA001-AC4F-418D-AE19-62706E023703}">
                    <ahyp:hlinkClr xmlns:ahyp="http://schemas.microsoft.com/office/drawing/2018/hyperlinkcolor" val="tx"/>
                  </a:ext>
                </a:extLst>
              </a:hlinkClick>
            </a:rPr>
            <a:t>Adobe Acrobat </a:t>
          </a:r>
          <a:r>
            <a:rPr lang="en-US" sz="1400" kern="1200"/>
            <a:t>– Includes tutorials, quick starts, and more.</a:t>
          </a:r>
        </a:p>
      </dsp:txBody>
      <dsp:txXfrm>
        <a:off x="16392" y="1343849"/>
        <a:ext cx="9746398" cy="303006"/>
      </dsp:txXfrm>
    </dsp:sp>
    <dsp:sp modelId="{80E4F03D-1F83-4B20-B743-71F2957E1E67}">
      <dsp:nvSpPr>
        <dsp:cNvPr id="0" name=""/>
        <dsp:cNvSpPr/>
      </dsp:nvSpPr>
      <dsp:spPr>
        <a:xfrm>
          <a:off x="0" y="1703567"/>
          <a:ext cx="9779182" cy="3357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hlinkClick xmlns:r="http://schemas.openxmlformats.org/officeDocument/2006/relationships" r:id="rId6">
                <a:extLst>
                  <a:ext uri="{A12FA001-AC4F-418D-AE19-62706E023703}">
                    <ahyp:hlinkClr xmlns:ahyp="http://schemas.microsoft.com/office/drawing/2018/hyperlinkcolor" val="tx"/>
                  </a:ext>
                </a:extLst>
              </a:hlinkClick>
            </a:rPr>
            <a:t>End Note Training</a:t>
          </a:r>
          <a:endParaRPr lang="en-US" sz="1400" kern="1200"/>
        </a:p>
      </dsp:txBody>
      <dsp:txXfrm>
        <a:off x="16392" y="1719959"/>
        <a:ext cx="9746398" cy="303006"/>
      </dsp:txXfrm>
    </dsp:sp>
    <dsp:sp modelId="{8DC44933-DC09-4A0D-BD52-1AF791D9CD55}">
      <dsp:nvSpPr>
        <dsp:cNvPr id="0" name=""/>
        <dsp:cNvSpPr/>
      </dsp:nvSpPr>
      <dsp:spPr>
        <a:xfrm>
          <a:off x="0" y="2079677"/>
          <a:ext cx="9779182" cy="3357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hlinkClick xmlns:r="http://schemas.openxmlformats.org/officeDocument/2006/relationships" r:id="rId7">
                <a:extLst>
                  <a:ext uri="{A12FA001-AC4F-418D-AE19-62706E023703}">
                    <ahyp:hlinkClr xmlns:ahyp="http://schemas.microsoft.com/office/drawing/2018/hyperlinkcolor" val="tx"/>
                  </a:ext>
                </a:extLst>
              </a:hlinkClick>
            </a:rPr>
            <a:t>SPSS</a:t>
          </a:r>
          <a:r>
            <a:rPr lang="en-US" sz="1400" kern="1200">
              <a:hlinkClick xmlns:r="http://schemas.openxmlformats.org/officeDocument/2006/relationships" r:id="rId7"/>
            </a:rPr>
            <a:t> </a:t>
          </a:r>
          <a:r>
            <a:rPr lang="en-US" sz="1400" kern="1200"/>
            <a:t>– Video Training</a:t>
          </a:r>
        </a:p>
      </dsp:txBody>
      <dsp:txXfrm>
        <a:off x="16392" y="2096069"/>
        <a:ext cx="9746398" cy="303006"/>
      </dsp:txXfrm>
    </dsp:sp>
    <dsp:sp modelId="{F3EBAAED-4B54-4303-A384-603A15007A63}">
      <dsp:nvSpPr>
        <dsp:cNvPr id="0" name=""/>
        <dsp:cNvSpPr/>
      </dsp:nvSpPr>
      <dsp:spPr>
        <a:xfrm>
          <a:off x="0" y="2455787"/>
          <a:ext cx="9779182" cy="3357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NVIVO Training – </a:t>
          </a:r>
          <a:r>
            <a:rPr lang="en-US" sz="1400" kern="1200">
              <a:hlinkClick xmlns:r="http://schemas.openxmlformats.org/officeDocument/2006/relationships" r:id="rId8">
                <a:extLst>
                  <a:ext uri="{A12FA001-AC4F-418D-AE19-62706E023703}">
                    <ahyp:hlinkClr xmlns:ahyp="http://schemas.microsoft.com/office/drawing/2018/hyperlinkcolor" val="tx"/>
                  </a:ext>
                </a:extLst>
              </a:hlinkClick>
            </a:rPr>
            <a:t>Video</a:t>
          </a:r>
          <a:r>
            <a:rPr lang="en-US" sz="1400" kern="1200"/>
            <a:t>; </a:t>
          </a:r>
          <a:r>
            <a:rPr lang="en-US" sz="1400" kern="1200">
              <a:hlinkClick xmlns:r="http://schemas.openxmlformats.org/officeDocument/2006/relationships" r:id="rId9">
                <a:extLst>
                  <a:ext uri="{A12FA001-AC4F-418D-AE19-62706E023703}">
                    <ahyp:hlinkClr xmlns:ahyp="http://schemas.microsoft.com/office/drawing/2018/hyperlinkcolor" val="tx"/>
                  </a:ext>
                </a:extLst>
              </a:hlinkClick>
            </a:rPr>
            <a:t>NVIVO YouTube site</a:t>
          </a:r>
          <a:endParaRPr lang="en-US" sz="1400" kern="1200"/>
        </a:p>
      </dsp:txBody>
      <dsp:txXfrm>
        <a:off x="16392" y="2472179"/>
        <a:ext cx="9746398" cy="303006"/>
      </dsp:txXfrm>
    </dsp:sp>
    <dsp:sp modelId="{B2070BD0-0FC0-42ED-916E-7AD44E248D77}">
      <dsp:nvSpPr>
        <dsp:cNvPr id="0" name=""/>
        <dsp:cNvSpPr/>
      </dsp:nvSpPr>
      <dsp:spPr>
        <a:xfrm>
          <a:off x="0" y="2831897"/>
          <a:ext cx="9779182" cy="3357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hlinkClick xmlns:r="http://schemas.openxmlformats.org/officeDocument/2006/relationships" r:id="rId10">
                <a:extLst>
                  <a:ext uri="{A12FA001-AC4F-418D-AE19-62706E023703}">
                    <ahyp:hlinkClr xmlns:ahyp="http://schemas.microsoft.com/office/drawing/2018/hyperlinkcolor" val="tx"/>
                  </a:ext>
                </a:extLst>
              </a:hlinkClick>
            </a:rPr>
            <a:t>Job Specific Training </a:t>
          </a:r>
          <a:r>
            <a:rPr lang="en-US" sz="1400" kern="1200"/>
            <a:t>from USC HR Site.  Includes Microsoft, Business, Teaching Excellence, and Research related links.</a:t>
          </a:r>
        </a:p>
      </dsp:txBody>
      <dsp:txXfrm>
        <a:off x="16392" y="2848289"/>
        <a:ext cx="9746398" cy="30300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B8B65A-D69F-C26C-B67E-036EF77BF1FA}"/>
              </a:ext>
            </a:extLst>
          </p:cNvPr>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r>
              <a:rPr lang="en-US" dirty="0"/>
              <a:t>2025 Nursing Tech Direct</a:t>
            </a:r>
          </a:p>
        </p:txBody>
      </p:sp>
      <p:sp>
        <p:nvSpPr>
          <p:cNvPr id="3" name="Date Placeholder 2">
            <a:extLst>
              <a:ext uri="{FF2B5EF4-FFF2-40B4-BE49-F238E27FC236}">
                <a16:creationId xmlns:a16="http://schemas.microsoft.com/office/drawing/2014/main" id="{652B9064-AE57-427F-E5AF-71DE7D52FE6E}"/>
              </a:ext>
            </a:extLst>
          </p:cNvPr>
          <p:cNvSpPr>
            <a:spLocks noGrp="1"/>
          </p:cNvSpPr>
          <p:nvPr>
            <p:ph type="dt" sz="quarter" idx="1"/>
          </p:nvPr>
        </p:nvSpPr>
        <p:spPr>
          <a:xfrm>
            <a:off x="4143587" y="0"/>
            <a:ext cx="3169920" cy="481727"/>
          </a:xfrm>
          <a:prstGeom prst="rect">
            <a:avLst/>
          </a:prstGeom>
        </p:spPr>
        <p:txBody>
          <a:bodyPr vert="horz" lIns="96653" tIns="48327" rIns="96653" bIns="48327" rtlCol="0"/>
          <a:lstStyle>
            <a:lvl1pPr algn="r">
              <a:defRPr sz="1200"/>
            </a:lvl1pPr>
          </a:lstStyle>
          <a:p>
            <a:fld id="{9D8190EA-5EEC-4300-B6AE-D9734C6C648E}" type="datetimeFigureOut">
              <a:rPr lang="en-US" smtClean="0"/>
              <a:t>10/29/2024</a:t>
            </a:fld>
            <a:endParaRPr lang="en-US" dirty="0"/>
          </a:p>
        </p:txBody>
      </p:sp>
      <p:sp>
        <p:nvSpPr>
          <p:cNvPr id="4" name="Footer Placeholder 3">
            <a:extLst>
              <a:ext uri="{FF2B5EF4-FFF2-40B4-BE49-F238E27FC236}">
                <a16:creationId xmlns:a16="http://schemas.microsoft.com/office/drawing/2014/main" id="{8186157A-CEB9-B0FC-3A49-BE950AEAD6F3}"/>
              </a:ext>
            </a:extLst>
          </p:cNvPr>
          <p:cNvSpPr>
            <a:spLocks noGrp="1"/>
          </p:cNvSpPr>
          <p:nvPr>
            <p:ph type="ftr" sz="quarter" idx="2"/>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0819CA0-A57D-42D7-A625-56C22D0FA7C6}"/>
              </a:ext>
            </a:extLst>
          </p:cNvPr>
          <p:cNvSpPr>
            <a:spLocks noGrp="1"/>
          </p:cNvSpPr>
          <p:nvPr>
            <p:ph type="sldNum" sz="quarter" idx="3"/>
          </p:nvPr>
        </p:nvSpPr>
        <p:spPr>
          <a:xfrm>
            <a:off x="4143587" y="9119475"/>
            <a:ext cx="3169920" cy="481726"/>
          </a:xfrm>
          <a:prstGeom prst="rect">
            <a:avLst/>
          </a:prstGeom>
        </p:spPr>
        <p:txBody>
          <a:bodyPr vert="horz" lIns="96653" tIns="48327" rIns="96653" bIns="48327" rtlCol="0" anchor="b"/>
          <a:lstStyle>
            <a:lvl1pPr algn="r">
              <a:defRPr sz="1200"/>
            </a:lvl1pPr>
          </a:lstStyle>
          <a:p>
            <a:fld id="{EAFF3A6F-DEFA-45E0-9496-BEE7C2C6F3D0}" type="slidenum">
              <a:rPr lang="en-US" smtClean="0"/>
              <a:t>‹#›</a:t>
            </a:fld>
            <a:endParaRPr lang="en-US" dirty="0"/>
          </a:p>
        </p:txBody>
      </p:sp>
    </p:spTree>
    <p:extLst>
      <p:ext uri="{BB962C8B-B14F-4D97-AF65-F5344CB8AC3E}">
        <p14:creationId xmlns:p14="http://schemas.microsoft.com/office/powerpoint/2010/main" val="1406002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7487ADD9-2083-264C-A652-8D52D02F7E72}" type="datetimeFigureOut">
              <a:rPr lang="en-US" smtClean="0"/>
              <a:t>10/29/2024</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F97DC217-DF71-1A49-B3EA-559F1F43B0FF}" type="slidenum">
              <a:rPr lang="en-US" smtClean="0"/>
              <a:t>‹#›</a:t>
            </a:fld>
            <a:endParaRPr lang="en-US" dirty="0"/>
          </a:p>
        </p:txBody>
      </p:sp>
    </p:spTree>
    <p:extLst>
      <p:ext uri="{BB962C8B-B14F-4D97-AF65-F5344CB8AC3E}">
        <p14:creationId xmlns:p14="http://schemas.microsoft.com/office/powerpoint/2010/main" val="284642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a:t>
            </a:fld>
            <a:endParaRPr lang="en-US" dirty="0"/>
          </a:p>
        </p:txBody>
      </p:sp>
    </p:spTree>
    <p:extLst>
      <p:ext uri="{BB962C8B-B14F-4D97-AF65-F5344CB8AC3E}">
        <p14:creationId xmlns:p14="http://schemas.microsoft.com/office/powerpoint/2010/main" val="2169385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2</a:t>
            </a:fld>
            <a:endParaRPr lang="en-US" dirty="0"/>
          </a:p>
        </p:txBody>
      </p:sp>
    </p:spTree>
    <p:extLst>
      <p:ext uri="{BB962C8B-B14F-4D97-AF65-F5344CB8AC3E}">
        <p14:creationId xmlns:p14="http://schemas.microsoft.com/office/powerpoint/2010/main" val="2915247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3</a:t>
            </a:fld>
            <a:endParaRPr lang="en-US" dirty="0"/>
          </a:p>
        </p:txBody>
      </p:sp>
    </p:spTree>
    <p:extLst>
      <p:ext uri="{BB962C8B-B14F-4D97-AF65-F5344CB8AC3E}">
        <p14:creationId xmlns:p14="http://schemas.microsoft.com/office/powerpoint/2010/main" val="1938948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4</a:t>
            </a:fld>
            <a:endParaRPr lang="en-US" dirty="0"/>
          </a:p>
        </p:txBody>
      </p:sp>
    </p:spTree>
    <p:extLst>
      <p:ext uri="{BB962C8B-B14F-4D97-AF65-F5344CB8AC3E}">
        <p14:creationId xmlns:p14="http://schemas.microsoft.com/office/powerpoint/2010/main" val="3862743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6</a:t>
            </a:fld>
            <a:endParaRPr lang="en-US" dirty="0"/>
          </a:p>
        </p:txBody>
      </p:sp>
    </p:spTree>
    <p:extLst>
      <p:ext uri="{BB962C8B-B14F-4D97-AF65-F5344CB8AC3E}">
        <p14:creationId xmlns:p14="http://schemas.microsoft.com/office/powerpoint/2010/main" val="4194793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7</a:t>
            </a:fld>
            <a:endParaRPr lang="en-US" dirty="0"/>
          </a:p>
        </p:txBody>
      </p:sp>
    </p:spTree>
    <p:extLst>
      <p:ext uri="{BB962C8B-B14F-4D97-AF65-F5344CB8AC3E}">
        <p14:creationId xmlns:p14="http://schemas.microsoft.com/office/powerpoint/2010/main" val="1425159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8</a:t>
            </a:fld>
            <a:endParaRPr lang="en-US" dirty="0"/>
          </a:p>
        </p:txBody>
      </p:sp>
    </p:spTree>
    <p:extLst>
      <p:ext uri="{BB962C8B-B14F-4D97-AF65-F5344CB8AC3E}">
        <p14:creationId xmlns:p14="http://schemas.microsoft.com/office/powerpoint/2010/main" val="1639086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44</a:t>
            </a:fld>
            <a:endParaRPr lang="en-US" dirty="0"/>
          </a:p>
        </p:txBody>
      </p:sp>
    </p:spTree>
    <p:extLst>
      <p:ext uri="{BB962C8B-B14F-4D97-AF65-F5344CB8AC3E}">
        <p14:creationId xmlns:p14="http://schemas.microsoft.com/office/powerpoint/2010/main" val="399008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C79249-FDC0-364D-A734-AE1DE1605D28}"/>
              </a:ext>
              <a:ext uri="{C183D7F6-B498-43B3-948B-1728B52AA6E4}">
                <adec:decorative xmlns:adec="http://schemas.microsoft.com/office/drawing/2017/decorative" val="1"/>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13537B6D-42A5-F449-2691-321A167F7C08}"/>
              </a:ext>
              <a:ext uri="{C183D7F6-B498-43B3-948B-1728B52AA6E4}">
                <adec:decorative xmlns:adec="http://schemas.microsoft.com/office/drawing/2017/decorative" val="1"/>
              </a:ext>
            </a:extLst>
          </p:cNvPr>
          <p:cNvGrpSpPr/>
          <p:nvPr userDrawn="1"/>
        </p:nvGrpSpPr>
        <p:grpSpPr>
          <a:xfrm>
            <a:off x="0" y="-3419"/>
            <a:ext cx="12192000" cy="6861419"/>
            <a:chOff x="0" y="-3419"/>
            <a:chExt cx="12192000" cy="6861419"/>
          </a:xfrm>
        </p:grpSpPr>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8">
              <a:extLst>
                <a:ext uri="{FF2B5EF4-FFF2-40B4-BE49-F238E27FC236}">
                  <a16:creationId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167493" y="232913"/>
            <a:ext cx="7096933" cy="3830130"/>
          </a:xfrm>
        </p:spPr>
        <p:txBody>
          <a:bodyPr anchor="b">
            <a:noAutofit/>
          </a:bodyPr>
          <a:lstStyle>
            <a:lvl1pPr algn="l">
              <a:defRPr sz="6000" b="1">
                <a:latin typeface="+mj-lt"/>
              </a:defRPr>
            </a:lvl1pPr>
          </a:lstStyle>
          <a:p>
            <a:r>
              <a:rPr lang="en-US" dirty="0"/>
              <a:t>Click to add title</a:t>
            </a:r>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8AD52EA-B01E-8D38-D87A-BF7EB5B58A82}"/>
              </a:ext>
              <a:ext uri="{C183D7F6-B498-43B3-948B-1728B52AA6E4}">
                <adec:decorative xmlns:adec="http://schemas.microsoft.com/office/drawing/2017/decorative" val="1"/>
              </a:ext>
            </a:extLst>
          </p:cNvPr>
          <p:cNvGrpSpPr/>
          <p:nvPr userDrawn="1"/>
        </p:nvGrpSpPr>
        <p:grpSpPr>
          <a:xfrm>
            <a:off x="0" y="-1"/>
            <a:ext cx="12192001" cy="6864796"/>
            <a:chOff x="0" y="-1"/>
            <a:chExt cx="12192001" cy="6864796"/>
          </a:xfrm>
        </p:grpSpPr>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167494" y="252549"/>
            <a:ext cx="6220278" cy="3262811"/>
          </a:xfrm>
        </p:spPr>
        <p:txBody>
          <a:bodyPr anchor="b">
            <a:noAutofit/>
          </a:bodyPr>
          <a:lstStyle>
            <a:lvl1pPr algn="l">
              <a:defRPr sz="6000" b="1">
                <a:latin typeface="+mj-lt"/>
              </a:defRPr>
            </a:lvl1pPr>
          </a:lstStyle>
          <a:p>
            <a:r>
              <a:rPr lang="en-US" dirty="0"/>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1167493" y="3685939"/>
            <a:ext cx="6220277" cy="2919512"/>
          </a:xfrm>
        </p:spPr>
        <p:txBody>
          <a:bodyPr anchor="t" anchorCtr="0">
            <a:normAutofit/>
          </a:bodyPr>
          <a:lstStyle>
            <a:lvl1pPr marL="0" indent="0" algn="l">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text</a:t>
            </a:r>
          </a:p>
        </p:txBody>
      </p:sp>
    </p:spTree>
    <p:extLst>
      <p:ext uri="{BB962C8B-B14F-4D97-AF65-F5344CB8AC3E}">
        <p14:creationId xmlns:p14="http://schemas.microsoft.com/office/powerpoint/2010/main" val="2544706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C10D125-AB73-D276-4947-94204736A30D}"/>
              </a:ext>
              <a:ext uri="{C183D7F6-B498-43B3-948B-1728B52AA6E4}">
                <adec:decorative xmlns:adec="http://schemas.microsoft.com/office/drawing/2017/decorative" val="1"/>
              </a:ext>
            </a:extLst>
          </p:cNvPr>
          <p:cNvGrpSpPr/>
          <p:nvPr userDrawn="1"/>
        </p:nvGrpSpPr>
        <p:grpSpPr>
          <a:xfrm>
            <a:off x="1" y="0"/>
            <a:ext cx="12191999" cy="6858000"/>
            <a:chOff x="1" y="0"/>
            <a:chExt cx="12191999" cy="6858000"/>
          </a:xfrm>
        </p:grpSpPr>
        <p:sp>
          <p:nvSpPr>
            <p:cNvPr id="4" name="Freeform 3">
              <a:extLst>
                <a:ext uri="{FF2B5EF4-FFF2-40B4-BE49-F238E27FC236}">
                  <a16:creationId xmlns:a16="http://schemas.microsoft.com/office/drawing/2014/main" id="{6A7F6A3F-E1DD-A246-9A6D-5F9B18BA2588}"/>
                </a:ext>
                <a:ext uri="{C183D7F6-B498-43B3-948B-1728B52AA6E4}">
                  <adec:decorative xmlns:adec="http://schemas.microsoft.com/office/drawing/2017/decorative" val="1"/>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 uri="{C183D7F6-B498-43B3-948B-1728B52AA6E4}">
                  <adec:decorative xmlns:adec="http://schemas.microsoft.com/office/drawing/2017/decorative" val="1"/>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 uri="{C183D7F6-B498-43B3-948B-1728B52AA6E4}">
                  <adec:decorative xmlns:adec="http://schemas.microsoft.com/office/drawing/2017/decorative" val="1"/>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 uri="{C183D7F6-B498-43B3-948B-1728B52AA6E4}">
                  <adec:decorative xmlns:adec="http://schemas.microsoft.com/office/drawing/2017/decorative" val="1"/>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58864" y="102021"/>
            <a:ext cx="9779183" cy="1744415"/>
          </a:xfrm>
        </p:spPr>
        <p:txBody>
          <a:bodyPr anchor="b">
            <a:noAutofit/>
          </a:bodyPr>
          <a:lstStyle>
            <a:lvl1pPr>
              <a:defRPr sz="4200" b="1">
                <a:latin typeface="+mj-lt"/>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1158865" y="2017467"/>
            <a:ext cx="9779182" cy="3366815"/>
          </a:xfrm>
        </p:spPr>
        <p:txBody>
          <a:bodyPr>
            <a:norm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Right Imag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C10D125-AB73-D276-4947-94204736A30D}"/>
              </a:ext>
              <a:ext uri="{C183D7F6-B498-43B3-948B-1728B52AA6E4}">
                <adec:decorative xmlns:adec="http://schemas.microsoft.com/office/drawing/2017/decorative" val="1"/>
              </a:ext>
            </a:extLst>
          </p:cNvPr>
          <p:cNvGrpSpPr/>
          <p:nvPr userDrawn="1"/>
        </p:nvGrpSpPr>
        <p:grpSpPr>
          <a:xfrm flipH="1">
            <a:off x="1" y="0"/>
            <a:ext cx="12191999" cy="6858000"/>
            <a:chOff x="1" y="0"/>
            <a:chExt cx="12191999" cy="6858000"/>
          </a:xfrm>
        </p:grpSpPr>
        <p:sp>
          <p:nvSpPr>
            <p:cNvPr id="4" name="Freeform 3">
              <a:extLst>
                <a:ext uri="{FF2B5EF4-FFF2-40B4-BE49-F238E27FC236}">
                  <a16:creationId xmlns:a16="http://schemas.microsoft.com/office/drawing/2014/main" id="{6A7F6A3F-E1DD-A246-9A6D-5F9B18BA2588}"/>
                </a:ext>
                <a:ext uri="{C183D7F6-B498-43B3-948B-1728B52AA6E4}">
                  <adec:decorative xmlns:adec="http://schemas.microsoft.com/office/drawing/2017/decorative" val="1"/>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 uri="{C183D7F6-B498-43B3-948B-1728B52AA6E4}">
                  <adec:decorative xmlns:adec="http://schemas.microsoft.com/office/drawing/2017/decorative" val="1"/>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 uri="{C183D7F6-B498-43B3-948B-1728B52AA6E4}">
                  <adec:decorative xmlns:adec="http://schemas.microsoft.com/office/drawing/2017/decorative" val="1"/>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 uri="{C183D7F6-B498-43B3-948B-1728B52AA6E4}">
                  <adec:decorative xmlns:adec="http://schemas.microsoft.com/office/drawing/2017/decorative" val="1"/>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1371600"/>
            <a:ext cx="5486400" cy="4114800"/>
          </a:xfrm>
        </p:spPr>
        <p:txBody>
          <a:bodyPr anchor="ctr" anchorCtr="0">
            <a:noAutofit/>
          </a:bodyPr>
          <a:lstStyle>
            <a:lvl1pPr>
              <a:defRPr sz="6000" b="1">
                <a:latin typeface="+mj-lt"/>
              </a:defRPr>
            </a:lvl1pPr>
          </a:lstStyle>
          <a:p>
            <a:r>
              <a:rPr lang="en-US" dirty="0"/>
              <a:t>Click to add title</a:t>
            </a:r>
          </a:p>
        </p:txBody>
      </p:sp>
      <p:sp>
        <p:nvSpPr>
          <p:cNvPr id="15" name="Picture Placeholder 14">
            <a:extLst>
              <a:ext uri="{FF2B5EF4-FFF2-40B4-BE49-F238E27FC236}">
                <a16:creationId xmlns:a16="http://schemas.microsoft.com/office/drawing/2014/main" id="{3124234B-E1C4-2616-9993-A23142AA69B2}"/>
              </a:ext>
            </a:extLst>
          </p:cNvPr>
          <p:cNvSpPr>
            <a:spLocks noGrp="1"/>
          </p:cNvSpPr>
          <p:nvPr>
            <p:ph type="pic" sz="quarter" idx="10"/>
          </p:nvPr>
        </p:nvSpPr>
        <p:spPr>
          <a:xfrm>
            <a:off x="7183438" y="1168400"/>
            <a:ext cx="4500562" cy="4521200"/>
          </a:xfrm>
          <a:prstGeom prst="ellipse">
            <a:avLst/>
          </a:prstGeom>
          <a:solidFill>
            <a:schemeClr val="accent2"/>
          </a:solidFill>
        </p:spPr>
        <p:txBody>
          <a:bodyPr/>
          <a:lstStyle>
            <a:lvl1pPr marL="0" indent="0" algn="ctr">
              <a:buNone/>
              <a:defRPr sz="2000"/>
            </a:lvl1pPr>
          </a:lstStyle>
          <a:p>
            <a:r>
              <a:rPr lang="en-US"/>
              <a:t>Click icon to add picture</a:t>
            </a: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491266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Left Imag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C10D125-AB73-D276-4947-94204736A30D}"/>
              </a:ext>
              <a:ext uri="{C183D7F6-B498-43B3-948B-1728B52AA6E4}">
                <adec:decorative xmlns:adec="http://schemas.microsoft.com/office/drawing/2017/decorative" val="1"/>
              </a:ext>
            </a:extLst>
          </p:cNvPr>
          <p:cNvGrpSpPr/>
          <p:nvPr userDrawn="1"/>
        </p:nvGrpSpPr>
        <p:grpSpPr>
          <a:xfrm>
            <a:off x="1" y="0"/>
            <a:ext cx="12191999" cy="6858000"/>
            <a:chOff x="1" y="0"/>
            <a:chExt cx="12191999" cy="6858000"/>
          </a:xfrm>
        </p:grpSpPr>
        <p:sp>
          <p:nvSpPr>
            <p:cNvPr id="4" name="Freeform 3">
              <a:extLst>
                <a:ext uri="{FF2B5EF4-FFF2-40B4-BE49-F238E27FC236}">
                  <a16:creationId xmlns:a16="http://schemas.microsoft.com/office/drawing/2014/main" id="{6A7F6A3F-E1DD-A246-9A6D-5F9B18BA2588}"/>
                </a:ext>
                <a:ext uri="{C183D7F6-B498-43B3-948B-1728B52AA6E4}">
                  <adec:decorative xmlns:adec="http://schemas.microsoft.com/office/drawing/2017/decorative" val="1"/>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 uri="{C183D7F6-B498-43B3-948B-1728B52AA6E4}">
                  <adec:decorative xmlns:adec="http://schemas.microsoft.com/office/drawing/2017/decorative" val="1"/>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 uri="{C183D7F6-B498-43B3-948B-1728B52AA6E4}">
                  <adec:decorative xmlns:adec="http://schemas.microsoft.com/office/drawing/2017/decorative" val="1"/>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 uri="{C183D7F6-B498-43B3-948B-1728B52AA6E4}">
                  <adec:decorative xmlns:adec="http://schemas.microsoft.com/office/drawing/2017/decorative" val="1"/>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5943600" y="457200"/>
            <a:ext cx="5120640" cy="3200400"/>
          </a:xfrm>
        </p:spPr>
        <p:txBody>
          <a:bodyPr anchor="b" anchorCtr="0">
            <a:noAutofit/>
          </a:bodyPr>
          <a:lstStyle>
            <a:lvl1pPr>
              <a:defRPr sz="6000" b="1">
                <a:latin typeface="+mj-lt"/>
              </a:defRPr>
            </a:lvl1pPr>
          </a:lstStyle>
          <a:p>
            <a:r>
              <a:rPr lang="en-US" dirty="0"/>
              <a:t>Click to add title</a:t>
            </a:r>
          </a:p>
        </p:txBody>
      </p:sp>
      <p:sp>
        <p:nvSpPr>
          <p:cNvPr id="3" name="Subtitle 2">
            <a:extLst>
              <a:ext uri="{FF2B5EF4-FFF2-40B4-BE49-F238E27FC236}">
                <a16:creationId xmlns:a16="http://schemas.microsoft.com/office/drawing/2014/main" id="{8763DBBF-E63D-81E5-E7CE-32F6F2C2F935}"/>
              </a:ext>
            </a:extLst>
          </p:cNvPr>
          <p:cNvSpPr>
            <a:spLocks noGrp="1"/>
          </p:cNvSpPr>
          <p:nvPr>
            <p:ph type="subTitle" idx="1" hasCustomPrompt="1"/>
          </p:nvPr>
        </p:nvSpPr>
        <p:spPr>
          <a:xfrm>
            <a:off x="5943598" y="3657600"/>
            <a:ext cx="5120640" cy="1828800"/>
          </a:xfrm>
        </p:spPr>
        <p:txBody>
          <a:bodyPr anchor="t" anchorCtr="0">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5" name="Picture Placeholder 14">
            <a:extLst>
              <a:ext uri="{FF2B5EF4-FFF2-40B4-BE49-F238E27FC236}">
                <a16:creationId xmlns:a16="http://schemas.microsoft.com/office/drawing/2014/main" id="{64033732-ADA1-C540-7276-3FF5CDEF2C5E}"/>
              </a:ext>
            </a:extLst>
          </p:cNvPr>
          <p:cNvSpPr>
            <a:spLocks noGrp="1"/>
          </p:cNvSpPr>
          <p:nvPr>
            <p:ph type="pic" sz="quarter" idx="10"/>
          </p:nvPr>
        </p:nvSpPr>
        <p:spPr>
          <a:xfrm>
            <a:off x="904238" y="1157224"/>
            <a:ext cx="4500562" cy="4521200"/>
          </a:xfrm>
          <a:prstGeom prst="ellipse">
            <a:avLst/>
          </a:prstGeom>
          <a:solidFill>
            <a:schemeClr val="accent2"/>
          </a:solidFill>
        </p:spPr>
        <p:txBody>
          <a:bodyPr/>
          <a:lstStyle>
            <a:lvl1pPr marL="0" indent="0" algn="ctr">
              <a:buNone/>
              <a:defRPr sz="2000"/>
            </a:lvl1pPr>
          </a:lstStyle>
          <a:p>
            <a:r>
              <a:rPr lang="en-US"/>
              <a:t>Click icon to add picture</a:t>
            </a: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823856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2">
    <p:bg>
      <p:bgPr>
        <a:solidFill>
          <a:schemeClr val="accent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CEDB282-8288-C81F-52B5-048A3E80C931}"/>
              </a:ext>
              <a:ext uri="{C183D7F6-B498-43B3-948B-1728B52AA6E4}">
                <adec:decorative xmlns:adec="http://schemas.microsoft.com/office/drawing/2017/decorative" val="1"/>
              </a:ext>
            </a:extLst>
          </p:cNvPr>
          <p:cNvGrpSpPr/>
          <p:nvPr userDrawn="1"/>
        </p:nvGrpSpPr>
        <p:grpSpPr>
          <a:xfrm>
            <a:off x="0" y="-1"/>
            <a:ext cx="12208822" cy="6858003"/>
            <a:chOff x="0" y="-1"/>
            <a:chExt cx="12208822" cy="6858003"/>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3" name="Title 1">
            <a:extLst>
              <a:ext uri="{FF2B5EF4-FFF2-40B4-BE49-F238E27FC236}">
                <a16:creationId xmlns:a16="http://schemas.microsoft.com/office/drawing/2014/main" id="{5E932F0D-7FC3-634B-932C-3625C16C8DE2}"/>
              </a:ext>
            </a:extLst>
          </p:cNvPr>
          <p:cNvSpPr>
            <a:spLocks noGrp="1"/>
          </p:cNvSpPr>
          <p:nvPr>
            <p:ph type="title" hasCustomPrompt="1"/>
          </p:nvPr>
        </p:nvSpPr>
        <p:spPr>
          <a:xfrm>
            <a:off x="1167492" y="45085"/>
            <a:ext cx="9779183" cy="1600835"/>
          </a:xfrm>
        </p:spPr>
        <p:txBody>
          <a:bodyPr anchor="b">
            <a:noAutofit/>
          </a:bodyPr>
          <a:lstStyle>
            <a:lvl1pPr>
              <a:defRPr sz="4200" b="1">
                <a:latin typeface="+mj-lt"/>
              </a:defRPr>
            </a:lvl1pPr>
          </a:lstStyle>
          <a:p>
            <a:r>
              <a:rPr lang="en-US" dirty="0"/>
              <a:t>Click to add title</a:t>
            </a:r>
          </a:p>
        </p:txBody>
      </p:sp>
      <p:sp>
        <p:nvSpPr>
          <p:cNvPr id="3" name="Content Placeholder 2">
            <a:extLst>
              <a:ext uri="{FF2B5EF4-FFF2-40B4-BE49-F238E27FC236}">
                <a16:creationId xmlns:a16="http://schemas.microsoft.com/office/drawing/2014/main" id="{CA1EED44-783E-8705-4119-D7E9F7D4F2B4}"/>
              </a:ext>
            </a:extLst>
          </p:cNvPr>
          <p:cNvSpPr>
            <a:spLocks noGrp="1"/>
          </p:cNvSpPr>
          <p:nvPr>
            <p:ph idx="14" hasCustomPrompt="1"/>
          </p:nvPr>
        </p:nvSpPr>
        <p:spPr>
          <a:xfrm>
            <a:off x="1166087" y="2652713"/>
            <a:ext cx="9780587" cy="3436936"/>
          </a:xfrm>
        </p:spPr>
        <p:txBody>
          <a:bodyPr>
            <a:normAutofit/>
          </a:bodyPr>
          <a:lstStyle>
            <a:lvl1pPr marL="342900" indent="-283464">
              <a:spcBef>
                <a:spcPts val="1000"/>
              </a:spcBef>
              <a:buFont typeface="Arial" panose="020B0604020202020204" pitchFamily="34" charset="0"/>
              <a:buChar char="•"/>
              <a:defRPr sz="2000">
                <a:solidFill>
                  <a:schemeClr val="bg1"/>
                </a:solidFill>
                <a:latin typeface="+mn-lt"/>
              </a:defRPr>
            </a:lvl1pPr>
            <a:lvl2pPr marL="566928" indent="-283464">
              <a:spcBef>
                <a:spcPts val="1000"/>
              </a:spcBef>
              <a:buFont typeface="Arial" panose="020B0604020202020204" pitchFamily="34" charset="0"/>
              <a:buChar char="•"/>
              <a:defRPr sz="2000">
                <a:solidFill>
                  <a:schemeClr val="bg1"/>
                </a:solidFill>
                <a:latin typeface="+mn-lt"/>
              </a:defRPr>
            </a:lvl2pPr>
            <a:lvl3pPr marL="850392" indent="-283464">
              <a:spcBef>
                <a:spcPts val="1000"/>
              </a:spcBef>
              <a:buFont typeface="Arial" panose="020B0604020202020204" pitchFamily="34" charset="0"/>
              <a:buChar char="•"/>
              <a:defRPr sz="2000">
                <a:solidFill>
                  <a:schemeClr val="bg1"/>
                </a:solidFill>
                <a:latin typeface="+mn-lt"/>
              </a:defRPr>
            </a:lvl3pPr>
            <a:lvl4pPr marL="1097280" indent="-283464">
              <a:spcBef>
                <a:spcPts val="1000"/>
              </a:spcBef>
              <a:buFont typeface="Arial" panose="020B0604020202020204" pitchFamily="34" charset="0"/>
              <a:buChar char="•"/>
              <a:defRPr sz="2000">
                <a:solidFill>
                  <a:schemeClr val="bg1"/>
                </a:solidFill>
                <a:latin typeface="+mn-lt"/>
              </a:defRPr>
            </a:lvl4pPr>
            <a:lvl5pPr marL="1371600" indent="-283464">
              <a:spcBef>
                <a:spcPts val="1000"/>
              </a:spcBef>
              <a:buFont typeface="Arial" panose="020B0604020202020204" pitchFamily="34" charset="0"/>
              <a:buChar char="•"/>
              <a:defRPr sz="2000">
                <a:solidFill>
                  <a:schemeClr val="bg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a:noAutofit/>
          </a:bodyPr>
          <a:lstStyle>
            <a:lvl1pPr>
              <a:defRPr>
                <a:solidFill>
                  <a:schemeClr val="accent2"/>
                </a:solidFill>
                <a:latin typeface="+mn-lt"/>
              </a:defRPr>
            </a:lvl1pPr>
          </a:lstStyle>
          <a:p>
            <a:r>
              <a:rPr lang="en-US" dirty="0"/>
              <a:t>9/8/20XX</a:t>
            </a:r>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a:noAutofit/>
          </a:bodyPr>
          <a:lstStyle>
            <a:lvl1pPr>
              <a:defRPr>
                <a:solidFill>
                  <a:schemeClr val="accent2"/>
                </a:solidFill>
                <a:latin typeface="+mn-lt"/>
              </a:defRPr>
            </a:lvl1pPr>
          </a:lstStyle>
          <a:p>
            <a:endParaRPr lang="en-US" dirty="0"/>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883176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FBCE6F-2AA9-31FE-8148-33B480735599}"/>
              </a:ext>
              <a:ext uri="{C183D7F6-B498-43B3-948B-1728B52AA6E4}">
                <adec:decorative xmlns:adec="http://schemas.microsoft.com/office/drawing/2017/decorative" val="1"/>
              </a:ext>
            </a:extLst>
          </p:cNvPr>
          <p:cNvGrpSpPr/>
          <p:nvPr userDrawn="1"/>
        </p:nvGrpSpPr>
        <p:grpSpPr>
          <a:xfrm>
            <a:off x="0" y="0"/>
            <a:ext cx="12192000" cy="6858000"/>
            <a:chOff x="0" y="0"/>
            <a:chExt cx="12192000" cy="685800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0"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28" y="2207195"/>
              <a:ext cx="3032351" cy="2443610"/>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167494" y="177553"/>
            <a:ext cx="6245912" cy="3269447"/>
          </a:xfrm>
        </p:spPr>
        <p:txBody>
          <a:bodyPr bIns="0" anchor="b">
            <a:noAutofit/>
          </a:bodyPr>
          <a:lstStyle>
            <a:lvl1pPr algn="l">
              <a:defRPr sz="6000" b="1">
                <a:solidFill>
                  <a:schemeClr val="bg1"/>
                </a:solidFill>
                <a:latin typeface="+mj-lt"/>
              </a:defRPr>
            </a:lvl1pPr>
          </a:lstStyle>
          <a:p>
            <a:r>
              <a:rPr lang="en-US" dirty="0"/>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1167494" y="3492896"/>
            <a:ext cx="6245912" cy="912850"/>
          </a:xfrm>
        </p:spPr>
        <p:txBody>
          <a:bodyPr anchor="ctr" anchorCtr="0">
            <a:no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986529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4DB56B5-5DD7-95E3-52B2-EDC4B3F13058}"/>
              </a:ext>
              <a:ext uri="{C183D7F6-B498-43B3-948B-1728B52AA6E4}">
                <adec:decorative xmlns:adec="http://schemas.microsoft.com/office/drawing/2017/decorative" val="1"/>
              </a:ext>
            </a:extLst>
          </p:cNvPr>
          <p:cNvGrpSpPr/>
          <p:nvPr userDrawn="1"/>
        </p:nvGrpSpPr>
        <p:grpSpPr>
          <a:xfrm>
            <a:off x="1" y="0"/>
            <a:ext cx="12191999" cy="6858000"/>
            <a:chOff x="1" y="0"/>
            <a:chExt cx="12191999" cy="685800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136526"/>
            <a:ext cx="9601200" cy="1653371"/>
          </a:xfrm>
        </p:spPr>
        <p:txBody>
          <a:bodyPr anchor="b">
            <a:noAutofit/>
          </a:bodyPr>
          <a:lstStyle>
            <a:lvl1pPr>
              <a:defRPr sz="4200" b="1">
                <a:latin typeface="+mj-lt"/>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1167493" y="2023984"/>
            <a:ext cx="4663440" cy="3332832"/>
          </a:xfrm>
        </p:spPr>
        <p:txBody>
          <a:bodyPr>
            <a:normAutofit/>
          </a:bodyPr>
          <a:lstStyle>
            <a:lvl1pPr marL="0" indent="0">
              <a:spcBef>
                <a:spcPts val="1000"/>
              </a:spcBef>
              <a:buFont typeface="Arial" panose="020B0604020202020204" pitchFamily="34" charset="0"/>
              <a:buNone/>
              <a:defRPr sz="2000">
                <a:latin typeface="+mn-lt"/>
              </a:defRPr>
            </a:lvl1pPr>
            <a:lvl2pPr marL="283464" indent="-283464">
              <a:spcBef>
                <a:spcPts val="1000"/>
              </a:spcBef>
              <a:buFont typeface="Arial" panose="020B0604020202020204" pitchFamily="34" charset="0"/>
              <a:buChar char="•"/>
              <a:defRPr sz="2000">
                <a:latin typeface="+mn-lt"/>
              </a:defRPr>
            </a:lvl2pPr>
            <a:lvl3pPr marL="566928" indent="-283464">
              <a:spcBef>
                <a:spcPts val="1000"/>
              </a:spcBef>
              <a:buFont typeface="Arial" panose="020B0604020202020204" pitchFamily="34" charset="0"/>
              <a:buChar char="•"/>
              <a:defRPr sz="2000">
                <a:latin typeface="+mn-lt"/>
              </a:defRPr>
            </a:lvl3pPr>
            <a:lvl4pPr marL="850392" indent="-283464">
              <a:spcBef>
                <a:spcPts val="1000"/>
              </a:spcBef>
              <a:buFont typeface="Arial" panose="020B0604020202020204" pitchFamily="34" charset="0"/>
              <a:buChar char="•"/>
              <a:defRPr sz="2000">
                <a:latin typeface="+mn-lt"/>
              </a:defRPr>
            </a:lvl4pPr>
            <a:lvl5pPr marL="1133856" indent="-283464">
              <a:spcBef>
                <a:spcPts val="1000"/>
              </a:spcBef>
              <a:buFont typeface="Arial" panose="020B0604020202020204" pitchFamily="34" charset="0"/>
              <a:buChar char="•"/>
              <a:defRPr sz="20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hasCustomPrompt="1"/>
          </p:nvPr>
        </p:nvSpPr>
        <p:spPr>
          <a:xfrm>
            <a:off x="6283235" y="2023984"/>
            <a:ext cx="4663440" cy="3332832"/>
          </a:xfrm>
        </p:spPr>
        <p:txBody>
          <a:bodyPr>
            <a:normAutofit/>
          </a:bodyPr>
          <a:lstStyle>
            <a:lvl1pPr marL="0" indent="0">
              <a:spcBef>
                <a:spcPts val="1000"/>
              </a:spcBef>
              <a:buFont typeface="Arial" panose="020B0604020202020204" pitchFamily="34" charset="0"/>
              <a:buNone/>
              <a:defRPr sz="2000">
                <a:latin typeface="+mn-lt"/>
              </a:defRPr>
            </a:lvl1pPr>
            <a:lvl2pPr marL="283464" indent="-283464">
              <a:spcBef>
                <a:spcPts val="1000"/>
              </a:spcBef>
              <a:buFont typeface="Arial" panose="020B0604020202020204" pitchFamily="34" charset="0"/>
              <a:buChar char="•"/>
              <a:defRPr sz="2000">
                <a:latin typeface="+mn-lt"/>
              </a:defRPr>
            </a:lvl2pPr>
            <a:lvl3pPr marL="566928" indent="-283464">
              <a:spcBef>
                <a:spcPts val="1000"/>
              </a:spcBef>
              <a:buFont typeface="Arial" panose="020B0604020202020204" pitchFamily="34" charset="0"/>
              <a:buChar char="•"/>
              <a:defRPr sz="2000">
                <a:latin typeface="+mn-lt"/>
              </a:defRPr>
            </a:lvl3pPr>
            <a:lvl4pPr marL="850392" indent="-283464">
              <a:spcBef>
                <a:spcPts val="1000"/>
              </a:spcBef>
              <a:buFont typeface="Arial" panose="020B0604020202020204" pitchFamily="34" charset="0"/>
              <a:buChar char="•"/>
              <a:defRPr sz="2000">
                <a:latin typeface="+mn-lt"/>
              </a:defRPr>
            </a:lvl4pPr>
            <a:lvl5pPr marL="1133856" indent="-283464">
              <a:spcBef>
                <a:spcPts val="1000"/>
              </a:spcBef>
              <a:buFont typeface="Arial" panose="020B0604020202020204" pitchFamily="34" charset="0"/>
              <a:buChar char="•"/>
              <a:defRPr sz="20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767843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2 content">
    <p:bg>
      <p:bgPr>
        <a:solidFill>
          <a:schemeClr val="accent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A0E8D4A-B13C-C7EE-5E27-278124A1276E}"/>
              </a:ext>
              <a:ext uri="{C183D7F6-B498-43B3-948B-1728B52AA6E4}">
                <adec:decorative xmlns:adec="http://schemas.microsoft.com/office/drawing/2017/decorative" val="1"/>
              </a:ext>
            </a:extLst>
          </p:cNvPr>
          <p:cNvGrpSpPr/>
          <p:nvPr userDrawn="1"/>
        </p:nvGrpSpPr>
        <p:grpSpPr>
          <a:xfrm>
            <a:off x="1" y="1"/>
            <a:ext cx="12191999" cy="6857999"/>
            <a:chOff x="1" y="1"/>
            <a:chExt cx="12191999" cy="6857999"/>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69008"/>
            <a:ext cx="9779183" cy="1706563"/>
          </a:xfrm>
        </p:spPr>
        <p:txBody>
          <a:bodyPr anchor="b">
            <a:noAutofit/>
          </a:bodyPr>
          <a:lstStyle>
            <a:lvl1pPr>
              <a:defRPr sz="4200" b="1">
                <a:solidFill>
                  <a:schemeClr val="bg1"/>
                </a:solidFill>
                <a:latin typeface="+mj-lt"/>
              </a:defRPr>
            </a:lvl1pPr>
          </a:lstStyle>
          <a:p>
            <a:r>
              <a:rPr lang="en-US" dirty="0"/>
              <a:t>Click to add title</a:t>
            </a:r>
          </a:p>
        </p:txBody>
      </p:sp>
      <p:sp>
        <p:nvSpPr>
          <p:cNvPr id="14" name="Content Placeholder 2">
            <a:extLst>
              <a:ext uri="{FF2B5EF4-FFF2-40B4-BE49-F238E27FC236}">
                <a16:creationId xmlns:a16="http://schemas.microsoft.com/office/drawing/2014/main" id="{926B296A-EB6A-9BE9-E813-B15C46524F4D}"/>
              </a:ext>
            </a:extLst>
          </p:cNvPr>
          <p:cNvSpPr>
            <a:spLocks noGrp="1"/>
          </p:cNvSpPr>
          <p:nvPr>
            <p:ph idx="12" hasCustomPrompt="1"/>
          </p:nvPr>
        </p:nvSpPr>
        <p:spPr>
          <a:xfrm>
            <a:off x="1167493" y="2023984"/>
            <a:ext cx="4663440" cy="3332832"/>
          </a:xfrm>
        </p:spPr>
        <p:txBody>
          <a:bodyPr>
            <a:normAutofit/>
          </a:bodyPr>
          <a:lstStyle>
            <a:lvl1pPr marL="530352" indent="-530352">
              <a:spcBef>
                <a:spcPts val="1000"/>
              </a:spcBef>
              <a:buFont typeface="+mj-lt"/>
              <a:buAutoNum type="arabicPeriod"/>
              <a:defRPr sz="2000">
                <a:solidFill>
                  <a:schemeClr val="bg1"/>
                </a:solidFill>
                <a:latin typeface="+mn-lt"/>
              </a:defRPr>
            </a:lvl1pPr>
            <a:lvl2pPr marL="1097280" indent="-530352">
              <a:spcBef>
                <a:spcPts val="1000"/>
              </a:spcBef>
              <a:buFont typeface="+mj-lt"/>
              <a:buAutoNum type="alphaLcPeriod"/>
              <a:defRPr sz="2000">
                <a:solidFill>
                  <a:schemeClr val="bg1"/>
                </a:solidFill>
                <a:latin typeface="+mn-lt"/>
              </a:defRPr>
            </a:lvl2pPr>
            <a:lvl3pPr marL="1645920" indent="-530352">
              <a:spcBef>
                <a:spcPts val="1000"/>
              </a:spcBef>
              <a:buFont typeface="+mj-lt"/>
              <a:buAutoNum type="arabicParenR"/>
              <a:defRPr sz="2000">
                <a:solidFill>
                  <a:schemeClr val="bg1"/>
                </a:solidFill>
                <a:latin typeface="+mn-lt"/>
              </a:defRPr>
            </a:lvl3pPr>
            <a:lvl4pPr marL="1920240" indent="-530352">
              <a:spcBef>
                <a:spcPts val="1000"/>
              </a:spcBef>
              <a:buFont typeface="+mj-lt"/>
              <a:buAutoNum type="alphaLcParenR"/>
              <a:defRPr sz="2000">
                <a:solidFill>
                  <a:schemeClr val="bg1"/>
                </a:solidFill>
                <a:latin typeface="+mn-lt"/>
              </a:defRPr>
            </a:lvl4pPr>
            <a:lvl5pPr marL="2560320" indent="-514350">
              <a:spcBef>
                <a:spcPts val="1000"/>
              </a:spcBef>
              <a:buFont typeface="+mj-lt"/>
              <a:buAutoNum type="romanLcPeriod"/>
              <a:defRPr sz="2000">
                <a:solidFill>
                  <a:schemeClr val="bg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9435B7D5-E7F8-1267-8942-3C97BE836B98}"/>
              </a:ext>
            </a:extLst>
          </p:cNvPr>
          <p:cNvSpPr>
            <a:spLocks noGrp="1"/>
          </p:cNvSpPr>
          <p:nvPr>
            <p:ph idx="11" hasCustomPrompt="1"/>
          </p:nvPr>
        </p:nvSpPr>
        <p:spPr>
          <a:xfrm>
            <a:off x="6283235" y="2023984"/>
            <a:ext cx="4663440" cy="3332832"/>
          </a:xfrm>
        </p:spPr>
        <p:txBody>
          <a:bodyPr>
            <a:normAutofit/>
          </a:bodyPr>
          <a:lstStyle>
            <a:lvl1pPr marL="0" indent="0">
              <a:spcBef>
                <a:spcPts val="1000"/>
              </a:spcBef>
              <a:buFont typeface="Arial" panose="020B0604020202020204" pitchFamily="34" charset="0"/>
              <a:buNone/>
              <a:defRPr sz="2000">
                <a:solidFill>
                  <a:schemeClr val="bg1"/>
                </a:solidFill>
                <a:latin typeface="+mn-lt"/>
              </a:defRPr>
            </a:lvl1pPr>
            <a:lvl2pPr marL="283464" indent="-283464">
              <a:spcBef>
                <a:spcPts val="1000"/>
              </a:spcBef>
              <a:buFont typeface="Arial" panose="020B0604020202020204" pitchFamily="34" charset="0"/>
              <a:buChar char="•"/>
              <a:defRPr sz="2000">
                <a:solidFill>
                  <a:schemeClr val="bg1"/>
                </a:solidFill>
                <a:latin typeface="+mn-lt"/>
              </a:defRPr>
            </a:lvl2pPr>
            <a:lvl3pPr marL="566928" indent="-283464">
              <a:spcBef>
                <a:spcPts val="1000"/>
              </a:spcBef>
              <a:buFont typeface="Arial" panose="020B0604020202020204" pitchFamily="34" charset="0"/>
              <a:buChar char="•"/>
              <a:defRPr sz="2000">
                <a:solidFill>
                  <a:schemeClr val="bg1"/>
                </a:solidFill>
                <a:latin typeface="+mn-lt"/>
              </a:defRPr>
            </a:lvl3pPr>
            <a:lvl4pPr marL="850392" indent="-283464">
              <a:spcBef>
                <a:spcPts val="1000"/>
              </a:spcBef>
              <a:buFont typeface="Arial" panose="020B0604020202020204" pitchFamily="34" charset="0"/>
              <a:buChar char="•"/>
              <a:defRPr sz="2000">
                <a:solidFill>
                  <a:schemeClr val="bg1"/>
                </a:solidFill>
                <a:latin typeface="+mn-lt"/>
              </a:defRPr>
            </a:lvl4pPr>
            <a:lvl5pPr marL="1133856" indent="-283464">
              <a:spcBef>
                <a:spcPts val="1000"/>
              </a:spcBef>
              <a:buFont typeface="Arial" panose="020B0604020202020204" pitchFamily="34" charset="0"/>
              <a:buChar char="•"/>
              <a:defRPr sz="2000">
                <a:solidFill>
                  <a:schemeClr val="bg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2"/>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020426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hart ">
    <p:bg>
      <p:bgPr>
        <a:solidFill>
          <a:schemeClr val="accent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 uri="{C183D7F6-B498-43B3-948B-1728B52AA6E4}">
                <adec:decorative xmlns:adec="http://schemas.microsoft.com/office/drawing/2017/decorative" val="1"/>
              </a:ext>
            </a:extLst>
          </p:cNvPr>
          <p:cNvGrpSpPr/>
          <p:nvPr userDrawn="1"/>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136526"/>
            <a:ext cx="9779183" cy="1570038"/>
          </a:xfrm>
        </p:spPr>
        <p:txBody>
          <a:bodyPr anchor="b">
            <a:noAutofit/>
          </a:bodyPr>
          <a:lstStyle>
            <a:lvl1pPr>
              <a:defRPr sz="4200" b="1">
                <a:latin typeface="+mj-lt"/>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1167493" y="2084832"/>
            <a:ext cx="9779182" cy="336681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190945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tx2"/>
                </a:solidFill>
                <a:latin typeface="+mn-lt"/>
              </a:defRPr>
            </a:lvl1pPr>
          </a:lstStyle>
          <a:p>
            <a:r>
              <a:rPr lang="en-US" dirty="0"/>
              <a:t>9/8/20XX</a:t>
            </a:r>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tx2"/>
                </a:solidFill>
                <a:latin typeface="+mn-lt"/>
              </a:defRPr>
            </a:lvl1pPr>
          </a:lstStyle>
          <a:p>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noAutofit/>
          </a:bodyPr>
          <a:lstStyle>
            <a:lvl1pPr algn="r">
              <a:defRPr sz="1200">
                <a:solidFill>
                  <a:schemeClr val="tx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4" r:id="rId4"/>
    <p:sldLayoutId id="2147483671" r:id="rId5"/>
    <p:sldLayoutId id="2147483659" r:id="rId6"/>
    <p:sldLayoutId id="2147483668" r:id="rId7"/>
    <p:sldLayoutId id="2147483669" r:id="rId8"/>
    <p:sldLayoutId id="2147483661" r:id="rId9"/>
    <p:sldLayoutId id="2147483666" r:id="rId10"/>
  </p:sldLayoutIdLst>
  <p:hf sldNum="0" hdr="0" ftr="0" dt="0"/>
  <p:txStyles>
    <p:titleStyle>
      <a:lvl1pPr algn="l" defTabSz="914400" rtl="0" eaLnBrk="1" latinLnBrk="0" hangingPunct="1">
        <a:lnSpc>
          <a:spcPct val="8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myaccount.sc.edu/"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scprod.service-now.com/sp?id=kb_article_view&amp;sysparm_article=KB0011144" TargetMode="External"/><Relationship Id="rId2" Type="http://schemas.openxmlformats.org/officeDocument/2006/relationships/hyperlink" Target="https://myaccount.sc.edu/" TargetMode="External"/><Relationship Id="rId1" Type="http://schemas.openxmlformats.org/officeDocument/2006/relationships/slideLayout" Target="../slideLayouts/slideLayout7.xml"/><Relationship Id="rId4" Type="http://schemas.openxmlformats.org/officeDocument/2006/relationships/hyperlink" Target="https://scprod.service-now.com/sp?sys_kb_id=cb677d281b1829d0a93554e4604bcbc4&amp;id=kb_article_view&amp;sysparm_rank=20&amp;sysparm_tsqueryId=84aeb455936d9e50df52fe3a6aba10fb"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support.microsoft.com/en-us/office/setup-outlook-for-ios-and-android-5a8bb76e-9bcb-4cf0-ae94-bda414104d16" TargetMode="External"/><Relationship Id="rId2" Type="http://schemas.openxmlformats.org/officeDocument/2006/relationships/hyperlink" Target="https://portal.office.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support.microsoft.com/en-us/office/restore-deleted-files-or-folders-in-onedrive-949ada80-0026-4db3-a953-c99083e6a84f" TargetMode="External"/><Relationship Id="rId2" Type="http://schemas.openxmlformats.org/officeDocument/2006/relationships/hyperlink" Target="https://support.microsoft.com/en-gb/office/onedrive-video-training-1f608184-b7e6-43ca-8753-2ff679203132"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support.microsoft.com/en-gb/office/share-files-and-folders-with-microsoft-365-business-72f26d6c-bf9e-432c-8b96-e3c2437f5b65"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scprod.service-now.com/kb_view.do?sysparm_article=KB0012558"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sc.edu/study/colleges_schools/nursing/internal/faculty_staff/conit/research.php" TargetMode="External"/><Relationship Id="rId2" Type="http://schemas.openxmlformats.org/officeDocument/2006/relationships/hyperlink" Target="https://bit.ly/NURSHD1"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support.microsoft.com/en-us/office/microsoft-teams-video-training-4f108e54-240b-4351-8084-b1089f0d21d7" TargetMode="External"/><Relationship Id="rId2" Type="http://schemas.openxmlformats.org/officeDocument/2006/relationships/hyperlink" Target="https://scprod.service-now.com/sp?sys_kb_id=f57dd83b47443d545c968a41336d4318&amp;id=kb_article_view&amp;sysparm_rank=13&amp;sysparm_tsqueryId=d04518a5c3520610b93ab525990131b4"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mail.emails.sc.edu/c/eJyMkbuOGzEMRb9GagwZEkW9iikSGAaCtElt6EHtErFnjNFkNpuvD6Zwn5Y8IA7vbRNU0BaipMkEg8YFa4Okxhsv843b5JwuNSZULZBX2F1XkYJWCWp0mHPUwcv3qUfoEDqEmjUUG5MrUWPpOYeDQskTaECN4E1EZ8K5x5hsMtSrdx2bFqjpkfk-zqOeqf2W9-l9255D2C8CrgKuoz7XpZ0HrTtXUvPyca7L41g8hb1yE_byq9zyunG9021n-hDgx-d45vXxGgt7-f5VawMYnFzWtzzz3_x61Zfka_RFJYCqMHirks1BFcSiTfOh2CTXaaU77zy_CdSHb1n-vIwHze04pEtvpdqgQCdUCIlUQWNVaKX4HiLUWOWglWkcOFVK0dWskvdNIbWkUqhOHfm1Dh06GblNP2feaR28fZ4ExAvvPHiZT0s_ffshIMntv7r6FwAA__9Ms5UI" TargetMode="External"/><Relationship Id="rId2" Type="http://schemas.openxmlformats.org/officeDocument/2006/relationships/hyperlink" Target="https://email.emails.sc.edu/c/eJyMkT-rGzEQxD-N1BgZabX6V1yRYAwhbVKb29XqPRH7zpwufnn59MGF-7Qzw_Abpk7AYD1kLZNLDl1I3ictte99XS69TiFY4lzQ1CTRYAvNZEnWFOAccJ6zTVG_T86XCtW1hFSJ2BOTdxiDB0_NAek-gQW0CNFlDC4dW87FFyeNY2hYrUIrt7lfx3HwUepvfZ3e9_0-lP-i4KzgPPi-rfU4ZHt0FrOsH0deb0_jrvy5V-VPv-gyb3vnq1weXT4UxPE57vN2e8nKn75_tdZBSajX7W1e-t_5NTVSiZwjmQLABlP0pvg5GUIk62pM5Ivepk2u_dGXN4X2yUvrnxfxkKU-iyy1SuyTAVvQIBQxhM6bVIliSxk4sx6ydRnPuLCUHHg2JcZqUGoxJXEwFqnVBg2aOL1PP5f-kG30_fOgIJ_6o4--Loe1Hb79UFD0_l9f_QsAAP__fnqVJw" TargetMode="External"/><Relationship Id="rId1" Type="http://schemas.openxmlformats.org/officeDocument/2006/relationships/slideLayout" Target="../slideLayouts/slideLayout2.xml"/><Relationship Id="rId5" Type="http://schemas.openxmlformats.org/officeDocument/2006/relationships/hyperlink" Target="https://email.emails.sc.edu/c/eJyMkL2KHDEQhJ9mlCwaWq3WXzCBwRw4t2MjtVp7gj2NGc0t9j692WDzS4uivuKrGzKCxahkM8GQccHaoKT2s-_jd6-bc1A4JtI1iNfUXNNRAuiEHB3lHCF49b5xzC0B2QzR5cCZEbIPuYnJ3oJ41TcEJCD0JpIzYW0xJpuMNPauUYWFQD5yv8118ir1U9229_P8Mxf7bcG3Bd9uko_Rx3V97PvH-jlfkdqPax79kV-XfUmeoy86IbKm4K1ONgddiAqY6kOxSR3bIbd-7-O6EDy5Zf_7Ik8Z9TkEpdXCNmiERJowiS5krA61FN9CRI6sphxd5rMuLCk6zjp5XzVJTToFdhqotNqwYROjzu3X6Hc5Zj__XRaM3_u9z76Py94uP34umNT5Jef_AwAA__8mG4KA" TargetMode="External"/><Relationship Id="rId4" Type="http://schemas.openxmlformats.org/officeDocument/2006/relationships/hyperlink" Target="https://email.emails.sc.edu/c/eJyMkb2O2zAQhJ-GbAwK5HL5s4WKBIaBIG1SG_xZ3hGxJUNUdLk8feDCfdqZweAbTJ2hgLYQJc8mGDQuWBsk1773dbn2Ojunc4mEqgb2CptrKnLQiqBEhylFHbx8n4FDwuRC04TRV0o2BEoUU2DLWLPsM2hAjeBNRGfC1GIkS4Zb8a5h1QI131O_jWmUietveZvf9_0xhP0i4CLgMspjW-s0eDt6YbWsH1NZ70_jIeylV2HPv_I1bXsvN74enT8E-PE5Hmm7v2Rhz9-_am2AfJTr9paW_je9pvpMvkSfFQEUhcFbRTYFlRGzNtWHbElu88a3fvTlTaB-8ub1z4t48FKfRTq3mosNCjShQiBWGY1VoebsW4hQYpGDt87jGefCFF1JiryvCrmSolCc0phbbdCgsZH7_HPpB2-j758nAfHcjz76upzWdvr2QwDJ_b---hcAAP__MlSU_A"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scprod.service-now.com/sp?id=sc_cat_item&amp;sys_id=75c4128c1307be003f0f50782244b035" TargetMode="External"/><Relationship Id="rId2" Type="http://schemas.openxmlformats.org/officeDocument/2006/relationships/hyperlink" Target="https://nam02.safelinks.protection.outlook.com/?url=https%3A%2F%2Facrobat.adobe.com%2Flink%2Freview%3Furi%3Durn%3Aaaid%3Ascds%3AUS%3A670ee33f-abc5-3a81-84a0-b17126bd27af&amp;data=05%7C02%7CKVAUGHAN%40mailbox.sc.edu%7Cbc6b59cc343d4e67199208dc1210fe92%7C4b2a4b19d135420e8bb2b1cd238998cc%7C0%7C0%7C638405111398144169%7CUnknown%7CTWFpbGZsb3d8eyJWIjoiMC4wLjAwMDAiLCJQIjoiV2luMzIiLCJBTiI6Ik1haWwiLCJXVCI6Mn0%3D%7C3000%7C%7C%7C&amp;sdata=4rzDfJ7YlnTra3qM3H3Cgta6fb6Y2C4u7Legi0xOu0g%3D&amp;reserved=0" TargetMode="External"/><Relationship Id="rId1" Type="http://schemas.openxmlformats.org/officeDocument/2006/relationships/slideLayout" Target="../slideLayouts/slideLayout2.xml"/><Relationship Id="rId5" Type="http://schemas.openxmlformats.org/officeDocument/2006/relationships/hyperlink" Target="https://www.panopto.com/resources/how-to-videos/" TargetMode="External"/><Relationship Id="rId4" Type="http://schemas.openxmlformats.org/officeDocument/2006/relationships/hyperlink" Target="https://www.panopto.com/"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sc.edu/about/offices_and_divisions/division_of_information_technology/end_user_services/available_technology_resources/software/index.php" TargetMode="External"/><Relationship Id="rId3" Type="http://schemas.openxmlformats.org/officeDocument/2006/relationships/hyperlink" Target="https://usccreate.org/" TargetMode="External"/><Relationship Id="rId7" Type="http://schemas.openxmlformats.org/officeDocument/2006/relationships/hyperlink" Target="mailto:ORHSREDCap@mailbox.sc.edu" TargetMode="External"/><Relationship Id="rId2" Type="http://schemas.openxmlformats.org/officeDocument/2006/relationships/hyperlink" Target="https://sc.edu/about/offices_and_divisions/university_libraries/index.php" TargetMode="External"/><Relationship Id="rId1" Type="http://schemas.openxmlformats.org/officeDocument/2006/relationships/slideLayout" Target="../slideLayouts/slideLayout2.xml"/><Relationship Id="rId6" Type="http://schemas.openxmlformats.org/officeDocument/2006/relationships/hyperlink" Target="https://redcap.research.sc.edu/" TargetMode="External"/><Relationship Id="rId5" Type="http://schemas.openxmlformats.org/officeDocument/2006/relationships/hyperlink" Target="https://sc.libwizard.com/f/digireslib" TargetMode="External"/><Relationship Id="rId4" Type="http://schemas.openxmlformats.org/officeDocument/2006/relationships/hyperlink" Target="mailto:digres@mailbox.sc.edu"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hyperlink" Target="https://helpx.adobe.com/x-productkb/global/about-adobe-authenticator-app.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helpx.adobe.com/acrobat/using/signing-pdfs.html" TargetMode="External"/><Relationship Id="rId2" Type="http://schemas.openxmlformats.org/officeDocument/2006/relationships/hyperlink" Target="https://helpx.adobe.com/acrobat/using/certificate-based-signatures.html" TargetMode="External"/><Relationship Id="rId1" Type="http://schemas.openxmlformats.org/officeDocument/2006/relationships/slideLayout" Target="../slideLayouts/slideLayout2.xml"/><Relationship Id="rId4" Type="http://schemas.openxmlformats.org/officeDocument/2006/relationships/hyperlink" Target="https://youtu.be/z8lSCq6TX7o"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support.sas.com/en/support-home.html" TargetMode="External"/><Relationship Id="rId2" Type="http://schemas.openxmlformats.org/officeDocument/2006/relationships/hyperlink" Target="https://community.lumivero.com/s/nvivo-support?language=en_US" TargetMode="External"/><Relationship Id="rId1" Type="http://schemas.openxmlformats.org/officeDocument/2006/relationships/slideLayout" Target="../slideLayouts/slideLayout2.xml"/><Relationship Id="rId5" Type="http://schemas.openxmlformats.org/officeDocument/2006/relationships/hyperlink" Target="https://endnote.com/contact" TargetMode="External"/><Relationship Id="rId4" Type="http://schemas.openxmlformats.org/officeDocument/2006/relationships/hyperlink" Target="https://www.ibm.com/products/spss-statistics/support"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https://sc.edu/about/offices_and_divisions/division_of_information_technology/security/training/remote_working_security/index.php"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dell.com/en-us/shop/dell-24-monitor-p2425/apd/210-blwx/monitors-monitor-accessories" TargetMode="External"/><Relationship Id="rId2" Type="http://schemas.openxmlformats.org/officeDocument/2006/relationships/hyperlink" Target="http://www.dell.com/usc" TargetMode="External"/><Relationship Id="rId1" Type="http://schemas.openxmlformats.org/officeDocument/2006/relationships/slideLayout" Target="../slideLayouts/slideLayout2.xml"/><Relationship Id="rId5" Type="http://schemas.openxmlformats.org/officeDocument/2006/relationships/hyperlink" Target="https://www.dell.com/en-us/shop/dell-wireless-keyboard-and-mouse-km3322w/apd/580-akcw/pc-accessories" TargetMode="External"/><Relationship Id="rId4" Type="http://schemas.openxmlformats.org/officeDocument/2006/relationships/hyperlink" Target="https://www.dell.com/en-us/shop/dell-thunderbolt-dock-wd22tb4/apd/210-bdqh/docks-and-stands"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sc.edu/study/colleges_schools/hrsm/for_the_community/gamecock-ihub/" TargetMode="External"/><Relationship Id="rId2" Type="http://schemas.openxmlformats.org/officeDocument/2006/relationships/hyperlink" Target="https://www.apple.com/us-edu/store"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bit.ly/NURSHD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4.xml.rels><?xml version="1.0" encoding="UTF-8" standalone="yes"?>
<Relationships xmlns="http://schemas.openxmlformats.org/package/2006/relationships"><Relationship Id="rId3" Type="http://schemas.openxmlformats.org/officeDocument/2006/relationships/hyperlink" Target="https://bit.ly/NURSHD1"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p:txBody>
          <a:bodyPr anchor="b">
            <a:normAutofit/>
          </a:bodyPr>
          <a:lstStyle/>
          <a:p>
            <a:r>
              <a:rPr lang="en-US" dirty="0"/>
              <a:t>Tech Connect</a:t>
            </a:r>
          </a:p>
        </p:txBody>
      </p:sp>
      <p:sp>
        <p:nvSpPr>
          <p:cNvPr id="7" name="Subtitle 2">
            <a:extLst>
              <a:ext uri="{FF2B5EF4-FFF2-40B4-BE49-F238E27FC236}">
                <a16:creationId xmlns:a16="http://schemas.microsoft.com/office/drawing/2014/main" id="{E0BD6672-A7C0-9D09-195F-46E3E8DF0CA5}"/>
              </a:ext>
            </a:extLst>
          </p:cNvPr>
          <p:cNvSpPr>
            <a:spLocks noGrp="1"/>
          </p:cNvSpPr>
          <p:nvPr>
            <p:ph type="subTitle" idx="1"/>
          </p:nvPr>
        </p:nvSpPr>
        <p:spPr/>
        <p:txBody>
          <a:bodyPr/>
          <a:lstStyle/>
          <a:p>
            <a:r>
              <a:rPr lang="en-US" dirty="0"/>
              <a:t>Getting started with IT in the College of Nursing</a:t>
            </a:r>
          </a:p>
        </p:txBody>
      </p:sp>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14C8E-1C8B-2733-A7F5-BC90571A5198}"/>
              </a:ext>
            </a:extLst>
          </p:cNvPr>
          <p:cNvSpPr>
            <a:spLocks noGrp="1"/>
          </p:cNvSpPr>
          <p:nvPr>
            <p:ph type="title"/>
          </p:nvPr>
        </p:nvSpPr>
        <p:spPr>
          <a:xfrm>
            <a:off x="1167492" y="136526"/>
            <a:ext cx="9601200" cy="1653371"/>
          </a:xfrm>
        </p:spPr>
        <p:txBody>
          <a:bodyPr anchor="b">
            <a:normAutofit/>
          </a:bodyPr>
          <a:lstStyle/>
          <a:p>
            <a:r>
              <a:rPr lang="en-US" dirty="0"/>
              <a:t>Authentication and Account Management</a:t>
            </a:r>
          </a:p>
        </p:txBody>
      </p:sp>
      <p:sp>
        <p:nvSpPr>
          <p:cNvPr id="3" name="Content Placeholder 2">
            <a:extLst>
              <a:ext uri="{FF2B5EF4-FFF2-40B4-BE49-F238E27FC236}">
                <a16:creationId xmlns:a16="http://schemas.microsoft.com/office/drawing/2014/main" id="{081069BF-4053-5106-A7AE-6BA6736B5089}"/>
              </a:ext>
            </a:extLst>
          </p:cNvPr>
          <p:cNvSpPr>
            <a:spLocks noGrp="1"/>
          </p:cNvSpPr>
          <p:nvPr>
            <p:ph idx="1"/>
          </p:nvPr>
        </p:nvSpPr>
        <p:spPr>
          <a:xfrm>
            <a:off x="1167493" y="2023984"/>
            <a:ext cx="4663440" cy="3332832"/>
          </a:xfrm>
        </p:spPr>
        <p:txBody>
          <a:bodyPr>
            <a:normAutofit/>
          </a:bodyPr>
          <a:lstStyle/>
          <a:p>
            <a:r>
              <a:rPr lang="en-US" b="1" dirty="0"/>
              <a:t>You can manage the following tasks at </a:t>
            </a:r>
            <a:r>
              <a:rPr lang="en-US" b="1" dirty="0">
                <a:hlinkClick r:id="rId2">
                  <a:extLst>
                    <a:ext uri="{A12FA001-AC4F-418D-AE19-62706E023703}">
                      <ahyp:hlinkClr xmlns:ahyp="http://schemas.microsoft.com/office/drawing/2018/hyperlinkcolor" val="tx"/>
                    </a:ext>
                  </a:extLst>
                </a:hlinkClick>
              </a:rPr>
              <a:t>https://myaccount.sc.edu</a:t>
            </a:r>
            <a:endParaRPr lang="en-US" b="1" dirty="0"/>
          </a:p>
          <a:p>
            <a:pPr lvl="1"/>
            <a:r>
              <a:rPr lang="en-US"/>
              <a:t>Account Claiming and Reclaiming</a:t>
            </a:r>
          </a:p>
          <a:p>
            <a:pPr lvl="1"/>
            <a:r>
              <a:rPr lang="en-US"/>
              <a:t>ID Retrieval and Password Resets</a:t>
            </a:r>
          </a:p>
          <a:p>
            <a:pPr lvl="1"/>
            <a:r>
              <a:rPr lang="en-US"/>
              <a:t>Set your preferred name and email address</a:t>
            </a:r>
          </a:p>
          <a:p>
            <a:pPr lvl="1"/>
            <a:r>
              <a:rPr lang="en-US"/>
              <a:t>DUO Authentication (Set up and Enroll new devices)</a:t>
            </a:r>
          </a:p>
          <a:p>
            <a:endParaRPr lang="en-US" dirty="0"/>
          </a:p>
        </p:txBody>
      </p:sp>
      <p:pic>
        <p:nvPicPr>
          <p:cNvPr id="4" name="Picture 3" descr="Manage User Account Interface.">
            <a:extLst>
              <a:ext uri="{FF2B5EF4-FFF2-40B4-BE49-F238E27FC236}">
                <a16:creationId xmlns:a16="http://schemas.microsoft.com/office/drawing/2014/main" id="{80B5A256-98F9-BB32-D920-E16AC0002F23}"/>
              </a:ext>
            </a:extLst>
          </p:cNvPr>
          <p:cNvPicPr>
            <a:picLocks noChangeAspect="1"/>
          </p:cNvPicPr>
          <p:nvPr/>
        </p:nvPicPr>
        <p:blipFill>
          <a:blip r:embed="rId3"/>
          <a:stretch>
            <a:fillRect/>
          </a:stretch>
        </p:blipFill>
        <p:spPr>
          <a:xfrm>
            <a:off x="6283235" y="2582833"/>
            <a:ext cx="4663440" cy="2215133"/>
          </a:xfrm>
          <a:prstGeom prst="rect">
            <a:avLst/>
          </a:prstGeom>
          <a:noFill/>
        </p:spPr>
      </p:pic>
    </p:spTree>
    <p:extLst>
      <p:ext uri="{BB962C8B-B14F-4D97-AF65-F5344CB8AC3E}">
        <p14:creationId xmlns:p14="http://schemas.microsoft.com/office/powerpoint/2010/main" val="2332825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B6259-1CDB-84F6-44AD-FF36D2D933DD}"/>
              </a:ext>
            </a:extLst>
          </p:cNvPr>
          <p:cNvSpPr>
            <a:spLocks noGrp="1"/>
          </p:cNvSpPr>
          <p:nvPr>
            <p:ph type="title"/>
          </p:nvPr>
        </p:nvSpPr>
        <p:spPr>
          <a:xfrm>
            <a:off x="1167492" y="136526"/>
            <a:ext cx="9601200" cy="1653371"/>
          </a:xfrm>
        </p:spPr>
        <p:txBody>
          <a:bodyPr anchor="b">
            <a:normAutofit/>
          </a:bodyPr>
          <a:lstStyle/>
          <a:p>
            <a:r>
              <a:rPr lang="en-US" dirty="0"/>
              <a:t>Passwords</a:t>
            </a:r>
          </a:p>
        </p:txBody>
      </p:sp>
      <p:sp>
        <p:nvSpPr>
          <p:cNvPr id="3" name="Content Placeholder 2">
            <a:extLst>
              <a:ext uri="{FF2B5EF4-FFF2-40B4-BE49-F238E27FC236}">
                <a16:creationId xmlns:a16="http://schemas.microsoft.com/office/drawing/2014/main" id="{0389B45E-E7A8-AB76-2AD9-9BA88858C3CF}"/>
              </a:ext>
            </a:extLst>
          </p:cNvPr>
          <p:cNvSpPr>
            <a:spLocks noGrp="1"/>
          </p:cNvSpPr>
          <p:nvPr>
            <p:ph idx="1"/>
          </p:nvPr>
        </p:nvSpPr>
        <p:spPr>
          <a:xfrm>
            <a:off x="1167493" y="2023984"/>
            <a:ext cx="4663440" cy="3332832"/>
          </a:xfrm>
        </p:spPr>
        <p:txBody>
          <a:bodyPr>
            <a:normAutofit fontScale="85000" lnSpcReduction="20000"/>
          </a:bodyPr>
          <a:lstStyle/>
          <a:p>
            <a:pPr marL="0" marR="0">
              <a:spcBef>
                <a:spcPts val="0"/>
              </a:spcBef>
              <a:spcAft>
                <a:spcPts val="0"/>
              </a:spcAft>
            </a:pPr>
            <a:r>
              <a:rPr lang="en-US" sz="1900" dirty="0">
                <a:effectLst/>
              </a:rPr>
              <a:t>For security purposes, your Network Username password will expire every six months (180 Days). You will receive an email from the Division of IT Service Desk when your password is nearing expiration. </a:t>
            </a:r>
          </a:p>
          <a:p>
            <a:pPr marL="0" marR="0">
              <a:spcBef>
                <a:spcPts val="0"/>
              </a:spcBef>
              <a:spcAft>
                <a:spcPts val="0"/>
              </a:spcAft>
            </a:pPr>
            <a:endParaRPr lang="en-US" sz="1900" dirty="0"/>
          </a:p>
          <a:p>
            <a:pPr marL="0" marR="0">
              <a:spcBef>
                <a:spcPts val="0"/>
              </a:spcBef>
              <a:spcAft>
                <a:spcPts val="0"/>
              </a:spcAft>
            </a:pPr>
            <a:r>
              <a:rPr lang="en-US" sz="1900" dirty="0">
                <a:effectLst/>
              </a:rPr>
              <a:t>The only communication you will receive from DOIT about your password is the email shown here, in which they are informing you that your password is about to expire and instruct you on how to reset your password.</a:t>
            </a:r>
          </a:p>
          <a:p>
            <a:pPr marL="0" marR="0">
              <a:spcBef>
                <a:spcPts val="0"/>
              </a:spcBef>
              <a:spcAft>
                <a:spcPts val="0"/>
              </a:spcAft>
            </a:pPr>
            <a:endParaRPr lang="en-US" sz="1900" dirty="0"/>
          </a:p>
          <a:p>
            <a:pPr marL="0" marR="0">
              <a:spcBef>
                <a:spcPts val="0"/>
              </a:spcBef>
              <a:spcAft>
                <a:spcPts val="0"/>
              </a:spcAft>
            </a:pPr>
            <a:r>
              <a:rPr lang="en-US" sz="1900" b="1" dirty="0">
                <a:effectLst/>
              </a:rPr>
              <a:t>You have 7 incorrect login attempts before your account is locked out.  </a:t>
            </a:r>
            <a:r>
              <a:rPr lang="en-US" sz="1900" dirty="0">
                <a:effectLst/>
              </a:rPr>
              <a:t>There is a 30-minute lockout period before your account unlocks, but you may call 777-1800 and request your account be unlocked. </a:t>
            </a:r>
          </a:p>
          <a:p>
            <a:endParaRPr lang="en-US" sz="1900" dirty="0"/>
          </a:p>
        </p:txBody>
      </p:sp>
      <p:pic>
        <p:nvPicPr>
          <p:cNvPr id="4" name="Picture 3" descr="A screenshot of an email that DOIT sends regarding password expirations.">
            <a:extLst>
              <a:ext uri="{FF2B5EF4-FFF2-40B4-BE49-F238E27FC236}">
                <a16:creationId xmlns:a16="http://schemas.microsoft.com/office/drawing/2014/main" id="{C77DE107-C63C-84AB-49FA-B5570A9FA262}"/>
              </a:ext>
            </a:extLst>
          </p:cNvPr>
          <p:cNvPicPr>
            <a:picLocks noChangeAspect="1"/>
          </p:cNvPicPr>
          <p:nvPr/>
        </p:nvPicPr>
        <p:blipFill>
          <a:blip r:embed="rId2"/>
          <a:stretch>
            <a:fillRect/>
          </a:stretch>
        </p:blipFill>
        <p:spPr>
          <a:xfrm>
            <a:off x="5789353" y="2115128"/>
            <a:ext cx="5157322" cy="2875206"/>
          </a:xfrm>
          <a:prstGeom prst="rect">
            <a:avLst/>
          </a:prstGeom>
          <a:noFill/>
        </p:spPr>
      </p:pic>
    </p:spTree>
    <p:extLst>
      <p:ext uri="{BB962C8B-B14F-4D97-AF65-F5344CB8AC3E}">
        <p14:creationId xmlns:p14="http://schemas.microsoft.com/office/powerpoint/2010/main" val="1618110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358E3-9E20-3472-E7C2-9026F44E23FA}"/>
              </a:ext>
            </a:extLst>
          </p:cNvPr>
          <p:cNvSpPr>
            <a:spLocks noGrp="1"/>
          </p:cNvSpPr>
          <p:nvPr>
            <p:ph type="title"/>
          </p:nvPr>
        </p:nvSpPr>
        <p:spPr/>
        <p:txBody>
          <a:bodyPr/>
          <a:lstStyle/>
          <a:p>
            <a:r>
              <a:rPr lang="en-US" dirty="0"/>
              <a:t>Account Management-Change Your Preferred Name or E-mail Address</a:t>
            </a:r>
          </a:p>
        </p:txBody>
      </p:sp>
      <p:sp>
        <p:nvSpPr>
          <p:cNvPr id="3" name="Content Placeholder 2">
            <a:extLst>
              <a:ext uri="{FF2B5EF4-FFF2-40B4-BE49-F238E27FC236}">
                <a16:creationId xmlns:a16="http://schemas.microsoft.com/office/drawing/2014/main" id="{110D53F6-00E2-4972-1231-FA6CDB4EB36B}"/>
              </a:ext>
            </a:extLst>
          </p:cNvPr>
          <p:cNvSpPr>
            <a:spLocks noGrp="1"/>
          </p:cNvSpPr>
          <p:nvPr>
            <p:ph idx="1"/>
          </p:nvPr>
        </p:nvSpPr>
        <p:spPr/>
        <p:txBody>
          <a:bodyPr/>
          <a:lstStyle/>
          <a:p>
            <a:r>
              <a:rPr lang="en-US" dirty="0"/>
              <a:t>You can change your preferred email address and set up an email alias at </a:t>
            </a:r>
            <a:r>
              <a:rPr lang="en-US" dirty="0">
                <a:solidFill>
                  <a:schemeClr val="accent1"/>
                </a:solidFill>
                <a:hlinkClick r:id="rId2">
                  <a:extLst>
                    <a:ext uri="{A12FA001-AC4F-418D-AE19-62706E023703}">
                      <ahyp:hlinkClr xmlns:ahyp="http://schemas.microsoft.com/office/drawing/2018/hyperlinkcolor" val="tx"/>
                    </a:ext>
                  </a:extLst>
                </a:hlinkClick>
              </a:rPr>
              <a:t>https://myaccount.sc.edu</a:t>
            </a:r>
            <a:r>
              <a:rPr lang="en-US" dirty="0">
                <a:solidFill>
                  <a:schemeClr val="accent1"/>
                </a:solidFill>
              </a:rPr>
              <a:t>.  </a:t>
            </a:r>
          </a:p>
          <a:p>
            <a:r>
              <a:rPr lang="en-US" dirty="0">
                <a:hlinkClick r:id="rId3"/>
              </a:rPr>
              <a:t>DOIT Instructions on how to set up an email alias</a:t>
            </a:r>
            <a:endParaRPr lang="en-US" dirty="0">
              <a:solidFill>
                <a:schemeClr val="accent3"/>
              </a:solidFill>
            </a:endParaRPr>
          </a:p>
          <a:p>
            <a:r>
              <a:rPr lang="en-US" dirty="0">
                <a:solidFill>
                  <a:schemeClr val="accent3"/>
                </a:solidFill>
                <a:hlinkClick r:id="rId4"/>
              </a:rPr>
              <a:t>DOIT Instructions on how to change your preferred name</a:t>
            </a:r>
            <a:endParaRPr lang="en-US" dirty="0">
              <a:solidFill>
                <a:schemeClr val="accent3"/>
              </a:solidFill>
            </a:endParaRPr>
          </a:p>
          <a:p>
            <a:endParaRPr lang="en-US" dirty="0"/>
          </a:p>
        </p:txBody>
      </p:sp>
      <p:sp>
        <p:nvSpPr>
          <p:cNvPr id="4" name="Content Placeholder 3">
            <a:extLst>
              <a:ext uri="{FF2B5EF4-FFF2-40B4-BE49-F238E27FC236}">
                <a16:creationId xmlns:a16="http://schemas.microsoft.com/office/drawing/2014/main" id="{F67F904F-E6D6-EC80-EC5C-C46F1A791EDD}"/>
              </a:ext>
            </a:extLst>
          </p:cNvPr>
          <p:cNvSpPr>
            <a:spLocks noGrp="1"/>
          </p:cNvSpPr>
          <p:nvPr>
            <p:ph idx="10"/>
          </p:nvPr>
        </p:nvSpPr>
        <p:spPr/>
        <p:txBody>
          <a:bodyPr>
            <a:normAutofit/>
          </a:bodyPr>
          <a:lstStyle/>
          <a:p>
            <a:r>
              <a:rPr lang="en-US" dirty="0"/>
              <a:t>If you reset your preferred email address </a:t>
            </a:r>
            <a:r>
              <a:rPr lang="en-US" b="1" dirty="0"/>
              <a:t>this affects your Microsoft 365 account</a:t>
            </a:r>
            <a:r>
              <a:rPr lang="en-US" dirty="0"/>
              <a:t>.   You should log out of all Office applications on your old account prior to setting your alias.  It may take up to </a:t>
            </a:r>
            <a:r>
              <a:rPr lang="en-US" b="1" dirty="0"/>
              <a:t>one hour</a:t>
            </a:r>
            <a:r>
              <a:rPr lang="en-US" dirty="0"/>
              <a:t> for the email name change to propagate back to the Microsoft Servers.  Once done, you may log back in with your new preferred email address.  </a:t>
            </a:r>
          </a:p>
          <a:p>
            <a:pPr lvl="0"/>
            <a:r>
              <a:rPr lang="en-US" dirty="0"/>
              <a:t>Your old email address tied to your Adobe account will not change.</a:t>
            </a:r>
          </a:p>
          <a:p>
            <a:endParaRPr lang="en-US" dirty="0"/>
          </a:p>
        </p:txBody>
      </p:sp>
    </p:spTree>
    <p:extLst>
      <p:ext uri="{BB962C8B-B14F-4D97-AF65-F5344CB8AC3E}">
        <p14:creationId xmlns:p14="http://schemas.microsoft.com/office/powerpoint/2010/main" val="3815568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29BD8-32FD-788A-6B2B-F51E40C9B484}"/>
              </a:ext>
            </a:extLst>
          </p:cNvPr>
          <p:cNvSpPr>
            <a:spLocks noGrp="1"/>
          </p:cNvSpPr>
          <p:nvPr>
            <p:ph type="ctrTitle"/>
          </p:nvPr>
        </p:nvSpPr>
        <p:spPr>
          <a:xfrm>
            <a:off x="1167493" y="232913"/>
            <a:ext cx="7096933" cy="3830130"/>
          </a:xfrm>
        </p:spPr>
        <p:txBody>
          <a:bodyPr anchor="b">
            <a:normAutofit/>
          </a:bodyPr>
          <a:lstStyle/>
          <a:p>
            <a:r>
              <a:rPr lang="en-US" dirty="0"/>
              <a:t>Microsoft 365, OneDrive, and Shared Document Storage Options</a:t>
            </a:r>
          </a:p>
        </p:txBody>
      </p:sp>
    </p:spTree>
    <p:extLst>
      <p:ext uri="{BB962C8B-B14F-4D97-AF65-F5344CB8AC3E}">
        <p14:creationId xmlns:p14="http://schemas.microsoft.com/office/powerpoint/2010/main" val="3521834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D73E1-D4BD-9ED7-0F87-7FCF9CC0477E}"/>
              </a:ext>
            </a:extLst>
          </p:cNvPr>
          <p:cNvSpPr>
            <a:spLocks noGrp="1"/>
          </p:cNvSpPr>
          <p:nvPr>
            <p:ph type="title"/>
          </p:nvPr>
        </p:nvSpPr>
        <p:spPr/>
        <p:txBody>
          <a:bodyPr/>
          <a:lstStyle/>
          <a:p>
            <a:r>
              <a:rPr lang="en-US" dirty="0"/>
              <a:t>Microsoft 365</a:t>
            </a:r>
          </a:p>
        </p:txBody>
      </p:sp>
      <p:sp>
        <p:nvSpPr>
          <p:cNvPr id="3" name="Content Placeholder 2">
            <a:extLst>
              <a:ext uri="{FF2B5EF4-FFF2-40B4-BE49-F238E27FC236}">
                <a16:creationId xmlns:a16="http://schemas.microsoft.com/office/drawing/2014/main" id="{BC827838-A630-3E44-0C07-92AD5D00D8A2}"/>
              </a:ext>
            </a:extLst>
          </p:cNvPr>
          <p:cNvSpPr>
            <a:spLocks noGrp="1"/>
          </p:cNvSpPr>
          <p:nvPr>
            <p:ph idx="1"/>
          </p:nvPr>
        </p:nvSpPr>
        <p:spPr/>
        <p:txBody>
          <a:bodyPr>
            <a:normAutofit fontScale="70000" lnSpcReduction="20000"/>
          </a:bodyPr>
          <a:lstStyle/>
          <a:p>
            <a:r>
              <a:rPr lang="en-US" b="1" dirty="0"/>
              <a:t>Microsoft 365  </a:t>
            </a:r>
            <a:r>
              <a:rPr lang="en-US" dirty="0"/>
              <a:t>(Formerly Office 365) is provided to faculty, staff, and students free of charge for both university and personal devices for up to five installations per device type (computer, tablet, phone, etc.) You are required to authenticate with two factor authentication periodically, or when you change your password. </a:t>
            </a:r>
          </a:p>
          <a:p>
            <a:r>
              <a:rPr lang="en-US" b="1" dirty="0"/>
              <a:t>Log in to the 365 Web Portal </a:t>
            </a:r>
            <a:r>
              <a:rPr lang="en-US" dirty="0"/>
              <a:t>– </a:t>
            </a:r>
            <a:r>
              <a:rPr lang="en-US" dirty="0">
                <a:hlinkClick r:id="rId2"/>
              </a:rPr>
              <a:t>https://portal.office.com</a:t>
            </a:r>
            <a:r>
              <a:rPr lang="en-US" dirty="0"/>
              <a:t> with your preferred USC email and network password.  You will be required to authenticate with two factor authentication periodically.</a:t>
            </a:r>
          </a:p>
          <a:p>
            <a:r>
              <a:rPr lang="en-US" b="1" dirty="0"/>
              <a:t>Mobile Phones: </a:t>
            </a:r>
            <a:r>
              <a:rPr lang="en-US" dirty="0">
                <a:hlinkClick r:id="rId3"/>
              </a:rPr>
              <a:t>Instructions to install Outlook on your Android or iOS device </a:t>
            </a:r>
            <a:endParaRPr lang="en-US" dirty="0"/>
          </a:p>
          <a:p>
            <a:r>
              <a:rPr lang="en-US" sz="2800" b="1"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Email Distribution lists</a:t>
            </a:r>
            <a:r>
              <a:rPr lang="en-US" sz="2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internal to the college are </a:t>
            </a:r>
            <a:r>
              <a:rPr lang="en-US" sz="2800" b="1"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COCONG-Faculty</a:t>
            </a:r>
            <a:r>
              <a:rPr lang="en-US" sz="2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and </a:t>
            </a:r>
            <a:r>
              <a:rPr lang="en-US" sz="2800" b="1"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COCONG-STAFF.</a:t>
            </a:r>
            <a:r>
              <a:rPr lang="en-US" sz="2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These lists send mail to all members of each group.  Please use </a:t>
            </a:r>
            <a:r>
              <a:rPr lang="en-US" sz="2800" b="1"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COCONG-ALL</a:t>
            </a:r>
            <a:r>
              <a:rPr lang="en-US" sz="2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sparingly, as it goes to all members of the College of Nursing, who may not have a need to know on information.</a:t>
            </a:r>
            <a:endParaRPr lang="en-US" sz="2800" dirty="0">
              <a:solidFill>
                <a:srgbClr val="FFFFFF"/>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a:p>
            <a:endParaRPr lang="en-US" dirty="0"/>
          </a:p>
          <a:p>
            <a:endParaRPr lang="en-US" dirty="0"/>
          </a:p>
          <a:p>
            <a:endParaRPr lang="en-US" dirty="0"/>
          </a:p>
        </p:txBody>
      </p:sp>
    </p:spTree>
    <p:extLst>
      <p:ext uri="{BB962C8B-B14F-4D97-AF65-F5344CB8AC3E}">
        <p14:creationId xmlns:p14="http://schemas.microsoft.com/office/powerpoint/2010/main" val="405892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193A8-937F-1DF2-52E8-B66E33A6F7A3}"/>
              </a:ext>
            </a:extLst>
          </p:cNvPr>
          <p:cNvSpPr>
            <a:spLocks noGrp="1"/>
          </p:cNvSpPr>
          <p:nvPr>
            <p:ph type="title"/>
          </p:nvPr>
        </p:nvSpPr>
        <p:spPr/>
        <p:txBody>
          <a:bodyPr/>
          <a:lstStyle/>
          <a:p>
            <a:r>
              <a:rPr lang="en-US" dirty="0"/>
              <a:t>Microsoft OneDrive</a:t>
            </a:r>
          </a:p>
        </p:txBody>
      </p:sp>
      <p:sp>
        <p:nvSpPr>
          <p:cNvPr id="3" name="Content Placeholder 2">
            <a:extLst>
              <a:ext uri="{FF2B5EF4-FFF2-40B4-BE49-F238E27FC236}">
                <a16:creationId xmlns:a16="http://schemas.microsoft.com/office/drawing/2014/main" id="{89934E19-3F03-B8C7-B8C5-A9C232049AA2}"/>
              </a:ext>
            </a:extLst>
          </p:cNvPr>
          <p:cNvSpPr>
            <a:spLocks noGrp="1"/>
          </p:cNvSpPr>
          <p:nvPr>
            <p:ph idx="1"/>
          </p:nvPr>
        </p:nvSpPr>
        <p:spPr/>
        <p:txBody>
          <a:bodyPr>
            <a:normAutofit fontScale="92500" lnSpcReduction="20000"/>
          </a:bodyPr>
          <a:lstStyle/>
          <a:p>
            <a:r>
              <a:rPr lang="en-US" dirty="0"/>
              <a:t>OneDrive for Business is the recommended tool for file storage, collaboration, and secure file sharing.  This is enabled automatically for all current students, faculty and staff.  </a:t>
            </a:r>
          </a:p>
          <a:p>
            <a:r>
              <a:rPr lang="en-US" dirty="0"/>
              <a:t>We use OneDrive in the CON to back up your desktop, documents, and photos.  </a:t>
            </a:r>
          </a:p>
          <a:p>
            <a:r>
              <a:rPr lang="en-US" dirty="0"/>
              <a:t>Training is available on </a:t>
            </a:r>
            <a:r>
              <a:rPr lang="en-US" dirty="0">
                <a:solidFill>
                  <a:schemeClr val="accent3"/>
                </a:solidFill>
                <a:hlinkClick r:id="rId2">
                  <a:extLst>
                    <a:ext uri="{A12FA001-AC4F-418D-AE19-62706E023703}">
                      <ahyp:hlinkClr xmlns:ahyp="http://schemas.microsoft.com/office/drawing/2018/hyperlinkcolor" val="tx"/>
                    </a:ext>
                  </a:extLst>
                </a:hlinkClick>
              </a:rPr>
              <a:t>Microsoft’s OneDrive site</a:t>
            </a:r>
            <a:r>
              <a:rPr lang="en-US" dirty="0"/>
              <a:t>, where you can learn more about sharing files, hard drive usage, and files on demand.</a:t>
            </a:r>
          </a:p>
          <a:p>
            <a:r>
              <a:rPr lang="en-US" dirty="0"/>
              <a:t>Did you delete something?  Here are </a:t>
            </a:r>
            <a:r>
              <a:rPr lang="en-US" dirty="0">
                <a:hlinkClick r:id="rId3"/>
              </a:rPr>
              <a:t>instructions for restoring deleted files</a:t>
            </a:r>
            <a:r>
              <a:rPr lang="en-US" dirty="0"/>
              <a:t>.</a:t>
            </a:r>
          </a:p>
        </p:txBody>
      </p:sp>
    </p:spTree>
    <p:extLst>
      <p:ext uri="{BB962C8B-B14F-4D97-AF65-F5344CB8AC3E}">
        <p14:creationId xmlns:p14="http://schemas.microsoft.com/office/powerpoint/2010/main" val="3493576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AB52B-02DA-5007-C34C-8547116F5E1F}"/>
              </a:ext>
            </a:extLst>
          </p:cNvPr>
          <p:cNvSpPr>
            <a:spLocks noGrp="1"/>
          </p:cNvSpPr>
          <p:nvPr>
            <p:ph type="title"/>
          </p:nvPr>
        </p:nvSpPr>
        <p:spPr/>
        <p:txBody>
          <a:bodyPr/>
          <a:lstStyle/>
          <a:p>
            <a:r>
              <a:rPr lang="en-US" dirty="0"/>
              <a:t>One Drive For Business Capabilities</a:t>
            </a:r>
          </a:p>
        </p:txBody>
      </p:sp>
      <p:sp>
        <p:nvSpPr>
          <p:cNvPr id="3" name="Content Placeholder 2">
            <a:extLst>
              <a:ext uri="{FF2B5EF4-FFF2-40B4-BE49-F238E27FC236}">
                <a16:creationId xmlns:a16="http://schemas.microsoft.com/office/drawing/2014/main" id="{0FA2C291-ADAE-CFC2-41BE-0000F8D4C95B}"/>
              </a:ext>
            </a:extLst>
          </p:cNvPr>
          <p:cNvSpPr>
            <a:spLocks noGrp="1"/>
          </p:cNvSpPr>
          <p:nvPr>
            <p:ph idx="1"/>
          </p:nvPr>
        </p:nvSpPr>
        <p:spPr/>
        <p:txBody>
          <a:bodyPr>
            <a:normAutofit fontScale="92500" lnSpcReduction="20000"/>
          </a:bodyPr>
          <a:lstStyle/>
          <a:p>
            <a:r>
              <a:rPr lang="en-US" dirty="0">
                <a:solidFill>
                  <a:schemeClr val="accent3"/>
                </a:solidFill>
                <a:hlinkClick r:id="rId2">
                  <a:extLst>
                    <a:ext uri="{A12FA001-AC4F-418D-AE19-62706E023703}">
                      <ahyp:hlinkClr xmlns:ahyp="http://schemas.microsoft.com/office/drawing/2018/hyperlinkcolor" val="tx"/>
                    </a:ext>
                  </a:extLst>
                </a:hlinkClick>
              </a:rPr>
              <a:t>How to store and share files </a:t>
            </a:r>
            <a:r>
              <a:rPr lang="en-US" dirty="0"/>
              <a:t>(Video)</a:t>
            </a:r>
          </a:p>
          <a:p>
            <a:pPr marL="457200" indent="-457200">
              <a:buFont typeface="Arial" panose="020B0604020202020204" pitchFamily="34" charset="0"/>
              <a:buChar char="•"/>
            </a:pPr>
            <a:r>
              <a:rPr lang="en-US" dirty="0"/>
              <a:t>	Store up to 5 TB of data in the cloud</a:t>
            </a:r>
          </a:p>
          <a:p>
            <a:pPr marL="457200" indent="-457200">
              <a:buFont typeface="Arial" panose="020B0604020202020204" pitchFamily="34" charset="0"/>
              <a:buChar char="•"/>
            </a:pPr>
            <a:r>
              <a:rPr lang="en-US" dirty="0"/>
              <a:t>	10 GB maximum file size</a:t>
            </a:r>
          </a:p>
          <a:p>
            <a:pPr marL="457200" indent="-457200">
              <a:buFont typeface="Arial" panose="020B0604020202020204" pitchFamily="34" charset="0"/>
              <a:buChar char="•"/>
            </a:pPr>
            <a:r>
              <a:rPr lang="en-US" dirty="0"/>
              <a:t>	Authorized to store sensitive data (HIPAA, FERPA)</a:t>
            </a:r>
          </a:p>
          <a:p>
            <a:pPr marL="457200" indent="-457200">
              <a:buFont typeface="Arial" panose="020B0604020202020204" pitchFamily="34" charset="0"/>
              <a:buChar char="•"/>
            </a:pPr>
            <a:r>
              <a:rPr lang="en-US" dirty="0"/>
              <a:t>	Share files with any account, using the email address.</a:t>
            </a:r>
          </a:p>
          <a:p>
            <a:pPr marL="457200" indent="-457200">
              <a:buFont typeface="Arial" panose="020B0604020202020204" pitchFamily="34" charset="0"/>
              <a:buChar char="•"/>
            </a:pPr>
            <a:r>
              <a:rPr lang="en-US" dirty="0"/>
              <a:t>     Create and edit Microsoft Office files in the cloud with Office     	Web Apps</a:t>
            </a:r>
          </a:p>
          <a:p>
            <a:pPr marL="457200" indent="-457200">
              <a:buFont typeface="Arial" panose="020B0604020202020204" pitchFamily="34" charset="0"/>
              <a:buChar char="•"/>
            </a:pPr>
            <a:r>
              <a:rPr lang="en-US" dirty="0"/>
              <a:t>     For University of South Carolina users, a University of 	South Carolina network username is required.</a:t>
            </a:r>
          </a:p>
          <a:p>
            <a:pPr lvl="1"/>
            <a:endParaRPr lang="en-US" dirty="0"/>
          </a:p>
          <a:p>
            <a:endParaRPr lang="en-US" dirty="0"/>
          </a:p>
        </p:txBody>
      </p:sp>
    </p:spTree>
    <p:extLst>
      <p:ext uri="{BB962C8B-B14F-4D97-AF65-F5344CB8AC3E}">
        <p14:creationId xmlns:p14="http://schemas.microsoft.com/office/powerpoint/2010/main" val="3629332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74DEE-C546-DCFB-AB25-EFCA2ABFC82D}"/>
              </a:ext>
            </a:extLst>
          </p:cNvPr>
          <p:cNvSpPr>
            <a:spLocks noGrp="1"/>
          </p:cNvSpPr>
          <p:nvPr>
            <p:ph type="title"/>
          </p:nvPr>
        </p:nvSpPr>
        <p:spPr/>
        <p:txBody>
          <a:bodyPr/>
          <a:lstStyle/>
          <a:p>
            <a:r>
              <a:rPr lang="en-US" dirty="0"/>
              <a:t>Microsoft 365 Storage Advisement</a:t>
            </a:r>
          </a:p>
        </p:txBody>
      </p:sp>
      <p:sp>
        <p:nvSpPr>
          <p:cNvPr id="3" name="Content Placeholder 2">
            <a:extLst>
              <a:ext uri="{FF2B5EF4-FFF2-40B4-BE49-F238E27FC236}">
                <a16:creationId xmlns:a16="http://schemas.microsoft.com/office/drawing/2014/main" id="{C8F67115-D8B0-1870-289F-E8DCF43874EC}"/>
              </a:ext>
            </a:extLst>
          </p:cNvPr>
          <p:cNvSpPr>
            <a:spLocks noGrp="1"/>
          </p:cNvSpPr>
          <p:nvPr>
            <p:ph idx="1"/>
          </p:nvPr>
        </p:nvSpPr>
        <p:spPr/>
        <p:txBody>
          <a:bodyPr>
            <a:normAutofit fontScale="77500" lnSpcReduction="20000"/>
          </a:bodyPr>
          <a:lstStyle/>
          <a:p>
            <a:r>
              <a:rPr lang="en-US" dirty="0"/>
              <a:t>We strongly recommend you </a:t>
            </a:r>
            <a:r>
              <a:rPr lang="en-US" dirty="0">
                <a:solidFill>
                  <a:schemeClr val="accent3"/>
                </a:solidFill>
              </a:rPr>
              <a:t>visit </a:t>
            </a:r>
            <a:r>
              <a:rPr lang="en-US" dirty="0">
                <a:solidFill>
                  <a:schemeClr val="accent3"/>
                </a:solidFill>
                <a:hlinkClick r:id="rId2">
                  <a:extLst>
                    <a:ext uri="{A12FA001-AC4F-418D-AE19-62706E023703}">
                      <ahyp:hlinkClr xmlns:ahyp="http://schemas.microsoft.com/office/drawing/2018/hyperlinkcolor" val="tx"/>
                    </a:ext>
                  </a:extLst>
                </a:hlinkClick>
              </a:rPr>
              <a:t>DOIT's Microsoft 365 Storage Advisement Page</a:t>
            </a:r>
            <a:r>
              <a:rPr lang="en-US" dirty="0"/>
              <a:t>, which is updated regularly.  </a:t>
            </a:r>
          </a:p>
          <a:p>
            <a:r>
              <a:rPr lang="en-US" dirty="0"/>
              <a:t>This article goes in depth on what DOIT’s Application Services team recommends regarding storage of files, what they can and cannot do in the event of file deletion or corruption, examples of issues that have occurred in the university, and retention policy.</a:t>
            </a:r>
          </a:p>
          <a:p>
            <a:pPr lvl="1"/>
            <a:r>
              <a:rPr lang="en-US" dirty="0"/>
              <a:t>Key items covered:</a:t>
            </a:r>
          </a:p>
          <a:p>
            <a:pPr marL="914400" lvl="1" indent="-457200">
              <a:buFont typeface="Arial" panose="020B0604020202020204" pitchFamily="34" charset="0"/>
              <a:buChar char="•"/>
            </a:pPr>
            <a:r>
              <a:rPr lang="en-US" dirty="0"/>
              <a:t>OneDrive Storage Policy</a:t>
            </a:r>
          </a:p>
          <a:p>
            <a:pPr marL="914400" lvl="1" indent="-457200">
              <a:buFont typeface="Arial" panose="020B0604020202020204" pitchFamily="34" charset="0"/>
              <a:buChar char="•"/>
            </a:pPr>
            <a:r>
              <a:rPr lang="en-US" dirty="0"/>
              <a:t>Microsoft Teams/</a:t>
            </a:r>
            <a:r>
              <a:rPr lang="en-US" dirty="0" err="1"/>
              <a:t>Sharepoint</a:t>
            </a:r>
            <a:r>
              <a:rPr lang="en-US" dirty="0"/>
              <a:t> Storage Policy</a:t>
            </a:r>
          </a:p>
          <a:p>
            <a:pPr marL="914400" lvl="1" indent="-457200">
              <a:buFont typeface="Arial" panose="020B0604020202020204" pitchFamily="34" charset="0"/>
              <a:buChar char="•"/>
            </a:pPr>
            <a:r>
              <a:rPr lang="en-US" dirty="0"/>
              <a:t>Department File Storage Policy</a:t>
            </a:r>
          </a:p>
          <a:p>
            <a:pPr marL="914400" lvl="1" indent="-457200">
              <a:buFont typeface="Arial" panose="020B0604020202020204" pitchFamily="34" charset="0"/>
              <a:buChar char="•"/>
            </a:pPr>
            <a:r>
              <a:rPr lang="en-US" dirty="0"/>
              <a:t>Microsoft 365 Storage Amounts and limits</a:t>
            </a:r>
          </a:p>
          <a:p>
            <a:pPr marL="914400" lvl="1" indent="-457200">
              <a:buFont typeface="Arial" panose="020B0604020202020204" pitchFamily="34" charset="0"/>
              <a:buChar char="•"/>
            </a:pPr>
            <a:r>
              <a:rPr lang="en-US" dirty="0"/>
              <a:t>Storage of Research Data</a:t>
            </a:r>
          </a:p>
        </p:txBody>
      </p:sp>
    </p:spTree>
    <p:extLst>
      <p:ext uri="{BB962C8B-B14F-4D97-AF65-F5344CB8AC3E}">
        <p14:creationId xmlns:p14="http://schemas.microsoft.com/office/powerpoint/2010/main" val="49277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F9D32-C254-C131-297E-E33B1E8FD8C4}"/>
              </a:ext>
            </a:extLst>
          </p:cNvPr>
          <p:cNvSpPr>
            <a:spLocks noGrp="1"/>
          </p:cNvSpPr>
          <p:nvPr>
            <p:ph type="title"/>
          </p:nvPr>
        </p:nvSpPr>
        <p:spPr/>
        <p:txBody>
          <a:bodyPr/>
          <a:lstStyle/>
          <a:p>
            <a:r>
              <a:rPr lang="en-US" dirty="0"/>
              <a:t>Shared Document Storage Options</a:t>
            </a:r>
          </a:p>
        </p:txBody>
      </p:sp>
      <p:sp>
        <p:nvSpPr>
          <p:cNvPr id="3" name="Content Placeholder 2">
            <a:extLst>
              <a:ext uri="{FF2B5EF4-FFF2-40B4-BE49-F238E27FC236}">
                <a16:creationId xmlns:a16="http://schemas.microsoft.com/office/drawing/2014/main" id="{B054FC34-0737-F647-2A62-53C8304D39FD}"/>
              </a:ext>
            </a:extLst>
          </p:cNvPr>
          <p:cNvSpPr>
            <a:spLocks noGrp="1"/>
          </p:cNvSpPr>
          <p:nvPr>
            <p:ph idx="1"/>
          </p:nvPr>
        </p:nvSpPr>
        <p:spPr/>
        <p:txBody>
          <a:bodyPr>
            <a:normAutofit fontScale="77500" lnSpcReduction="20000"/>
          </a:bodyPr>
          <a:lstStyle/>
          <a:p>
            <a:r>
              <a:rPr lang="en-US" sz="3600" b="1" dirty="0"/>
              <a:t>K: Drive </a:t>
            </a:r>
            <a:r>
              <a:rPr lang="en-US" dirty="0"/>
              <a:t>– This is a mapped drive that houses shared files for the college. </a:t>
            </a:r>
            <a:br>
              <a:rPr lang="en-US" dirty="0"/>
            </a:br>
            <a:endParaRPr lang="en-US" dirty="0"/>
          </a:p>
          <a:p>
            <a:r>
              <a:rPr lang="en-US" b="1" dirty="0"/>
              <a:t>Restricted data </a:t>
            </a:r>
            <a:r>
              <a:rPr lang="en-US" b="0" dirty="0"/>
              <a:t>cannot be stored on this drive.  Files stored here are accessible off campus by connecting with the Cisco AnyConnect VPN Client.</a:t>
            </a:r>
          </a:p>
          <a:p>
            <a:r>
              <a:rPr lang="en-US" b="1" dirty="0"/>
              <a:t>You may request a shared K drive folder </a:t>
            </a:r>
            <a:r>
              <a:rPr lang="en-US" b="0" dirty="0"/>
              <a:t>if you will be sharing data or working on a project</a:t>
            </a:r>
            <a:r>
              <a:rPr lang="en-US" dirty="0"/>
              <a:t> with numerous people in the College by placing a ticket with the helpdesk.  </a:t>
            </a:r>
          </a:p>
          <a:p>
            <a:r>
              <a:rPr lang="en-US" b="1" dirty="0"/>
              <a:t>Outside users cannot be granted K drive access</a:t>
            </a:r>
            <a:r>
              <a:rPr lang="en-US" dirty="0"/>
              <a:t>, they must have a university ID. We recommend requesting a Team if you will be collaborating with users outside of the USC system.</a:t>
            </a:r>
            <a:endParaRPr lang="en-US" b="0" dirty="0"/>
          </a:p>
          <a:p>
            <a:endParaRPr lang="en-US" dirty="0"/>
          </a:p>
        </p:txBody>
      </p:sp>
      <p:sp>
        <p:nvSpPr>
          <p:cNvPr id="4" name="Content Placeholder 3">
            <a:extLst>
              <a:ext uri="{FF2B5EF4-FFF2-40B4-BE49-F238E27FC236}">
                <a16:creationId xmlns:a16="http://schemas.microsoft.com/office/drawing/2014/main" id="{9FF7BF4E-8184-1021-C74F-AE12A096A99B}"/>
              </a:ext>
            </a:extLst>
          </p:cNvPr>
          <p:cNvSpPr>
            <a:spLocks noGrp="1"/>
          </p:cNvSpPr>
          <p:nvPr>
            <p:ph idx="10"/>
          </p:nvPr>
        </p:nvSpPr>
        <p:spPr/>
        <p:txBody>
          <a:bodyPr>
            <a:normAutofit fontScale="85000" lnSpcReduction="20000"/>
          </a:bodyPr>
          <a:lstStyle/>
          <a:p>
            <a:r>
              <a:rPr lang="en-US" sz="3300" b="1" dirty="0"/>
              <a:t>R: Drive </a:t>
            </a:r>
            <a:r>
              <a:rPr lang="en-US" dirty="0"/>
              <a:t>– This is our restricted data/AWS server that houses restricted data for the CON.  Access to the R drive requires mandatory HIPAA training before access is granted.  </a:t>
            </a:r>
          </a:p>
          <a:p>
            <a:r>
              <a:rPr lang="en-US" dirty="0"/>
              <a:t>Place a ticket with the </a:t>
            </a:r>
            <a:r>
              <a:rPr lang="en-US" dirty="0">
                <a:solidFill>
                  <a:schemeClr val="accent3"/>
                </a:solidFill>
                <a:hlinkClick r:id="rId2">
                  <a:extLst>
                    <a:ext uri="{A12FA001-AC4F-418D-AE19-62706E023703}">
                      <ahyp:hlinkClr xmlns:ahyp="http://schemas.microsoft.com/office/drawing/2018/hyperlinkcolor" val="tx"/>
                    </a:ext>
                  </a:extLst>
                </a:hlinkClick>
              </a:rPr>
              <a:t>Nursing Helpdesk </a:t>
            </a:r>
            <a:r>
              <a:rPr lang="en-US" dirty="0"/>
              <a:t>to obtain access to this share.  HIPAA training and an attestation form is required before access is granted.</a:t>
            </a:r>
            <a:br>
              <a:rPr lang="en-US" dirty="0"/>
            </a:br>
            <a:br>
              <a:rPr lang="en-US" dirty="0"/>
            </a:br>
            <a:r>
              <a:rPr lang="en-US" b="1" dirty="0"/>
              <a:t>This drive is only accessible on the USC Campus.  </a:t>
            </a:r>
            <a:r>
              <a:rPr lang="en-US" dirty="0"/>
              <a:t>You need to remotely connect to a computer that is directly connected to the USC network to access files off campus.</a:t>
            </a:r>
          </a:p>
          <a:p>
            <a:r>
              <a:rPr lang="en-US" dirty="0"/>
              <a:t>More information can be found </a:t>
            </a:r>
            <a:r>
              <a:rPr lang="en-US" dirty="0">
                <a:solidFill>
                  <a:schemeClr val="accent3"/>
                </a:solidFill>
                <a:hlinkClick r:id="rId3">
                  <a:extLst>
                    <a:ext uri="{A12FA001-AC4F-418D-AE19-62706E023703}">
                      <ahyp:hlinkClr xmlns:ahyp="http://schemas.microsoft.com/office/drawing/2018/hyperlinkcolor" val="tx"/>
                    </a:ext>
                  </a:extLst>
                </a:hlinkClick>
              </a:rPr>
              <a:t>on CON IT’s Research information site</a:t>
            </a:r>
            <a:r>
              <a:rPr lang="en-US" dirty="0">
                <a:solidFill>
                  <a:schemeClr val="accent3"/>
                </a:solidFill>
              </a:rPr>
              <a:t>.</a:t>
            </a:r>
          </a:p>
          <a:p>
            <a:endParaRPr lang="en-US" dirty="0"/>
          </a:p>
        </p:txBody>
      </p:sp>
    </p:spTree>
    <p:extLst>
      <p:ext uri="{BB962C8B-B14F-4D97-AF65-F5344CB8AC3E}">
        <p14:creationId xmlns:p14="http://schemas.microsoft.com/office/powerpoint/2010/main" val="3937532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1697168-DF1F-8DAD-3F91-C370A913D7A2}"/>
              </a:ext>
            </a:extLst>
          </p:cNvPr>
          <p:cNvSpPr>
            <a:spLocks noGrp="1"/>
          </p:cNvSpPr>
          <p:nvPr>
            <p:ph type="ctrTitle"/>
          </p:nvPr>
        </p:nvSpPr>
        <p:spPr>
          <a:xfrm>
            <a:off x="1167493" y="232913"/>
            <a:ext cx="7096933" cy="3830130"/>
          </a:xfrm>
        </p:spPr>
        <p:txBody>
          <a:bodyPr/>
          <a:lstStyle/>
          <a:p>
            <a:r>
              <a:rPr lang="en-US" dirty="0"/>
              <a:t>Collaboration Technologies</a:t>
            </a:r>
          </a:p>
        </p:txBody>
      </p:sp>
    </p:spTree>
    <p:extLst>
      <p:ext uri="{BB962C8B-B14F-4D97-AF65-F5344CB8AC3E}">
        <p14:creationId xmlns:p14="http://schemas.microsoft.com/office/powerpoint/2010/main" val="577333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1158864" y="102021"/>
            <a:ext cx="9779183" cy="1744415"/>
          </a:xfrm>
        </p:spPr>
        <p:txBody>
          <a:bodyPr anchor="b">
            <a:normAutofit/>
          </a:bodyPr>
          <a:lstStyle/>
          <a:p>
            <a:r>
              <a:rPr lang="en-US" dirty="0"/>
              <a:t>Topics</a:t>
            </a:r>
          </a:p>
        </p:txBody>
      </p:sp>
      <p:graphicFrame>
        <p:nvGraphicFramePr>
          <p:cNvPr id="7" name="Content Placeholder 2">
            <a:extLst>
              <a:ext uri="{FF2B5EF4-FFF2-40B4-BE49-F238E27FC236}">
                <a16:creationId xmlns:a16="http://schemas.microsoft.com/office/drawing/2014/main" id="{988A9A7A-7244-A7B6-F4DC-2ECBD06C707F}"/>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585653680"/>
              </p:ext>
            </p:extLst>
          </p:nvPr>
        </p:nvGraphicFramePr>
        <p:xfrm>
          <a:off x="1158865" y="2017467"/>
          <a:ext cx="9779182" cy="3366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5608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C0DEE-BC17-5B19-7E26-835F4A782013}"/>
              </a:ext>
            </a:extLst>
          </p:cNvPr>
          <p:cNvSpPr>
            <a:spLocks noGrp="1"/>
          </p:cNvSpPr>
          <p:nvPr>
            <p:ph type="title"/>
          </p:nvPr>
        </p:nvSpPr>
        <p:spPr/>
        <p:txBody>
          <a:bodyPr/>
          <a:lstStyle/>
          <a:p>
            <a:r>
              <a:rPr lang="en-US" dirty="0"/>
              <a:t>Microsoft Teams</a:t>
            </a:r>
          </a:p>
        </p:txBody>
      </p:sp>
      <p:sp>
        <p:nvSpPr>
          <p:cNvPr id="3" name="Content Placeholder 2">
            <a:extLst>
              <a:ext uri="{FF2B5EF4-FFF2-40B4-BE49-F238E27FC236}">
                <a16:creationId xmlns:a16="http://schemas.microsoft.com/office/drawing/2014/main" id="{9BD6B9C2-8C16-1896-8FF4-1C31E98633A1}"/>
              </a:ext>
            </a:extLst>
          </p:cNvPr>
          <p:cNvSpPr>
            <a:spLocks noGrp="1"/>
          </p:cNvSpPr>
          <p:nvPr>
            <p:ph idx="1"/>
          </p:nvPr>
        </p:nvSpPr>
        <p:spPr/>
        <p:txBody>
          <a:bodyPr>
            <a:normAutofit fontScale="92500" lnSpcReduction="20000"/>
          </a:bodyPr>
          <a:lstStyle/>
          <a:p>
            <a:r>
              <a:rPr lang="en-US" b="1" dirty="0"/>
              <a:t>Microsoft Teams is our preferred meeting platform. </a:t>
            </a:r>
            <a:r>
              <a:rPr lang="en-US" dirty="0"/>
              <a:t>Teams is a collaboration and productivity tool that is included with Microsoft 365. With Teams, you can chat with individual or groups, hold video meetings, store and share files, and integrate with other applications.  </a:t>
            </a:r>
          </a:p>
          <a:p>
            <a:r>
              <a:rPr lang="en-US" b="1" dirty="0">
                <a:solidFill>
                  <a:schemeClr val="accent3"/>
                </a:solidFill>
                <a:hlinkClick r:id="rId2">
                  <a:extLst>
                    <a:ext uri="{A12FA001-AC4F-418D-AE19-62706E023703}">
                      <ahyp:hlinkClr xmlns:ahyp="http://schemas.microsoft.com/office/drawing/2018/hyperlinkcolor" val="tx"/>
                    </a:ext>
                  </a:extLst>
                </a:hlinkClick>
              </a:rPr>
              <a:t>DOIT KBB Article about Teams</a:t>
            </a:r>
            <a:endParaRPr lang="en-US" b="1" dirty="0">
              <a:solidFill>
                <a:schemeClr val="accent3"/>
              </a:solidFill>
            </a:endParaRPr>
          </a:p>
          <a:p>
            <a:r>
              <a:rPr lang="en-US" b="1" dirty="0"/>
              <a:t>If you would like a Team created for your grant or group</a:t>
            </a:r>
            <a:r>
              <a:rPr lang="en-US" dirty="0"/>
              <a:t>, please place a ticket with the Nursing Helpdesk.  All Team Creation needs to go through DOIT.</a:t>
            </a:r>
          </a:p>
          <a:p>
            <a:r>
              <a:rPr lang="en-US" b="1" dirty="0">
                <a:hlinkClick r:id="rId3">
                  <a:extLst>
                    <a:ext uri="{A12FA001-AC4F-418D-AE19-62706E023703}">
                      <ahyp:hlinkClr xmlns:ahyp="http://schemas.microsoft.com/office/drawing/2018/hyperlinkcolor" val="tx"/>
                    </a:ext>
                  </a:extLst>
                </a:hlinkClick>
              </a:rPr>
              <a:t>Teams video training</a:t>
            </a:r>
            <a:endParaRPr lang="en-US" dirty="0"/>
          </a:p>
          <a:p>
            <a:endParaRPr lang="en-US" dirty="0"/>
          </a:p>
        </p:txBody>
      </p:sp>
    </p:spTree>
    <p:extLst>
      <p:ext uri="{BB962C8B-B14F-4D97-AF65-F5344CB8AC3E}">
        <p14:creationId xmlns:p14="http://schemas.microsoft.com/office/powerpoint/2010/main" val="4076066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35120-BC11-C51E-F6D9-DF0DB1894830}"/>
              </a:ext>
            </a:extLst>
          </p:cNvPr>
          <p:cNvSpPr>
            <a:spLocks noGrp="1"/>
          </p:cNvSpPr>
          <p:nvPr>
            <p:ph type="title"/>
          </p:nvPr>
        </p:nvSpPr>
        <p:spPr/>
        <p:txBody>
          <a:bodyPr/>
          <a:lstStyle/>
          <a:p>
            <a:r>
              <a:rPr lang="en-US" dirty="0"/>
              <a:t>Zoom</a:t>
            </a:r>
          </a:p>
        </p:txBody>
      </p:sp>
      <p:sp>
        <p:nvSpPr>
          <p:cNvPr id="3" name="Content Placeholder 2">
            <a:extLst>
              <a:ext uri="{FF2B5EF4-FFF2-40B4-BE49-F238E27FC236}">
                <a16:creationId xmlns:a16="http://schemas.microsoft.com/office/drawing/2014/main" id="{1C64A7D8-59D9-78CF-3563-A3C2D82EA8CA}"/>
              </a:ext>
            </a:extLst>
          </p:cNvPr>
          <p:cNvSpPr>
            <a:spLocks noGrp="1"/>
          </p:cNvSpPr>
          <p:nvPr>
            <p:ph idx="1"/>
          </p:nvPr>
        </p:nvSpPr>
        <p:spPr/>
        <p:txBody>
          <a:bodyPr>
            <a:normAutofit fontScale="62500" lnSpcReduction="20000"/>
          </a:bodyPr>
          <a:lstStyle/>
          <a:p>
            <a:pPr marR="228600" lvl="0" algn="l" defTabSz="457200" rtl="0" eaLnBrk="1" fontAlgn="auto" latinLnBrk="0" hangingPunct="1">
              <a:lnSpc>
                <a:spcPct val="100000"/>
              </a:lnSpc>
              <a:spcBef>
                <a:spcPts val="1200"/>
              </a:spcBef>
              <a:spcAft>
                <a:spcPts val="0"/>
              </a:spcAft>
              <a:buClr>
                <a:srgbClr val="000000"/>
              </a:buClr>
              <a:buSzPct val="92000"/>
              <a:tabLst/>
              <a:defRPr/>
            </a:pPr>
            <a:r>
              <a:rPr kumimoji="0" lang="en-US" sz="3100" b="0" i="0" u="none" strike="noStrike" kern="1200" cap="none" spc="0" normalizeH="0" baseline="0" noProof="0" dirty="0">
                <a:ln>
                  <a:noFill/>
                </a:ln>
                <a:solidFill>
                  <a:srgbClr val="333335"/>
                </a:solidFill>
                <a:effectLst/>
                <a:uLnTx/>
                <a:uFillTx/>
                <a:ea typeface="Aptos" panose="020B0004020202020204" pitchFamily="34" charset="0"/>
                <a:cs typeface="+mn-cs"/>
              </a:rPr>
              <a:t>The University of South Carolina has a site license for </a:t>
            </a:r>
            <a:r>
              <a:rPr kumimoji="0" lang="en-US" sz="3100" b="0" i="0" u="sng" strike="noStrike" kern="1200" cap="none" spc="0" normalizeH="0" baseline="0" noProof="0" dirty="0">
                <a:ln>
                  <a:noFill/>
                </a:ln>
                <a:solidFill>
                  <a:srgbClr val="3B6BE3"/>
                </a:solidFill>
                <a:effectLst/>
                <a:uLnTx/>
                <a:uFillTx/>
                <a:ea typeface="Aptos" panose="020B0004020202020204" pitchFamily="34" charset="0"/>
                <a:cs typeface="+mn-cs"/>
                <a:hlinkClick r:id="rId2"/>
              </a:rPr>
              <a:t>Zoom</a:t>
            </a:r>
            <a:r>
              <a:rPr kumimoji="0" lang="en-US" sz="3100" b="0" i="0" u="none" strike="noStrike" kern="1200" cap="none" spc="0" normalizeH="0" baseline="0" noProof="0" dirty="0">
                <a:ln>
                  <a:noFill/>
                </a:ln>
                <a:solidFill>
                  <a:srgbClr val="333335"/>
                </a:solidFill>
                <a:effectLst/>
                <a:uLnTx/>
                <a:uFillTx/>
                <a:ea typeface="Aptos" panose="020B0004020202020204" pitchFamily="34" charset="0"/>
                <a:cs typeface="+mn-cs"/>
              </a:rPr>
              <a:t> and is now available to all faculty and staff across the system. </a:t>
            </a:r>
            <a:endParaRPr kumimoji="0" lang="en-US" sz="3100" b="0" i="0" u="none" strike="noStrike" kern="1200" cap="none" spc="0" normalizeH="0" baseline="0" noProof="0" dirty="0">
              <a:ln>
                <a:noFill/>
              </a:ln>
              <a:solidFill>
                <a:srgbClr val="3D3D3D"/>
              </a:solidFill>
              <a:effectLst/>
              <a:uLnTx/>
              <a:uFillTx/>
              <a:ea typeface="Aptos" panose="020B0004020202020204" pitchFamily="34" charset="0"/>
              <a:cs typeface="+mn-cs"/>
            </a:endParaRPr>
          </a:p>
          <a:p>
            <a:pPr marL="666900" lvl="1" indent="-342900">
              <a:spcBef>
                <a:spcPts val="1200"/>
              </a:spcBef>
              <a:spcAft>
                <a:spcPts val="0"/>
              </a:spcAft>
              <a:buClr>
                <a:srgbClr val="000000"/>
              </a:buClr>
              <a:buFont typeface="Symbol" panose="05050102010706020507" pitchFamily="18" charset="2"/>
              <a:buChar char=""/>
              <a:tabLst>
                <a:tab pos="457200" algn="l"/>
              </a:tabLst>
              <a:defRPr/>
            </a:pPr>
            <a:r>
              <a:rPr kumimoji="0" lang="en-US" b="0" i="0" u="none" strike="noStrike" kern="1200" cap="none" spc="0" normalizeH="0" baseline="0" noProof="0" dirty="0">
                <a:ln>
                  <a:noFill/>
                </a:ln>
                <a:solidFill>
                  <a:srgbClr val="333335"/>
                </a:solidFill>
                <a:effectLst/>
                <a:uLnTx/>
                <a:uFillTx/>
                <a:ea typeface="+mn-ea"/>
                <a:cs typeface="+mn-cs"/>
              </a:rPr>
              <a:t>Zoom integrates into Blackboard so that you can create and post content for your course. </a:t>
            </a:r>
          </a:p>
          <a:p>
            <a:pPr marL="666900" lvl="1" indent="-342900">
              <a:spcBef>
                <a:spcPts val="1200"/>
              </a:spcBef>
              <a:spcAft>
                <a:spcPts val="0"/>
              </a:spcAft>
              <a:buClr>
                <a:srgbClr val="000000"/>
              </a:buClr>
              <a:buFont typeface="Symbol" panose="05050102010706020507" pitchFamily="18" charset="2"/>
              <a:buChar char=""/>
              <a:tabLst>
                <a:tab pos="457200" algn="l"/>
              </a:tabLst>
              <a:defRPr/>
            </a:pPr>
            <a:r>
              <a:rPr kumimoji="0" lang="en-US" b="0" i="0" u="none" strike="noStrike" kern="1200" cap="none" spc="0" normalizeH="0" baseline="0" noProof="0" dirty="0">
                <a:ln>
                  <a:noFill/>
                </a:ln>
                <a:solidFill>
                  <a:srgbClr val="333335"/>
                </a:solidFill>
                <a:effectLst/>
                <a:uLnTx/>
                <a:uFillTx/>
                <a:ea typeface="+mn-ea"/>
                <a:cs typeface="+mn-cs"/>
              </a:rPr>
              <a:t>Faculty and staff can also use Zoom without the need for Blackboard. </a:t>
            </a:r>
          </a:p>
          <a:p>
            <a:pPr marL="666900" lvl="1" indent="-342900">
              <a:spcBef>
                <a:spcPts val="1200"/>
              </a:spcBef>
              <a:spcAft>
                <a:spcPts val="0"/>
              </a:spcAft>
              <a:buClr>
                <a:srgbClr val="000000"/>
              </a:buClr>
              <a:buFont typeface="Symbol" panose="05050102010706020507" pitchFamily="18" charset="2"/>
              <a:buChar char=""/>
              <a:tabLst>
                <a:tab pos="457200" algn="l"/>
              </a:tabLst>
              <a:defRPr/>
            </a:pPr>
            <a:r>
              <a:rPr kumimoji="0" lang="en-US" b="0" i="0" u="none" strike="noStrike" kern="1200" cap="none" spc="0" normalizeH="0" baseline="0" noProof="0" dirty="0">
                <a:ln>
                  <a:noFill/>
                </a:ln>
                <a:solidFill>
                  <a:srgbClr val="333335"/>
                </a:solidFill>
                <a:effectLst/>
                <a:uLnTx/>
                <a:uFillTx/>
                <a:ea typeface="+mn-ea"/>
                <a:cs typeface="+mn-cs"/>
              </a:rPr>
              <a:t>For both Blackboard and non-Blackboard use, Zoom also integrates with</a:t>
            </a:r>
            <a:r>
              <a:rPr kumimoji="0" lang="en-US" b="0" i="0" u="none" strike="noStrike" kern="1200" cap="none" spc="0" normalizeH="0" baseline="0" noProof="0" dirty="0">
                <a:ln>
                  <a:noFill/>
                </a:ln>
                <a:solidFill>
                  <a:schemeClr val="accent3"/>
                </a:solidFill>
                <a:effectLst/>
                <a:uLnTx/>
                <a:uFillTx/>
                <a:ea typeface="+mn-ea"/>
                <a:cs typeface="+mn-cs"/>
              </a:rPr>
              <a:t> </a:t>
            </a:r>
            <a:r>
              <a:rPr kumimoji="0" lang="en-US" b="0" i="0" u="sng" strike="noStrike" kern="1200" cap="none" spc="0" normalizeH="0" baseline="0" noProof="0" dirty="0">
                <a:ln>
                  <a:noFill/>
                </a:ln>
                <a:solidFill>
                  <a:schemeClr val="accent3"/>
                </a:solidFill>
                <a:effectLst/>
                <a:uLnTx/>
                <a:uFillTx/>
                <a:ea typeface="+mn-ea"/>
                <a:cs typeface="+mn-cs"/>
                <a:hlinkClick r:id="rId3">
                  <a:extLst>
                    <a:ext uri="{A12FA001-AC4F-418D-AE19-62706E023703}">
                      <ahyp:hlinkClr xmlns:ahyp="http://schemas.microsoft.com/office/drawing/2018/hyperlinkcolor" val="tx"/>
                    </a:ext>
                  </a:extLst>
                </a:hlinkClick>
              </a:rPr>
              <a:t>Panopto</a:t>
            </a:r>
            <a:r>
              <a:rPr kumimoji="0" lang="en-US" b="0" i="0" u="none" strike="noStrike" kern="1200" cap="none" spc="0" normalizeH="0" baseline="0" noProof="0" dirty="0">
                <a:ln>
                  <a:noFill/>
                </a:ln>
                <a:solidFill>
                  <a:schemeClr val="accent3"/>
                </a:solidFill>
                <a:effectLst/>
                <a:uLnTx/>
                <a:uFillTx/>
                <a:ea typeface="+mn-ea"/>
                <a:cs typeface="+mn-cs"/>
              </a:rPr>
              <a:t>-</a:t>
            </a:r>
            <a:r>
              <a:rPr kumimoji="0" lang="en-US" b="0" i="0" u="none" strike="noStrike" kern="1200" cap="none" spc="0" normalizeH="0" baseline="0" noProof="0" dirty="0">
                <a:ln>
                  <a:noFill/>
                </a:ln>
                <a:solidFill>
                  <a:srgbClr val="333335"/>
                </a:solidFill>
                <a:effectLst/>
                <a:uLnTx/>
                <a:uFillTx/>
                <a:ea typeface="+mn-ea"/>
                <a:cs typeface="+mn-cs"/>
              </a:rPr>
              <a:t>-USC’s video content management tool--for managing content for both courses and non-course related content. </a:t>
            </a:r>
          </a:p>
          <a:p>
            <a:pPr marR="228600" lvl="0" algn="l" defTabSz="457200" rtl="0" eaLnBrk="1" fontAlgn="auto" latinLnBrk="0" hangingPunct="1">
              <a:lnSpc>
                <a:spcPct val="100000"/>
              </a:lnSpc>
              <a:spcBef>
                <a:spcPts val="1200"/>
              </a:spcBef>
              <a:spcAft>
                <a:spcPts val="0"/>
              </a:spcAft>
              <a:buClr>
                <a:srgbClr val="000000"/>
              </a:buClr>
              <a:buSzPct val="92000"/>
              <a:tabLst/>
              <a:defRPr/>
            </a:pPr>
            <a:r>
              <a:rPr kumimoji="0" lang="en-US" sz="4000" b="1" i="0" u="none" strike="noStrike" kern="1200" cap="none" spc="0" normalizeH="0" baseline="0" noProof="0" dirty="0">
                <a:ln>
                  <a:noFill/>
                </a:ln>
                <a:solidFill>
                  <a:srgbClr val="333335"/>
                </a:solidFill>
                <a:effectLst/>
                <a:uLnTx/>
                <a:uFillTx/>
                <a:ea typeface="Aptos" panose="020B0004020202020204" pitchFamily="34" charset="0"/>
                <a:cs typeface="+mn-cs"/>
              </a:rPr>
              <a:t>How do I learn</a:t>
            </a:r>
            <a:r>
              <a:rPr kumimoji="0" lang="en-US" sz="4000" b="0" i="0" u="none" strike="noStrike" kern="1200" cap="none" spc="0" normalizeH="0" baseline="0" noProof="0" dirty="0">
                <a:ln>
                  <a:noFill/>
                </a:ln>
                <a:solidFill>
                  <a:srgbClr val="333335"/>
                </a:solidFill>
                <a:effectLst/>
                <a:uLnTx/>
                <a:uFillTx/>
                <a:ea typeface="Aptos" panose="020B0004020202020204" pitchFamily="34" charset="0"/>
                <a:cs typeface="+mn-cs"/>
              </a:rPr>
              <a:t> about the functions of Zoom?</a:t>
            </a:r>
            <a:endParaRPr kumimoji="0" lang="en-US" sz="4000" b="0" i="0" u="none" strike="noStrike" kern="1200" cap="none" spc="0" normalizeH="0" baseline="0" noProof="0" dirty="0">
              <a:ln>
                <a:noFill/>
              </a:ln>
              <a:solidFill>
                <a:srgbClr val="3D3D3D"/>
              </a:solidFill>
              <a:effectLst/>
              <a:uLnTx/>
              <a:uFillTx/>
              <a:ea typeface="Aptos" panose="020B0004020202020204" pitchFamily="34" charset="0"/>
              <a:cs typeface="+mn-cs"/>
            </a:endParaRPr>
          </a:p>
          <a:p>
            <a:pPr marL="666900" marR="0" lvl="1" indent="-342900" algn="l" defTabSz="457200" rtl="0" eaLnBrk="1" fontAlgn="auto" latinLnBrk="0" hangingPunct="1">
              <a:lnSpc>
                <a:spcPct val="100000"/>
              </a:lnSpc>
              <a:spcBef>
                <a:spcPts val="1200"/>
              </a:spcBef>
              <a:spcAft>
                <a:spcPts val="0"/>
              </a:spcAft>
              <a:buClr>
                <a:srgbClr val="000000"/>
              </a:buClr>
              <a:buSzPct val="92000"/>
              <a:buFont typeface="Symbol" panose="05050102010706020507" pitchFamily="18" charset="2"/>
              <a:buChar char=""/>
              <a:tabLst>
                <a:tab pos="457200" algn="l"/>
              </a:tabLst>
              <a:defRPr/>
            </a:pPr>
            <a:r>
              <a:rPr kumimoji="0" lang="en-US" b="0" i="0" u="none" strike="noStrike" kern="1200" cap="none" spc="0" normalizeH="0" baseline="0" noProof="0" dirty="0">
                <a:ln>
                  <a:noFill/>
                </a:ln>
                <a:solidFill>
                  <a:srgbClr val="333335"/>
                </a:solidFill>
                <a:effectLst/>
                <a:uLnTx/>
                <a:uFillTx/>
                <a:ea typeface="+mn-ea"/>
                <a:cs typeface="+mn-cs"/>
              </a:rPr>
              <a:t>Visit </a:t>
            </a:r>
            <a:r>
              <a:rPr kumimoji="0" lang="en-US" b="0" i="0" u="sng" strike="noStrike" kern="1200" cap="none" spc="0" normalizeH="0" baseline="0" noProof="0" dirty="0">
                <a:ln>
                  <a:noFill/>
                </a:ln>
                <a:solidFill>
                  <a:srgbClr val="3B6BE3"/>
                </a:solidFill>
                <a:effectLst/>
                <a:uLnTx/>
                <a:uFillTx/>
                <a:ea typeface="+mn-ea"/>
                <a:cs typeface="+mn-cs"/>
                <a:hlinkClick r:id="rId2"/>
              </a:rPr>
              <a:t>Zoom at USC</a:t>
            </a:r>
            <a:r>
              <a:rPr kumimoji="0" lang="en-US" b="0" i="0" u="none" strike="noStrike" kern="1200" cap="none" spc="0" normalizeH="0" baseline="0" noProof="0" dirty="0">
                <a:ln>
                  <a:noFill/>
                </a:ln>
                <a:solidFill>
                  <a:srgbClr val="333335"/>
                </a:solidFill>
                <a:effectLst/>
                <a:uLnTx/>
                <a:uFillTx/>
                <a:ea typeface="+mn-ea"/>
                <a:cs typeface="+mn-cs"/>
              </a:rPr>
              <a:t> to learn how to get started and how to use </a:t>
            </a:r>
            <a:r>
              <a:rPr kumimoji="0" lang="en-US" b="0" i="0" u="sng" strike="noStrike" kern="1200" cap="none" spc="0" normalizeH="0" baseline="0" noProof="0" dirty="0">
                <a:ln>
                  <a:noFill/>
                </a:ln>
                <a:solidFill>
                  <a:schemeClr val="accent3"/>
                </a:solidFill>
                <a:effectLst/>
                <a:uLnTx/>
                <a:uFillTx/>
                <a:ea typeface="+mn-ea"/>
                <a:cs typeface="+mn-cs"/>
                <a:hlinkClick r:id="rId4">
                  <a:extLst>
                    <a:ext uri="{A12FA001-AC4F-418D-AE19-62706E023703}">
                      <ahyp:hlinkClr xmlns:ahyp="http://schemas.microsoft.com/office/drawing/2018/hyperlinkcolor" val="tx"/>
                    </a:ext>
                  </a:extLst>
                </a:hlinkClick>
              </a:rPr>
              <a:t>Zoom with Blackboard</a:t>
            </a:r>
            <a:r>
              <a:rPr kumimoji="0" lang="en-US" b="0" i="0" u="none" strike="noStrike" kern="1200" cap="none" spc="0" normalizeH="0" baseline="0" noProof="0" dirty="0">
                <a:ln>
                  <a:noFill/>
                </a:ln>
                <a:solidFill>
                  <a:schemeClr val="accent3"/>
                </a:solidFill>
                <a:effectLst/>
                <a:uLnTx/>
                <a:uFillTx/>
                <a:ea typeface="+mn-ea"/>
                <a:cs typeface="+mn-cs"/>
              </a:rPr>
              <a:t> </a:t>
            </a:r>
            <a:r>
              <a:rPr kumimoji="0" lang="en-US" b="0" i="0" u="none" strike="noStrike" kern="1200" cap="none" spc="0" normalizeH="0" baseline="0" noProof="0" dirty="0">
                <a:ln>
                  <a:noFill/>
                </a:ln>
                <a:solidFill>
                  <a:srgbClr val="333335"/>
                </a:solidFill>
                <a:effectLst/>
                <a:uLnTx/>
                <a:uFillTx/>
                <a:ea typeface="+mn-ea"/>
                <a:cs typeface="+mn-cs"/>
              </a:rPr>
              <a:t>and other platforms. </a:t>
            </a:r>
          </a:p>
          <a:p>
            <a:pPr marL="666900" marR="0" lvl="1" indent="-342900" algn="l" defTabSz="457200" rtl="0" eaLnBrk="1" fontAlgn="auto" latinLnBrk="0" hangingPunct="1">
              <a:lnSpc>
                <a:spcPct val="100000"/>
              </a:lnSpc>
              <a:spcBef>
                <a:spcPts val="1200"/>
              </a:spcBef>
              <a:spcAft>
                <a:spcPts val="0"/>
              </a:spcAft>
              <a:buClr>
                <a:srgbClr val="000000"/>
              </a:buClr>
              <a:buSzPct val="92000"/>
              <a:buFont typeface="Symbol" panose="05050102010706020507" pitchFamily="18" charset="2"/>
              <a:buChar char=""/>
              <a:tabLst>
                <a:tab pos="457200" algn="l"/>
              </a:tabLst>
              <a:defRPr/>
            </a:pPr>
            <a:r>
              <a:rPr kumimoji="0" lang="en-US" b="0" i="0" u="sng" strike="noStrike" kern="1200" cap="none" spc="0" normalizeH="0" baseline="0" noProof="0" dirty="0">
                <a:ln>
                  <a:noFill/>
                </a:ln>
                <a:solidFill>
                  <a:srgbClr val="3B6BE3"/>
                </a:solidFill>
                <a:effectLst/>
                <a:uLnTx/>
                <a:uFillTx/>
                <a:ea typeface="+mn-ea"/>
                <a:cs typeface="+mn-cs"/>
                <a:hlinkClick r:id="rId5"/>
              </a:rPr>
              <a:t>The Zoom Learning Center</a:t>
            </a:r>
            <a:r>
              <a:rPr kumimoji="0" lang="en-US" b="0" i="0" u="none" strike="noStrike" kern="1200" cap="none" spc="0" normalizeH="0" baseline="0" noProof="0" dirty="0">
                <a:ln>
                  <a:noFill/>
                </a:ln>
                <a:solidFill>
                  <a:srgbClr val="333335"/>
                </a:solidFill>
                <a:effectLst/>
                <a:uLnTx/>
                <a:uFillTx/>
                <a:ea typeface="+mn-ea"/>
                <a:cs typeface="+mn-cs"/>
              </a:rPr>
              <a:t> can provide additional documentation and tutorials.</a:t>
            </a:r>
          </a:p>
          <a:p>
            <a:endParaRPr lang="en-US" dirty="0"/>
          </a:p>
        </p:txBody>
      </p:sp>
    </p:spTree>
    <p:extLst>
      <p:ext uri="{BB962C8B-B14F-4D97-AF65-F5344CB8AC3E}">
        <p14:creationId xmlns:p14="http://schemas.microsoft.com/office/powerpoint/2010/main" val="2996109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8ACE2-D61F-A146-029B-3D2060FAB344}"/>
              </a:ext>
            </a:extLst>
          </p:cNvPr>
          <p:cNvSpPr>
            <a:spLocks noGrp="1"/>
          </p:cNvSpPr>
          <p:nvPr>
            <p:ph type="title"/>
          </p:nvPr>
        </p:nvSpPr>
        <p:spPr/>
        <p:txBody>
          <a:bodyPr/>
          <a:lstStyle/>
          <a:p>
            <a:r>
              <a:rPr lang="en-US" dirty="0"/>
              <a:t>Panopto</a:t>
            </a:r>
          </a:p>
        </p:txBody>
      </p:sp>
      <p:sp>
        <p:nvSpPr>
          <p:cNvPr id="3" name="Content Placeholder 2">
            <a:extLst>
              <a:ext uri="{FF2B5EF4-FFF2-40B4-BE49-F238E27FC236}">
                <a16:creationId xmlns:a16="http://schemas.microsoft.com/office/drawing/2014/main" id="{BF7112B5-936F-9C70-0AC6-B7BBB5239ED3}"/>
              </a:ext>
            </a:extLst>
          </p:cNvPr>
          <p:cNvSpPr>
            <a:spLocks noGrp="1"/>
          </p:cNvSpPr>
          <p:nvPr>
            <p:ph idx="1"/>
          </p:nvPr>
        </p:nvSpPr>
        <p:spPr/>
        <p:txBody>
          <a:bodyPr>
            <a:normAutofit fontScale="92500" lnSpcReduction="20000"/>
          </a:bodyPr>
          <a:lstStyle/>
          <a:p>
            <a:pPr marL="0" indent="0" algn="l">
              <a:buNone/>
            </a:pPr>
            <a:r>
              <a:rPr lang="en-US" b="0" i="0" dirty="0">
                <a:solidFill>
                  <a:schemeClr val="tx1"/>
                </a:solidFill>
                <a:effectLst/>
                <a:highlight>
                  <a:srgbClr val="FFFFFF"/>
                </a:highlight>
              </a:rPr>
              <a:t>Panopto is a video recording, organizing, and sharing program that has an integration in Blackboard, so you can link to or embed videos from your Panopto library into your class site. You can upload videos from other sources into your library, such as recordings of online meeting sessions that you might want to use again. You can also create a video in Panopto.</a:t>
            </a:r>
          </a:p>
          <a:p>
            <a:pPr marL="800100" lvl="1" indent="-342900">
              <a:buFont typeface="Arial" panose="020B0604020202020204" pitchFamily="34" charset="0"/>
              <a:buChar char="•"/>
            </a:pPr>
            <a:r>
              <a:rPr lang="en-US" b="0" i="0" dirty="0">
                <a:solidFill>
                  <a:schemeClr val="tx1"/>
                </a:solidFill>
                <a:effectLst/>
                <a:highlight>
                  <a:srgbClr val="FFFFFF"/>
                </a:highlight>
              </a:rPr>
              <a:t>Click </a:t>
            </a:r>
            <a:r>
              <a:rPr lang="en-US" b="0" i="0" u="none" strike="noStrike" dirty="0">
                <a:solidFill>
                  <a:schemeClr val="tx1"/>
                </a:solidFill>
                <a:effectLst/>
                <a:highlight>
                  <a:srgbClr val="FFFFFF"/>
                </a:highlight>
                <a:hlinkClick r:id="rId2">
                  <a:extLst>
                    <a:ext uri="{A12FA001-AC4F-418D-AE19-62706E023703}">
                      <ahyp:hlinkClr xmlns:ahyp="http://schemas.microsoft.com/office/drawing/2018/hyperlinkcolor" val="tx"/>
                    </a:ext>
                  </a:extLst>
                </a:hlinkClick>
              </a:rPr>
              <a:t>here</a:t>
            </a:r>
            <a:r>
              <a:rPr lang="en-US" b="0" i="0" dirty="0">
                <a:solidFill>
                  <a:schemeClr val="tx1"/>
                </a:solidFill>
                <a:effectLst/>
                <a:highlight>
                  <a:srgbClr val="FFFFFF"/>
                </a:highlight>
              </a:rPr>
              <a:t> to download the Panopto user guide.</a:t>
            </a:r>
          </a:p>
          <a:p>
            <a:pPr marL="800100" lvl="1" indent="-342900">
              <a:buFont typeface="Arial" panose="020B0604020202020204" pitchFamily="34" charset="0"/>
              <a:buChar char="•"/>
            </a:pPr>
            <a:r>
              <a:rPr lang="en-US" b="0" i="0" dirty="0">
                <a:solidFill>
                  <a:schemeClr val="tx1"/>
                </a:solidFill>
                <a:effectLst/>
                <a:highlight>
                  <a:srgbClr val="FFFFFF"/>
                </a:highlight>
              </a:rPr>
              <a:t>To request assistance using Panopto, please submit a ticket </a:t>
            </a:r>
            <a:r>
              <a:rPr lang="en-US" b="1" i="1" u="none" strike="noStrike" dirty="0">
                <a:solidFill>
                  <a:schemeClr val="tx1"/>
                </a:solidFill>
                <a:effectLst/>
                <a:highlight>
                  <a:srgbClr val="FFFFFF"/>
                </a:highlight>
                <a:hlinkClick r:id="rId3" tooltip="here">
                  <a:extLst>
                    <a:ext uri="{A12FA001-AC4F-418D-AE19-62706E023703}">
                      <ahyp:hlinkClr xmlns:ahyp="http://schemas.microsoft.com/office/drawing/2018/hyperlinkcolor" val="tx"/>
                    </a:ext>
                  </a:extLst>
                </a:hlinkClick>
              </a:rPr>
              <a:t>here</a:t>
            </a:r>
            <a:r>
              <a:rPr lang="en-US" b="0" i="0" dirty="0">
                <a:solidFill>
                  <a:schemeClr val="tx1"/>
                </a:solidFill>
                <a:effectLst/>
                <a:highlight>
                  <a:srgbClr val="FFFFFF"/>
                </a:highlight>
              </a:rPr>
              <a:t>.</a:t>
            </a:r>
          </a:p>
          <a:p>
            <a:pPr marL="800100" lvl="1" indent="-342900">
              <a:buFont typeface="Arial" panose="020B0604020202020204" pitchFamily="34" charset="0"/>
              <a:buChar char="•"/>
            </a:pPr>
            <a:r>
              <a:rPr lang="en-US" b="0" i="0" dirty="0">
                <a:solidFill>
                  <a:schemeClr val="tx1"/>
                </a:solidFill>
                <a:effectLst/>
                <a:highlight>
                  <a:srgbClr val="FFFFFF"/>
                </a:highlight>
              </a:rPr>
              <a:t>Related Links</a:t>
            </a:r>
          </a:p>
          <a:p>
            <a:pPr marL="1257300" lvl="2" indent="-342900">
              <a:buFont typeface="Arial" panose="020B0604020202020204" pitchFamily="34" charset="0"/>
              <a:buChar char="•"/>
            </a:pPr>
            <a:r>
              <a:rPr lang="en-US" b="0" i="0" dirty="0">
                <a:solidFill>
                  <a:schemeClr val="tx1"/>
                </a:solidFill>
                <a:effectLst/>
                <a:highlight>
                  <a:srgbClr val="FFFFFF"/>
                </a:highlight>
              </a:rPr>
              <a:t>Panopto Website: </a:t>
            </a:r>
            <a:r>
              <a:rPr lang="en-US" b="0" i="0" u="none" strike="noStrike" dirty="0">
                <a:solidFill>
                  <a:schemeClr val="accent3"/>
                </a:solidFill>
                <a:effectLst/>
                <a:highlight>
                  <a:srgbClr val="FFFFFF"/>
                </a:highlight>
                <a:hlinkClick r:id="rId4">
                  <a:extLst>
                    <a:ext uri="{A12FA001-AC4F-418D-AE19-62706E023703}">
                      <ahyp:hlinkClr xmlns:ahyp="http://schemas.microsoft.com/office/drawing/2018/hyperlinkcolor" val="tx"/>
                    </a:ext>
                  </a:extLst>
                </a:hlinkClick>
              </a:rPr>
              <a:t>https://www.panopto.com/</a:t>
            </a:r>
            <a:endParaRPr lang="en-US" b="0" i="0" dirty="0">
              <a:solidFill>
                <a:schemeClr val="accent3"/>
              </a:solidFill>
              <a:effectLst/>
              <a:highlight>
                <a:srgbClr val="FFFFFF"/>
              </a:highlight>
            </a:endParaRPr>
          </a:p>
          <a:p>
            <a:pPr marL="1257300" lvl="2" indent="-342900">
              <a:buFont typeface="Arial" panose="020B0604020202020204" pitchFamily="34" charset="0"/>
              <a:buChar char="•"/>
            </a:pPr>
            <a:r>
              <a:rPr lang="en-US" b="0" i="0" dirty="0">
                <a:solidFill>
                  <a:schemeClr val="tx1"/>
                </a:solidFill>
                <a:effectLst/>
                <a:highlight>
                  <a:srgbClr val="FFFFFF"/>
                </a:highlight>
              </a:rPr>
              <a:t>Panopto Resources: </a:t>
            </a:r>
            <a:r>
              <a:rPr lang="en-US" b="0" i="0" u="none" strike="noStrike" dirty="0">
                <a:solidFill>
                  <a:schemeClr val="accent3"/>
                </a:solidFill>
                <a:effectLst/>
                <a:highlight>
                  <a:srgbClr val="FFFFFF"/>
                </a:highlight>
                <a:hlinkClick r:id="rId5" tooltip="https://www.panopto.com/resources/how-to-videos/">
                  <a:extLst>
                    <a:ext uri="{A12FA001-AC4F-418D-AE19-62706E023703}">
                      <ahyp:hlinkClr xmlns:ahyp="http://schemas.microsoft.com/office/drawing/2018/hyperlinkcolor" val="tx"/>
                    </a:ext>
                  </a:extLst>
                </a:hlinkClick>
              </a:rPr>
              <a:t>https://www.panopto.com/resources/how-to-videos/</a:t>
            </a:r>
            <a:endParaRPr lang="en-US" b="0" i="0" dirty="0">
              <a:solidFill>
                <a:schemeClr val="accent3"/>
              </a:solidFill>
              <a:effectLst/>
              <a:highlight>
                <a:srgbClr val="FFFFFF"/>
              </a:highlight>
            </a:endParaRPr>
          </a:p>
          <a:p>
            <a:endParaRPr lang="en-US" dirty="0"/>
          </a:p>
        </p:txBody>
      </p:sp>
    </p:spTree>
    <p:extLst>
      <p:ext uri="{BB962C8B-B14F-4D97-AF65-F5344CB8AC3E}">
        <p14:creationId xmlns:p14="http://schemas.microsoft.com/office/powerpoint/2010/main" val="2492109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BB064-B9EB-5432-2AC5-69B40DEC50F6}"/>
              </a:ext>
            </a:extLst>
          </p:cNvPr>
          <p:cNvSpPr>
            <a:spLocks noGrp="1"/>
          </p:cNvSpPr>
          <p:nvPr>
            <p:ph type="title"/>
          </p:nvPr>
        </p:nvSpPr>
        <p:spPr/>
        <p:txBody>
          <a:bodyPr/>
          <a:lstStyle/>
          <a:p>
            <a:r>
              <a:rPr lang="en-US" dirty="0"/>
              <a:t>Digital Research Services &amp; Surveys</a:t>
            </a:r>
          </a:p>
        </p:txBody>
      </p:sp>
      <p:sp>
        <p:nvSpPr>
          <p:cNvPr id="3" name="Content Placeholder 2">
            <a:extLst>
              <a:ext uri="{FF2B5EF4-FFF2-40B4-BE49-F238E27FC236}">
                <a16:creationId xmlns:a16="http://schemas.microsoft.com/office/drawing/2014/main" id="{66DDA057-3561-BC19-5BA7-02AEDB570F50}"/>
              </a:ext>
            </a:extLst>
          </p:cNvPr>
          <p:cNvSpPr>
            <a:spLocks noGrp="1"/>
          </p:cNvSpPr>
          <p:nvPr>
            <p:ph idx="1"/>
          </p:nvPr>
        </p:nvSpPr>
        <p:spPr/>
        <p:txBody>
          <a:bodyPr>
            <a:normAutofit fontScale="85000" lnSpcReduction="10000"/>
          </a:bodyPr>
          <a:lstStyle/>
          <a:p>
            <a:pPr marL="342900" marR="0" lvl="0" indent="-342900">
              <a:lnSpc>
                <a:spcPct val="115000"/>
              </a:lnSpc>
              <a:spcBef>
                <a:spcPts val="0"/>
              </a:spcBef>
              <a:spcAft>
                <a:spcPts val="0"/>
              </a:spcAft>
              <a:buFont typeface="Wingdings 2" panose="05020102010507070707" pitchFamily="18" charset="2"/>
              <a:buChar char=""/>
              <a:tabLst>
                <a:tab pos="457200" algn="l"/>
              </a:tabLst>
            </a:pPr>
            <a:r>
              <a:rPr lang="en-US" sz="1800" b="1" u="sng" kern="1200" dirty="0">
                <a:solidFill>
                  <a:schemeClr val="accent3"/>
                </a:solidFill>
                <a:effectLst/>
                <a:ea typeface="+mn-ea"/>
                <a:cs typeface="+mn-cs"/>
                <a:hlinkClick r:id="rId2">
                  <a:extLst>
                    <a:ext uri="{A12FA001-AC4F-418D-AE19-62706E023703}">
                      <ahyp:hlinkClr xmlns:ahyp="http://schemas.microsoft.com/office/drawing/2018/hyperlinkcolor" val="tx"/>
                    </a:ext>
                  </a:extLst>
                </a:hlinkClick>
              </a:rPr>
              <a:t>University Libraries </a:t>
            </a:r>
            <a:r>
              <a:rPr lang="en-US" sz="1800" kern="1200" dirty="0">
                <a:solidFill>
                  <a:srgbClr val="000000"/>
                </a:solidFill>
                <a:effectLst/>
                <a:ea typeface="+mn-ea"/>
                <a:cs typeface="+mn-cs"/>
              </a:rPr>
              <a:t>offers support and services to USC Faculty, Staff, and Students for data management, analysis, and visualization, as well as digital publishing and archiving for all stages of your research process.</a:t>
            </a:r>
            <a:endParaRPr lang="en-US" sz="1800" dirty="0">
              <a:solidFill>
                <a:srgbClr val="FFFFFF"/>
              </a:solidFill>
              <a:effectLst/>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Wingdings 2" panose="05020102010507070707" pitchFamily="18" charset="2"/>
              <a:buChar char=""/>
              <a:tabLst>
                <a:tab pos="457200" algn="l"/>
              </a:tabLst>
            </a:pPr>
            <a:r>
              <a:rPr lang="en-US" sz="1800" b="1" u="sng" kern="1200" dirty="0">
                <a:solidFill>
                  <a:schemeClr val="accent3"/>
                </a:solidFill>
                <a:effectLst/>
                <a:ea typeface="+mn-ea"/>
                <a:cs typeface="+mn-cs"/>
                <a:hlinkClick r:id="rId3">
                  <a:extLst>
                    <a:ext uri="{A12FA001-AC4F-418D-AE19-62706E023703}">
                      <ahyp:hlinkClr xmlns:ahyp="http://schemas.microsoft.com/office/drawing/2018/hyperlinkcolor" val="tx"/>
                    </a:ext>
                  </a:extLst>
                </a:hlinkClick>
              </a:rPr>
              <a:t>Create Digital </a:t>
            </a:r>
            <a:r>
              <a:rPr lang="en-US" sz="1800" kern="1200" dirty="0">
                <a:solidFill>
                  <a:srgbClr val="000000"/>
                </a:solidFill>
                <a:effectLst/>
                <a:ea typeface="+mn-ea"/>
                <a:cs typeface="+mn-cs"/>
              </a:rPr>
              <a:t>offers free web hosting and personalized subdomains for digital projects to faculty and graduate students.   Install web platforms such as WordPress, Drupal, </a:t>
            </a:r>
            <a:r>
              <a:rPr lang="en-US" sz="1800" kern="1200" dirty="0" err="1">
                <a:solidFill>
                  <a:srgbClr val="000000"/>
                </a:solidFill>
                <a:effectLst/>
                <a:ea typeface="+mn-ea"/>
                <a:cs typeface="+mn-cs"/>
              </a:rPr>
              <a:t>Omeka</a:t>
            </a:r>
            <a:r>
              <a:rPr lang="en-US" sz="1800" kern="1200" dirty="0">
                <a:solidFill>
                  <a:srgbClr val="000000"/>
                </a:solidFill>
                <a:effectLst/>
                <a:ea typeface="+mn-ea"/>
                <a:cs typeface="+mn-cs"/>
              </a:rPr>
              <a:t>, or Scalar with one click.</a:t>
            </a:r>
            <a:endParaRPr lang="en-US" sz="1800" dirty="0">
              <a:solidFill>
                <a:srgbClr val="FFFFFF"/>
              </a:solidFill>
              <a:effectLst/>
              <a:ea typeface="Times New Roman" panose="02020603050405020304" pitchFamily="18" charset="0"/>
              <a:cs typeface="Times New Roman" panose="02020603050405020304" pitchFamily="18" charset="0"/>
            </a:endParaRPr>
          </a:p>
          <a:p>
            <a:pPr marL="800100" lvl="1" indent="-342900">
              <a:lnSpc>
                <a:spcPct val="115000"/>
              </a:lnSpc>
              <a:spcBef>
                <a:spcPts val="0"/>
              </a:spcBef>
              <a:buFont typeface="Wingdings 2" panose="05020102010507070707" pitchFamily="18" charset="2"/>
              <a:buChar char=""/>
              <a:tabLst>
                <a:tab pos="457200" algn="l"/>
              </a:tabLst>
            </a:pPr>
            <a:r>
              <a:rPr lang="en-US" sz="1400" kern="1200" dirty="0">
                <a:solidFill>
                  <a:srgbClr val="000000"/>
                </a:solidFill>
                <a:effectLst/>
                <a:ea typeface="+mn-ea"/>
                <a:cs typeface="+mn-cs"/>
              </a:rPr>
              <a:t>For general inquires email </a:t>
            </a:r>
            <a:r>
              <a:rPr lang="en-US" sz="1400" b="1" u="sng" kern="1200" dirty="0">
                <a:solidFill>
                  <a:srgbClr val="000000"/>
                </a:solidFill>
                <a:effectLst/>
                <a:ea typeface="+mn-ea"/>
                <a:cs typeface="+mn-cs"/>
                <a:hlinkClick r:id="rId4"/>
              </a:rPr>
              <a:t>digres@mailbox.sc.edu </a:t>
            </a:r>
            <a:r>
              <a:rPr lang="en-US" sz="1400" kern="1200" dirty="0">
                <a:solidFill>
                  <a:srgbClr val="000000"/>
                </a:solidFill>
                <a:effectLst/>
                <a:ea typeface="+mn-ea"/>
                <a:cs typeface="+mn-cs"/>
              </a:rPr>
              <a:t>or connect through the </a:t>
            </a:r>
            <a:r>
              <a:rPr lang="en-US" sz="1400" b="1" u="sng" kern="1200" dirty="0">
                <a:solidFill>
                  <a:schemeClr val="accent3"/>
                </a:solidFill>
                <a:effectLst/>
                <a:ea typeface="+mn-ea"/>
                <a:cs typeface="+mn-cs"/>
                <a:hlinkClick r:id="rId5">
                  <a:extLst>
                    <a:ext uri="{A12FA001-AC4F-418D-AE19-62706E023703}">
                      <ahyp:hlinkClr xmlns:ahyp="http://schemas.microsoft.com/office/drawing/2018/hyperlinkcolor" val="tx"/>
                    </a:ext>
                  </a:extLst>
                </a:hlinkClick>
              </a:rPr>
              <a:t>Digital Research and Collections Insights Listserv</a:t>
            </a:r>
            <a:r>
              <a:rPr lang="en-US" sz="1400" b="1" u="sng" kern="1200" dirty="0">
                <a:solidFill>
                  <a:srgbClr val="FEB0B6"/>
                </a:solidFill>
                <a:effectLst/>
                <a:ea typeface="+mn-ea"/>
                <a:cs typeface="+mn-cs"/>
                <a:hlinkClick r:id="rId5">
                  <a:extLst>
                    <a:ext uri="{A12FA001-AC4F-418D-AE19-62706E023703}">
                      <ahyp:hlinkClr xmlns:ahyp="http://schemas.microsoft.com/office/drawing/2018/hyperlinkcolor" val="tx"/>
                    </a:ext>
                  </a:extLst>
                </a:hlinkClick>
              </a:rPr>
              <a:t>.</a:t>
            </a:r>
            <a:br>
              <a:rPr lang="en-US" sz="1400" b="1" u="sng" kern="1200" dirty="0">
                <a:solidFill>
                  <a:srgbClr val="000000"/>
                </a:solidFill>
                <a:effectLst/>
                <a:ea typeface="+mn-ea"/>
                <a:cs typeface="+mn-cs"/>
              </a:rPr>
            </a:br>
            <a:endParaRPr lang="en-US" sz="1400" dirty="0">
              <a:solidFill>
                <a:srgbClr val="FFFFFF"/>
              </a:solidFill>
              <a:effectLst/>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Wingdings 2" panose="05020102010507070707" pitchFamily="18" charset="2"/>
              <a:buChar char=""/>
              <a:tabLst>
                <a:tab pos="457200" algn="l"/>
              </a:tabLst>
            </a:pPr>
            <a:r>
              <a:rPr lang="en-US" sz="1800" b="1" u="sng" kern="1200" dirty="0" err="1">
                <a:solidFill>
                  <a:srgbClr val="000000"/>
                </a:solidFill>
                <a:effectLst/>
                <a:ea typeface="+mn-ea"/>
                <a:cs typeface="+mn-cs"/>
                <a:hlinkClick r:id="rId6"/>
              </a:rPr>
              <a:t>REDCap</a:t>
            </a:r>
            <a:r>
              <a:rPr lang="en-US" sz="1800" kern="1200" dirty="0">
                <a:solidFill>
                  <a:srgbClr val="000000"/>
                </a:solidFill>
                <a:effectLst/>
                <a:ea typeface="+mn-ea"/>
                <a:cs typeface="+mn-cs"/>
              </a:rPr>
              <a:t>. </a:t>
            </a:r>
            <a:r>
              <a:rPr lang="en-US" sz="1800" kern="1200" dirty="0" err="1">
                <a:solidFill>
                  <a:srgbClr val="000000"/>
                </a:solidFill>
                <a:effectLst/>
                <a:ea typeface="+mn-ea"/>
                <a:cs typeface="+mn-cs"/>
              </a:rPr>
              <a:t>REDCap</a:t>
            </a:r>
            <a:r>
              <a:rPr lang="en-US" sz="1800" kern="1200" dirty="0">
                <a:solidFill>
                  <a:srgbClr val="000000"/>
                </a:solidFill>
                <a:effectLst/>
                <a:ea typeface="+mn-ea"/>
                <a:cs typeface="+mn-cs"/>
              </a:rPr>
              <a:t> is a self-service tool for building online surveys and databases quickly and securely through an internet browser. It also supports data acquisition, capture and management.  More information about Redcap can be found at the links above.</a:t>
            </a:r>
            <a:r>
              <a:rPr lang="en-US" sz="1800" kern="1200" dirty="0">
                <a:solidFill>
                  <a:srgbClr val="000000"/>
                </a:solidFill>
                <a:effectLst/>
                <a:highlight>
                  <a:srgbClr val="FFFFFF"/>
                </a:highlight>
                <a:ea typeface="+mn-ea"/>
                <a:cs typeface="+mn-cs"/>
              </a:rPr>
              <a:t> </a:t>
            </a:r>
            <a:endParaRPr lang="en-US" sz="1800" dirty="0">
              <a:solidFill>
                <a:srgbClr val="FFFFFF"/>
              </a:solidFill>
              <a:effectLst/>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Wingdings 2" panose="05020102010507070707" pitchFamily="18" charset="2"/>
              <a:buChar char=""/>
              <a:tabLst>
                <a:tab pos="457200" algn="l"/>
              </a:tabLst>
            </a:pPr>
            <a:r>
              <a:rPr lang="en-US" sz="1800" kern="1200" dirty="0">
                <a:solidFill>
                  <a:srgbClr val="000000"/>
                </a:solidFill>
                <a:effectLst/>
                <a:highlight>
                  <a:srgbClr val="FFFFFF"/>
                </a:highlight>
                <a:ea typeface="+mn-ea"/>
                <a:cs typeface="+mn-cs"/>
              </a:rPr>
              <a:t>If you require assistance or have any questions about </a:t>
            </a:r>
            <a:r>
              <a:rPr lang="en-US" sz="1800" kern="1200" dirty="0" err="1">
                <a:solidFill>
                  <a:srgbClr val="000000"/>
                </a:solidFill>
                <a:effectLst/>
                <a:highlight>
                  <a:srgbClr val="FFFFFF"/>
                </a:highlight>
                <a:ea typeface="+mn-ea"/>
                <a:cs typeface="+mn-cs"/>
              </a:rPr>
              <a:t>REDCap</a:t>
            </a:r>
            <a:r>
              <a:rPr lang="en-US" sz="1800" kern="1200" dirty="0">
                <a:solidFill>
                  <a:srgbClr val="000000"/>
                </a:solidFill>
                <a:effectLst/>
                <a:highlight>
                  <a:srgbClr val="FFFFFF"/>
                </a:highlight>
                <a:ea typeface="+mn-ea"/>
                <a:cs typeface="+mn-cs"/>
              </a:rPr>
              <a:t>, please contact </a:t>
            </a:r>
            <a:r>
              <a:rPr lang="en-US" sz="1800" u="sng" kern="1200" dirty="0" err="1">
                <a:solidFill>
                  <a:schemeClr val="accent3"/>
                </a:solidFill>
                <a:effectLst/>
                <a:highlight>
                  <a:srgbClr val="FFFFFF"/>
                </a:highlight>
                <a:ea typeface="+mn-ea"/>
                <a:cs typeface="+mn-cs"/>
                <a:hlinkClick r:id="rId7">
                  <a:extLst>
                    <a:ext uri="{A12FA001-AC4F-418D-AE19-62706E023703}">
                      <ahyp:hlinkClr xmlns:ahyp="http://schemas.microsoft.com/office/drawing/2018/hyperlinkcolor" val="tx"/>
                    </a:ext>
                  </a:extLst>
                </a:hlinkClick>
              </a:rPr>
              <a:t>REDCap</a:t>
            </a:r>
            <a:r>
              <a:rPr lang="en-US" sz="1800" u="sng" kern="1200" dirty="0">
                <a:solidFill>
                  <a:schemeClr val="accent3"/>
                </a:solidFill>
                <a:effectLst/>
                <a:highlight>
                  <a:srgbClr val="FFFFFF"/>
                </a:highlight>
                <a:ea typeface="+mn-ea"/>
                <a:cs typeface="+mn-cs"/>
                <a:hlinkClick r:id="rId7">
                  <a:extLst>
                    <a:ext uri="{A12FA001-AC4F-418D-AE19-62706E023703}">
                      <ahyp:hlinkClr xmlns:ahyp="http://schemas.microsoft.com/office/drawing/2018/hyperlinkcolor" val="tx"/>
                    </a:ext>
                  </a:extLst>
                </a:hlinkClick>
              </a:rPr>
              <a:t> Administrator (ORHSREDCap@mailbox.sc.edu)</a:t>
            </a:r>
            <a:r>
              <a:rPr lang="en-US" sz="1800" kern="1200" dirty="0">
                <a:solidFill>
                  <a:schemeClr val="accent3"/>
                </a:solidFill>
                <a:effectLst/>
                <a:highlight>
                  <a:srgbClr val="FFFFFF"/>
                </a:highlight>
                <a:ea typeface="+mn-ea"/>
                <a:cs typeface="+mn-cs"/>
              </a:rPr>
              <a:t>.  </a:t>
            </a:r>
            <a:r>
              <a:rPr lang="en-US" sz="1800" kern="1200" dirty="0">
                <a:solidFill>
                  <a:srgbClr val="000000"/>
                </a:solidFill>
                <a:effectLst/>
                <a:highlight>
                  <a:srgbClr val="FFFFFF"/>
                </a:highlight>
                <a:ea typeface="+mn-ea"/>
                <a:cs typeface="+mn-cs"/>
              </a:rPr>
              <a:t>You do not have to go through the Nursing Helpdesk.  </a:t>
            </a:r>
            <a:endParaRPr lang="en-US" sz="1800" dirty="0">
              <a:solidFill>
                <a:srgbClr val="FFFFFF"/>
              </a:solidFill>
              <a:effectLst/>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Wingdings 2" panose="05020102010507070707" pitchFamily="18" charset="2"/>
              <a:buChar char=""/>
              <a:tabLst>
                <a:tab pos="457200" algn="l"/>
              </a:tabLst>
            </a:pPr>
            <a:r>
              <a:rPr lang="en-US" sz="1800" b="1" kern="1200" dirty="0">
                <a:solidFill>
                  <a:srgbClr val="000000"/>
                </a:solidFill>
                <a:effectLst/>
                <a:ea typeface="+mn-ea"/>
                <a:cs typeface="+mn-cs"/>
              </a:rPr>
              <a:t>Qualtrics</a:t>
            </a:r>
            <a:r>
              <a:rPr lang="en-US" sz="1800" kern="1200" dirty="0">
                <a:solidFill>
                  <a:srgbClr val="000000"/>
                </a:solidFill>
                <a:effectLst/>
                <a:ea typeface="+mn-ea"/>
                <a:cs typeface="+mn-cs"/>
              </a:rPr>
              <a:t> and </a:t>
            </a:r>
            <a:r>
              <a:rPr lang="en-US" sz="1800" b="1" kern="1200" dirty="0">
                <a:solidFill>
                  <a:srgbClr val="000000"/>
                </a:solidFill>
                <a:effectLst/>
                <a:ea typeface="+mn-ea"/>
                <a:cs typeface="+mn-cs"/>
              </a:rPr>
              <a:t>Tableau </a:t>
            </a:r>
            <a:r>
              <a:rPr lang="en-US" sz="1800" kern="1200" dirty="0">
                <a:solidFill>
                  <a:srgbClr val="000000"/>
                </a:solidFill>
                <a:effectLst/>
                <a:ea typeface="+mn-ea"/>
                <a:cs typeface="+mn-cs"/>
              </a:rPr>
              <a:t>are available from </a:t>
            </a:r>
            <a:r>
              <a:rPr lang="en-US" sz="1800" u="sng" kern="1200" dirty="0">
                <a:solidFill>
                  <a:schemeClr val="accent3"/>
                </a:solidFill>
                <a:effectLst/>
                <a:ea typeface="+mn-ea"/>
                <a:cs typeface="+mn-cs"/>
                <a:hlinkClick r:id="rId8">
                  <a:extLst>
                    <a:ext uri="{A12FA001-AC4F-418D-AE19-62706E023703}">
                      <ahyp:hlinkClr xmlns:ahyp="http://schemas.microsoft.com/office/drawing/2018/hyperlinkcolor" val="tx"/>
                    </a:ext>
                  </a:extLst>
                </a:hlinkClick>
              </a:rPr>
              <a:t>DOIT’s Software Distribution</a:t>
            </a:r>
            <a:r>
              <a:rPr lang="en-US" sz="1800" kern="1200" dirty="0">
                <a:solidFill>
                  <a:srgbClr val="000000"/>
                </a:solidFill>
                <a:effectLst/>
                <a:ea typeface="+mn-ea"/>
                <a:cs typeface="+mn-cs"/>
              </a:rPr>
              <a:t>.  There is a charge for these annual renewing apps.</a:t>
            </a:r>
            <a:endParaRPr lang="en-US" sz="1800" dirty="0">
              <a:solidFill>
                <a:srgbClr val="FFFFFF"/>
              </a:solidFill>
              <a:effectLst/>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182119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E75C47-C084-412E-00D4-3CAC7FF574D2}"/>
              </a:ext>
            </a:extLst>
          </p:cNvPr>
          <p:cNvSpPr>
            <a:spLocks noGrp="1"/>
          </p:cNvSpPr>
          <p:nvPr>
            <p:ph type="ctrTitle"/>
          </p:nvPr>
        </p:nvSpPr>
        <p:spPr/>
        <p:txBody>
          <a:bodyPr/>
          <a:lstStyle/>
          <a:p>
            <a:r>
              <a:rPr lang="en-US" dirty="0"/>
              <a:t>Software used in the CON</a:t>
            </a:r>
          </a:p>
        </p:txBody>
      </p:sp>
    </p:spTree>
    <p:extLst>
      <p:ext uri="{BB962C8B-B14F-4D97-AF65-F5344CB8AC3E}">
        <p14:creationId xmlns:p14="http://schemas.microsoft.com/office/powerpoint/2010/main" val="1752696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7130E-566C-5F9F-483F-0C4B6D34C07E}"/>
              </a:ext>
            </a:extLst>
          </p:cNvPr>
          <p:cNvSpPr>
            <a:spLocks noGrp="1"/>
          </p:cNvSpPr>
          <p:nvPr>
            <p:ph type="title"/>
          </p:nvPr>
        </p:nvSpPr>
        <p:spPr/>
        <p:txBody>
          <a:bodyPr/>
          <a:lstStyle/>
          <a:p>
            <a:r>
              <a:rPr lang="en-US" dirty="0"/>
              <a:t>Adobe Acrobat</a:t>
            </a:r>
          </a:p>
        </p:txBody>
      </p:sp>
      <p:sp>
        <p:nvSpPr>
          <p:cNvPr id="3" name="Content Placeholder 2">
            <a:extLst>
              <a:ext uri="{FF2B5EF4-FFF2-40B4-BE49-F238E27FC236}">
                <a16:creationId xmlns:a16="http://schemas.microsoft.com/office/drawing/2014/main" id="{710DAA67-6EBC-DB63-52AD-9248958CC46C}"/>
              </a:ext>
            </a:extLst>
          </p:cNvPr>
          <p:cNvSpPr>
            <a:spLocks noGrp="1"/>
          </p:cNvSpPr>
          <p:nvPr>
            <p:ph idx="1"/>
          </p:nvPr>
        </p:nvSpPr>
        <p:spPr/>
        <p:txBody>
          <a:bodyPr>
            <a:normAutofit fontScale="62500" lnSpcReduction="20000"/>
          </a:bodyPr>
          <a:lstStyle/>
          <a:p>
            <a:r>
              <a:rPr lang="en-US" dirty="0"/>
              <a:t>Adobe Acrobat Professional is installed by default on full time faculty and staff computers.  Once CON IT processes your license, you will receive an email directly from Adobe to set up your Adobe Account.  </a:t>
            </a:r>
          </a:p>
          <a:p>
            <a:r>
              <a:rPr lang="en-US" dirty="0"/>
              <a:t>The password you set for your Adobe account on their website, does not sync with the university system and will be exclusive to the Adobe account.  Please store this password in a secure place, as it is required to renew your license annually.  Better yet, </a:t>
            </a:r>
            <a:r>
              <a:rPr lang="en-US" b="1" dirty="0">
                <a:solidFill>
                  <a:schemeClr val="accent3"/>
                </a:solidFill>
                <a:hlinkClick r:id="rId2">
                  <a:extLst>
                    <a:ext uri="{A12FA001-AC4F-418D-AE19-62706E023703}">
                      <ahyp:hlinkClr xmlns:ahyp="http://schemas.microsoft.com/office/drawing/2018/hyperlinkcolor" val="tx"/>
                    </a:ext>
                  </a:extLst>
                </a:hlinkClick>
              </a:rPr>
              <a:t>set up Adobe Authenticator</a:t>
            </a:r>
            <a:r>
              <a:rPr lang="en-US" dirty="0">
                <a:solidFill>
                  <a:schemeClr val="accent3"/>
                </a:solidFill>
                <a:hlinkClick r:id="rId2">
                  <a:extLst>
                    <a:ext uri="{A12FA001-AC4F-418D-AE19-62706E023703}">
                      <ahyp:hlinkClr xmlns:ahyp="http://schemas.microsoft.com/office/drawing/2018/hyperlinkcolor" val="tx"/>
                    </a:ext>
                  </a:extLst>
                </a:hlinkClick>
              </a:rPr>
              <a:t> </a:t>
            </a:r>
            <a:r>
              <a:rPr lang="en-US" dirty="0"/>
              <a:t>so you don’t have to remember your Adobe password at all!</a:t>
            </a:r>
          </a:p>
          <a:p>
            <a:r>
              <a:rPr lang="en-US" dirty="0"/>
              <a:t>If you log into Acrobat and are prompted to pay for a license, please log back into the Adobe Creative Cloud App or the Adobe website with your USC email address and Adobe password and your account will reactivate.  This occurs when your license renews once a year or you have logged into the application with the wrong email address.  Please contact the Nursing Helpdesk if you are unsure what email your Acrobat License is tied to. </a:t>
            </a:r>
          </a:p>
          <a:p>
            <a:r>
              <a:rPr lang="en-US" dirty="0"/>
              <a:t>Software Distribution at DOIT will send you an email receipt annually for the renewal.  You do not need to take any action on your end.</a:t>
            </a:r>
          </a:p>
          <a:p>
            <a:endParaRPr lang="en-US" dirty="0"/>
          </a:p>
        </p:txBody>
      </p:sp>
    </p:spTree>
    <p:extLst>
      <p:ext uri="{BB962C8B-B14F-4D97-AF65-F5344CB8AC3E}">
        <p14:creationId xmlns:p14="http://schemas.microsoft.com/office/powerpoint/2010/main" val="1229357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461B1-1746-EE7D-4C01-6FC3BD47EF1E}"/>
              </a:ext>
            </a:extLst>
          </p:cNvPr>
          <p:cNvSpPr>
            <a:spLocks noGrp="1"/>
          </p:cNvSpPr>
          <p:nvPr>
            <p:ph type="title"/>
          </p:nvPr>
        </p:nvSpPr>
        <p:spPr/>
        <p:txBody>
          <a:bodyPr/>
          <a:lstStyle/>
          <a:p>
            <a:r>
              <a:rPr lang="en-US" dirty="0"/>
              <a:t>Adobe Acrobat Signatures</a:t>
            </a:r>
          </a:p>
        </p:txBody>
      </p:sp>
      <p:sp>
        <p:nvSpPr>
          <p:cNvPr id="3" name="Content Placeholder 2">
            <a:extLst>
              <a:ext uri="{FF2B5EF4-FFF2-40B4-BE49-F238E27FC236}">
                <a16:creationId xmlns:a16="http://schemas.microsoft.com/office/drawing/2014/main" id="{9705C34E-CEC9-2DA6-5F2C-FFCF9008403B}"/>
              </a:ext>
            </a:extLst>
          </p:cNvPr>
          <p:cNvSpPr>
            <a:spLocks noGrp="1"/>
          </p:cNvSpPr>
          <p:nvPr>
            <p:ph idx="1"/>
          </p:nvPr>
        </p:nvSpPr>
        <p:spPr/>
        <p:txBody>
          <a:bodyPr>
            <a:normAutofit fontScale="70000" lnSpcReduction="20000"/>
          </a:bodyPr>
          <a:lstStyle/>
          <a:p>
            <a:r>
              <a:rPr lang="en-US" b="1" dirty="0"/>
              <a:t>Adobe Acrobat </a:t>
            </a:r>
            <a:r>
              <a:rPr lang="en-US" dirty="0"/>
              <a:t>supports two types of Digital Signatures, Certified and Electronic.  A </a:t>
            </a:r>
            <a:r>
              <a:rPr lang="en-US" b="1" dirty="0">
                <a:solidFill>
                  <a:schemeClr val="accent1"/>
                </a:solidFill>
                <a:hlinkClick r:id="rId2">
                  <a:extLst>
                    <a:ext uri="{A12FA001-AC4F-418D-AE19-62706E023703}">
                      <ahyp:hlinkClr xmlns:ahyp="http://schemas.microsoft.com/office/drawing/2018/hyperlinkcolor" val="tx"/>
                    </a:ext>
                  </a:extLst>
                </a:hlinkClick>
              </a:rPr>
              <a:t>certificate-based digital signature </a:t>
            </a:r>
            <a:r>
              <a:rPr lang="en-US" dirty="0"/>
              <a:t>is a type of e-signature that complies with the strictest legal regulations — and provides the highest level of assurance of a signer’s identity.  You will need to create a Digital ID to use with your Digital signature to use the Certified method.  </a:t>
            </a:r>
          </a:p>
          <a:p>
            <a:pPr lvl="0"/>
            <a:r>
              <a:rPr lang="en-US" dirty="0"/>
              <a:t>An e-signature or electronic signature (using </a:t>
            </a:r>
            <a:r>
              <a:rPr lang="en-US" b="1" dirty="0">
                <a:solidFill>
                  <a:schemeClr val="accent1"/>
                </a:solidFill>
                <a:hlinkClick r:id="rId3">
                  <a:extLst>
                    <a:ext uri="{A12FA001-AC4F-418D-AE19-62706E023703}">
                      <ahyp:hlinkClr xmlns:ahyp="http://schemas.microsoft.com/office/drawing/2018/hyperlinkcolor" val="tx"/>
                    </a:ext>
                  </a:extLst>
                </a:hlinkClick>
              </a:rPr>
              <a:t>Fill and Sign</a:t>
            </a:r>
            <a:r>
              <a:rPr lang="en-US" dirty="0"/>
              <a:t>)  is a legal way to get consent or approval on electronic documents or forms. It can replace a handwritten signature in virtually any process. </a:t>
            </a:r>
            <a:r>
              <a:rPr lang="en-US" b="1" dirty="0">
                <a:solidFill>
                  <a:schemeClr val="accent1"/>
                </a:solidFill>
                <a:hlinkClick r:id="rId4">
                  <a:extLst>
                    <a:ext uri="{A12FA001-AC4F-418D-AE19-62706E023703}">
                      <ahyp:hlinkClr xmlns:ahyp="http://schemas.microsoft.com/office/drawing/2018/hyperlinkcolor" val="tx"/>
                    </a:ext>
                  </a:extLst>
                </a:hlinkClick>
              </a:rPr>
              <a:t>Watch this short video on how to create your digital signature in Acrobat.</a:t>
            </a:r>
            <a:endParaRPr lang="en-US" dirty="0">
              <a:solidFill>
                <a:schemeClr val="accent1"/>
              </a:solidFill>
            </a:endParaRPr>
          </a:p>
          <a:p>
            <a:r>
              <a:rPr lang="en-US" dirty="0"/>
              <a:t>Please note that Adobe Sign is a paid service that USC does NOT have licensing for.  There is no charge to create your digital ID/signature and sign documents. </a:t>
            </a:r>
          </a:p>
          <a:p>
            <a:r>
              <a:rPr lang="en-US" dirty="0"/>
              <a:t>Docu-sign and Dynamic Forms are available for signature needs.  Please place a ticket with the Nursing Helpdesk if you would like more information.</a:t>
            </a:r>
          </a:p>
          <a:p>
            <a:pPr lvl="0"/>
            <a:endParaRPr lang="en-US" dirty="0"/>
          </a:p>
          <a:p>
            <a:endParaRPr lang="en-US" dirty="0"/>
          </a:p>
        </p:txBody>
      </p:sp>
    </p:spTree>
    <p:extLst>
      <p:ext uri="{BB962C8B-B14F-4D97-AF65-F5344CB8AC3E}">
        <p14:creationId xmlns:p14="http://schemas.microsoft.com/office/powerpoint/2010/main" val="4240352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F7BE7-9023-6256-BC3D-48C161E4E0C9}"/>
              </a:ext>
            </a:extLst>
          </p:cNvPr>
          <p:cNvSpPr>
            <a:spLocks noGrp="1"/>
          </p:cNvSpPr>
          <p:nvPr>
            <p:ph type="title"/>
          </p:nvPr>
        </p:nvSpPr>
        <p:spPr/>
        <p:txBody>
          <a:bodyPr/>
          <a:lstStyle/>
          <a:p>
            <a:r>
              <a:rPr lang="en-US" dirty="0"/>
              <a:t>Make Me Admin (Windows)</a:t>
            </a:r>
          </a:p>
        </p:txBody>
      </p:sp>
      <p:sp>
        <p:nvSpPr>
          <p:cNvPr id="3" name="Content Placeholder 2">
            <a:extLst>
              <a:ext uri="{FF2B5EF4-FFF2-40B4-BE49-F238E27FC236}">
                <a16:creationId xmlns:a16="http://schemas.microsoft.com/office/drawing/2014/main" id="{84FE3FBF-3E6C-B241-19CC-603424EBBD5D}"/>
              </a:ext>
            </a:extLst>
          </p:cNvPr>
          <p:cNvSpPr>
            <a:spLocks noGrp="1"/>
          </p:cNvSpPr>
          <p:nvPr>
            <p:ph idx="1"/>
          </p:nvPr>
        </p:nvSpPr>
        <p:spPr>
          <a:xfrm>
            <a:off x="1158865" y="2017467"/>
            <a:ext cx="5088026" cy="3366815"/>
          </a:xfrm>
        </p:spPr>
        <p:txBody>
          <a:bodyPr>
            <a:normAutofit fontScale="55000" lnSpcReduction="20000"/>
          </a:bodyPr>
          <a:lstStyle/>
          <a:p>
            <a:pPr>
              <a:lnSpc>
                <a:spcPct val="90000"/>
              </a:lnSpc>
            </a:pPr>
            <a:r>
              <a:rPr lang="en-US" sz="2800" b="1" i="0" dirty="0">
                <a:effectLst/>
              </a:rPr>
              <a:t>Make Me Admin </a:t>
            </a:r>
            <a:r>
              <a:rPr lang="en-US" sz="2800" b="0" i="0" dirty="0">
                <a:effectLst/>
              </a:rPr>
              <a:t>is an application that allows our end</a:t>
            </a:r>
            <a:br>
              <a:rPr lang="en-US" sz="2800" b="0" i="0" dirty="0">
                <a:effectLst/>
              </a:rPr>
            </a:br>
            <a:r>
              <a:rPr lang="en-US" sz="2800" b="0" i="0" dirty="0">
                <a:effectLst/>
              </a:rPr>
              <a:t>users to grant themselves administrative rights for a 10-minute session. This is useful for tasks such as installing or updating software, installing local printers at home,</a:t>
            </a:r>
            <a:r>
              <a:rPr lang="en-US" sz="2800" dirty="0"/>
              <a:t> or</a:t>
            </a:r>
            <a:r>
              <a:rPr lang="en-US" sz="2800" b="0" i="0" dirty="0">
                <a:effectLst/>
              </a:rPr>
              <a:t> running an elevated Windows command prompt.</a:t>
            </a:r>
          </a:p>
          <a:p>
            <a:pPr marL="457200" indent="-457200">
              <a:lnSpc>
                <a:spcPct val="90000"/>
              </a:lnSpc>
              <a:buFont typeface="Arial" panose="020B0604020202020204" pitchFamily="34" charset="0"/>
              <a:buChar char="•"/>
            </a:pPr>
            <a:r>
              <a:rPr lang="en-US" sz="2800" dirty="0"/>
              <a:t>Click the gold lock icon on your desktop or Start Menu to launch Make Me Admin.  When “Grant me administrator rights” appears, click this to launch a session. </a:t>
            </a:r>
          </a:p>
          <a:p>
            <a:pPr marL="457200" indent="-457200">
              <a:lnSpc>
                <a:spcPct val="90000"/>
              </a:lnSpc>
              <a:buFont typeface="Arial" panose="020B0604020202020204" pitchFamily="34" charset="0"/>
              <a:buChar char="•"/>
            </a:pPr>
            <a:r>
              <a:rPr lang="en-US" sz="2800" dirty="0"/>
              <a:t>After 10 minutes or you log out of your computer,  your session will end.  Note:  if your install is taking longer than 10 minutes, the rights will stay resident until the installer has completed. </a:t>
            </a:r>
          </a:p>
          <a:p>
            <a:pPr marL="457200" indent="-457200">
              <a:lnSpc>
                <a:spcPct val="90000"/>
              </a:lnSpc>
              <a:buFont typeface="Arial" panose="020B0604020202020204" pitchFamily="34" charset="0"/>
              <a:buChar char="•"/>
            </a:pPr>
            <a:r>
              <a:rPr lang="en-US" sz="2800" b="1" dirty="0"/>
              <a:t>This is not applicable to MAC users.   </a:t>
            </a:r>
            <a:r>
              <a:rPr lang="en-US" sz="2800" dirty="0"/>
              <a:t>Mac users will go into Self Service and choose “Temporary Admin Rights” if admin rights are needed.</a:t>
            </a:r>
          </a:p>
          <a:p>
            <a:endParaRPr lang="en-US" dirty="0"/>
          </a:p>
        </p:txBody>
      </p:sp>
      <p:pic>
        <p:nvPicPr>
          <p:cNvPr id="4" name="Picture 2" descr="A screenshot of the Make Me Admin screen">
            <a:extLst>
              <a:ext uri="{FF2B5EF4-FFF2-40B4-BE49-F238E27FC236}">
                <a16:creationId xmlns:a16="http://schemas.microsoft.com/office/drawing/2014/main" id="{54327998-ADD0-CF20-8EE4-3F9B59A7F65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39398" y="2017467"/>
            <a:ext cx="4138273" cy="2520583"/>
          </a:xfrm>
          <a:prstGeom prst="rect">
            <a:avLst/>
          </a:prstGeom>
          <a:noFill/>
        </p:spPr>
      </p:pic>
    </p:spTree>
    <p:extLst>
      <p:ext uri="{BB962C8B-B14F-4D97-AF65-F5344CB8AC3E}">
        <p14:creationId xmlns:p14="http://schemas.microsoft.com/office/powerpoint/2010/main" val="3742775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1DD90-DF12-2C15-FF95-EAAB5232CE05}"/>
              </a:ext>
            </a:extLst>
          </p:cNvPr>
          <p:cNvSpPr>
            <a:spLocks noGrp="1"/>
          </p:cNvSpPr>
          <p:nvPr>
            <p:ph type="title"/>
          </p:nvPr>
        </p:nvSpPr>
        <p:spPr/>
        <p:txBody>
          <a:bodyPr/>
          <a:lstStyle/>
          <a:p>
            <a:r>
              <a:rPr lang="en-US" dirty="0"/>
              <a:t>Beyond Trust/Bomgar</a:t>
            </a:r>
          </a:p>
        </p:txBody>
      </p:sp>
      <p:sp>
        <p:nvSpPr>
          <p:cNvPr id="3" name="Content Placeholder 2">
            <a:extLst>
              <a:ext uri="{FF2B5EF4-FFF2-40B4-BE49-F238E27FC236}">
                <a16:creationId xmlns:a16="http://schemas.microsoft.com/office/drawing/2014/main" id="{BA482EE0-9984-D046-D4A6-E7706795D229}"/>
              </a:ext>
            </a:extLst>
          </p:cNvPr>
          <p:cNvSpPr>
            <a:spLocks noGrp="1"/>
          </p:cNvSpPr>
          <p:nvPr>
            <p:ph idx="1"/>
          </p:nvPr>
        </p:nvSpPr>
        <p:spPr>
          <a:xfrm>
            <a:off x="1158865" y="2017467"/>
            <a:ext cx="4937135" cy="3366815"/>
          </a:xfrm>
        </p:spPr>
        <p:txBody>
          <a:bodyPr>
            <a:normAutofit fontScale="85000" lnSpcReduction="10000"/>
          </a:bodyPr>
          <a:lstStyle/>
          <a:p>
            <a:r>
              <a:rPr lang="en-US" dirty="0"/>
              <a:t>We use a remote management tool called Beyond Trust (or Bomgar) to remote into your system for troubleshooting, software installations, and walkthroughs.  </a:t>
            </a:r>
          </a:p>
          <a:p>
            <a:r>
              <a:rPr lang="en-US" dirty="0"/>
              <a:t>When we connect to your system, the screen on the right will appear.</a:t>
            </a:r>
          </a:p>
          <a:p>
            <a:r>
              <a:rPr lang="en-US" dirty="0"/>
              <a:t>You may type comments in the blank space next to the “Send” button.</a:t>
            </a:r>
          </a:p>
        </p:txBody>
      </p:sp>
      <p:pic>
        <p:nvPicPr>
          <p:cNvPr id="4" name="Picture 3" descr="Bomgar Response Screen">
            <a:extLst>
              <a:ext uri="{FF2B5EF4-FFF2-40B4-BE49-F238E27FC236}">
                <a16:creationId xmlns:a16="http://schemas.microsoft.com/office/drawing/2014/main" id="{2D340AE6-74F1-0488-8866-A2673D779F4A}"/>
              </a:ext>
            </a:extLst>
          </p:cNvPr>
          <p:cNvPicPr>
            <a:picLocks noChangeAspect="1"/>
          </p:cNvPicPr>
          <p:nvPr/>
        </p:nvPicPr>
        <p:blipFill>
          <a:blip r:embed="rId2"/>
          <a:stretch>
            <a:fillRect/>
          </a:stretch>
        </p:blipFill>
        <p:spPr>
          <a:xfrm>
            <a:off x="6695168" y="1751235"/>
            <a:ext cx="4337967" cy="3633047"/>
          </a:xfrm>
          <a:prstGeom prst="rect">
            <a:avLst/>
          </a:prstGeom>
          <a:noFill/>
        </p:spPr>
      </p:pic>
    </p:spTree>
    <p:extLst>
      <p:ext uri="{BB962C8B-B14F-4D97-AF65-F5344CB8AC3E}">
        <p14:creationId xmlns:p14="http://schemas.microsoft.com/office/powerpoint/2010/main" val="25058848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36E32-AE61-EABF-938B-8866E8315B9D}"/>
              </a:ext>
            </a:extLst>
          </p:cNvPr>
          <p:cNvSpPr>
            <a:spLocks noGrp="1"/>
          </p:cNvSpPr>
          <p:nvPr>
            <p:ph type="title"/>
          </p:nvPr>
        </p:nvSpPr>
        <p:spPr/>
        <p:txBody>
          <a:bodyPr/>
          <a:lstStyle/>
          <a:p>
            <a:r>
              <a:rPr lang="en-US" dirty="0"/>
              <a:t>BigFix (Windows)</a:t>
            </a:r>
          </a:p>
        </p:txBody>
      </p:sp>
      <p:sp>
        <p:nvSpPr>
          <p:cNvPr id="3" name="Content Placeholder 2">
            <a:extLst>
              <a:ext uri="{FF2B5EF4-FFF2-40B4-BE49-F238E27FC236}">
                <a16:creationId xmlns:a16="http://schemas.microsoft.com/office/drawing/2014/main" id="{5ACFBAF3-631E-55F6-21CB-BDC95CB032D7}"/>
              </a:ext>
            </a:extLst>
          </p:cNvPr>
          <p:cNvSpPr>
            <a:spLocks noGrp="1"/>
          </p:cNvSpPr>
          <p:nvPr>
            <p:ph idx="1"/>
          </p:nvPr>
        </p:nvSpPr>
        <p:spPr>
          <a:xfrm>
            <a:off x="1158865" y="2017467"/>
            <a:ext cx="5649341" cy="3366815"/>
          </a:xfrm>
        </p:spPr>
        <p:txBody>
          <a:bodyPr>
            <a:normAutofit fontScale="47500" lnSpcReduction="20000"/>
          </a:bodyPr>
          <a:lstStyle/>
          <a:p>
            <a:r>
              <a:rPr lang="en-US" dirty="0"/>
              <a:t>BigFix is a remote management tool used by USC to deliver managed computer support services to Windows computers receiving standard desktop support.  (MacOS machines are managed in JAMF.)</a:t>
            </a:r>
          </a:p>
          <a:p>
            <a:r>
              <a:rPr lang="en-US" dirty="0"/>
              <a:t>The BigFix software works remotely and allows us to:</a:t>
            </a:r>
          </a:p>
          <a:p>
            <a:pPr marL="457200" indent="-457200">
              <a:buFont typeface="Arial" panose="020B0604020202020204" pitchFamily="34" charset="0"/>
              <a:buChar char="•"/>
            </a:pPr>
            <a:r>
              <a:rPr lang="en-US" dirty="0"/>
              <a:t>Apply patches and updates that are needed on the managed computer. Patches may be installed whenever they are needed on any day and at any time. Some patches will only be installed under certain conditions such as when no users are logged in. </a:t>
            </a:r>
          </a:p>
          <a:p>
            <a:pPr marL="457200" indent="-457200">
              <a:buFont typeface="Arial" panose="020B0604020202020204" pitchFamily="34" charset="0"/>
              <a:buChar char="•"/>
            </a:pPr>
            <a:r>
              <a:rPr lang="en-US" dirty="0"/>
              <a:t>Install software over the network in the background, allowing you to continue using the managed computer with minimal disruption. </a:t>
            </a:r>
          </a:p>
          <a:p>
            <a:pPr marL="457200" indent="-457200">
              <a:buFont typeface="Arial" panose="020B0604020202020204" pitchFamily="34" charset="0"/>
              <a:buChar char="•"/>
            </a:pPr>
            <a:r>
              <a:rPr lang="en-US" dirty="0"/>
              <a:t>Provide various "offers" that managed computer users can select to perform actions such as software installation, updates, and configuration changes when it is convenient. These "offers" are displayed in the BigFix Self-Service App.   You can control when to take the action, or you can snooze the reminder window.   Actions often have a deadline and will run automatically at the end of the action period.</a:t>
            </a:r>
          </a:p>
          <a:p>
            <a:endParaRPr lang="en-US" dirty="0"/>
          </a:p>
        </p:txBody>
      </p:sp>
      <p:pic>
        <p:nvPicPr>
          <p:cNvPr id="4" name="Picture 3" descr="Bigfix action request screen">
            <a:extLst>
              <a:ext uri="{FF2B5EF4-FFF2-40B4-BE49-F238E27FC236}">
                <a16:creationId xmlns:a16="http://schemas.microsoft.com/office/drawing/2014/main" id="{E845A975-9BC4-3184-4A36-86184AC46079}"/>
              </a:ext>
            </a:extLst>
          </p:cNvPr>
          <p:cNvPicPr>
            <a:picLocks noChangeAspect="1"/>
          </p:cNvPicPr>
          <p:nvPr/>
        </p:nvPicPr>
        <p:blipFill>
          <a:blip r:embed="rId2"/>
          <a:stretch>
            <a:fillRect/>
          </a:stretch>
        </p:blipFill>
        <p:spPr>
          <a:xfrm>
            <a:off x="7075055" y="1945800"/>
            <a:ext cx="4228375" cy="2966399"/>
          </a:xfrm>
          <a:prstGeom prst="rect">
            <a:avLst/>
          </a:prstGeom>
        </p:spPr>
      </p:pic>
    </p:spTree>
    <p:extLst>
      <p:ext uri="{BB962C8B-B14F-4D97-AF65-F5344CB8AC3E}">
        <p14:creationId xmlns:p14="http://schemas.microsoft.com/office/powerpoint/2010/main" val="725191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48DD4-4828-CE87-0C5C-42BE175E8DA5}"/>
              </a:ext>
            </a:extLst>
          </p:cNvPr>
          <p:cNvSpPr>
            <a:spLocks noGrp="1"/>
          </p:cNvSpPr>
          <p:nvPr>
            <p:ph type="title"/>
          </p:nvPr>
        </p:nvSpPr>
        <p:spPr>
          <a:xfrm>
            <a:off x="1158864" y="102021"/>
            <a:ext cx="9779183" cy="1744415"/>
          </a:xfrm>
        </p:spPr>
        <p:txBody>
          <a:bodyPr anchor="b">
            <a:normAutofit/>
          </a:bodyPr>
          <a:lstStyle/>
          <a:p>
            <a:r>
              <a:rPr lang="en-US" dirty="0"/>
              <a:t>CON IT STAFF</a:t>
            </a:r>
          </a:p>
        </p:txBody>
      </p:sp>
      <p:graphicFrame>
        <p:nvGraphicFramePr>
          <p:cNvPr id="7" name="Content Placeholder 4" descr="CON IT STAFF List">
            <a:extLst>
              <a:ext uri="{FF2B5EF4-FFF2-40B4-BE49-F238E27FC236}">
                <a16:creationId xmlns:a16="http://schemas.microsoft.com/office/drawing/2014/main" id="{70755BCC-067E-15B3-1814-4FD497FFB681}"/>
              </a:ext>
            </a:extLst>
          </p:cNvPr>
          <p:cNvGraphicFramePr>
            <a:graphicFrameLocks noGrp="1"/>
          </p:cNvGraphicFramePr>
          <p:nvPr>
            <p:ph idx="1"/>
            <p:extLst>
              <p:ext uri="{D42A27DB-BD31-4B8C-83A1-F6EECF244321}">
                <p14:modId xmlns:p14="http://schemas.microsoft.com/office/powerpoint/2010/main" val="246714997"/>
              </p:ext>
            </p:extLst>
          </p:nvPr>
        </p:nvGraphicFramePr>
        <p:xfrm>
          <a:off x="1158865" y="2017467"/>
          <a:ext cx="9779182" cy="3366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2677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1C65A-4EF0-6BB5-0789-972D6334358C}"/>
              </a:ext>
            </a:extLst>
          </p:cNvPr>
          <p:cNvSpPr>
            <a:spLocks noGrp="1"/>
          </p:cNvSpPr>
          <p:nvPr>
            <p:ph type="title"/>
          </p:nvPr>
        </p:nvSpPr>
        <p:spPr/>
        <p:txBody>
          <a:bodyPr/>
          <a:lstStyle/>
          <a:p>
            <a:r>
              <a:rPr lang="en-US" dirty="0"/>
              <a:t>Data Analysis Software Packages</a:t>
            </a:r>
          </a:p>
        </p:txBody>
      </p:sp>
      <p:sp>
        <p:nvSpPr>
          <p:cNvPr id="3" name="Content Placeholder 2">
            <a:extLst>
              <a:ext uri="{FF2B5EF4-FFF2-40B4-BE49-F238E27FC236}">
                <a16:creationId xmlns:a16="http://schemas.microsoft.com/office/drawing/2014/main" id="{761BB0B5-E87B-77A0-3F3E-D43DB8048F96}"/>
              </a:ext>
            </a:extLst>
          </p:cNvPr>
          <p:cNvSpPr>
            <a:spLocks noGrp="1"/>
          </p:cNvSpPr>
          <p:nvPr>
            <p:ph idx="1"/>
          </p:nvPr>
        </p:nvSpPr>
        <p:spPr/>
        <p:txBody>
          <a:bodyPr>
            <a:normAutofit fontScale="47500" lnSpcReduction="20000"/>
          </a:bodyPr>
          <a:lstStyle/>
          <a:p>
            <a:r>
              <a:rPr lang="en-US" dirty="0"/>
              <a:t>The College will provide a copy of one license for each of the following software packages:  </a:t>
            </a:r>
            <a:r>
              <a:rPr lang="en-US" b="1" dirty="0"/>
              <a:t>SPSS, SAS, NVIVO, EndNote</a:t>
            </a:r>
          </a:p>
          <a:p>
            <a:r>
              <a:rPr lang="en-US" dirty="0"/>
              <a:t>Additional licenses for more than one machine, such as a CON Computer supplied for your student assistant’s use or a grant, will incur charges.   </a:t>
            </a:r>
          </a:p>
          <a:p>
            <a:r>
              <a:rPr lang="en-US" dirty="0"/>
              <a:t>These programs can only be installed on State of SC owned computers.  No Faculty/student personal devices can have these programs installed.   Students may purchase a copy of SAS directly from DOIT. </a:t>
            </a:r>
          </a:p>
          <a:p>
            <a:r>
              <a:rPr lang="en-US" dirty="0"/>
              <a:t>If you would like to purchase application other than these, you may purchase them with startup or grant funds.  Please place a ticket with the Nursing Helpdesk for assistance. </a:t>
            </a:r>
          </a:p>
          <a:p>
            <a:r>
              <a:rPr lang="en-US" sz="2800" b="1" dirty="0"/>
              <a:t>Due to the complexity of these applications, IT support of these programs is limited to software installation</a:t>
            </a:r>
            <a:r>
              <a:rPr lang="en-US" sz="2800" dirty="0"/>
              <a:t>.   If you have technical issues or questions regarding use of the applications, please check out the training links at the end of this presentation, or reach out to the specific vendor’s support group:</a:t>
            </a:r>
          </a:p>
          <a:p>
            <a:r>
              <a:rPr lang="en-US" sz="2800" b="1" dirty="0"/>
              <a:t>•	NVIVO: </a:t>
            </a:r>
            <a:r>
              <a:rPr lang="en-US" sz="2800" b="1" dirty="0">
                <a:solidFill>
                  <a:schemeClr val="accent3"/>
                </a:solidFill>
                <a:hlinkClick r:id="rId2">
                  <a:extLst>
                    <a:ext uri="{A12FA001-AC4F-418D-AE19-62706E023703}">
                      <ahyp:hlinkClr xmlns:ahyp="http://schemas.microsoft.com/office/drawing/2018/hyperlinkcolor" val="tx"/>
                    </a:ext>
                  </a:extLst>
                </a:hlinkClick>
              </a:rPr>
              <a:t>https://community.lumivero.com/s/nvivo-support?language=en_US</a:t>
            </a:r>
            <a:endParaRPr lang="en-US" sz="2800" b="1" dirty="0">
              <a:solidFill>
                <a:schemeClr val="accent3"/>
              </a:solidFill>
            </a:endParaRPr>
          </a:p>
          <a:p>
            <a:r>
              <a:rPr lang="en-US" sz="2800" b="1" dirty="0"/>
              <a:t>•	SAS: 1 (800) 727-0025  / </a:t>
            </a:r>
            <a:r>
              <a:rPr lang="en-US" sz="2800" b="1" dirty="0">
                <a:solidFill>
                  <a:schemeClr val="accent3"/>
                </a:solidFill>
                <a:hlinkClick r:id="rId3">
                  <a:extLst>
                    <a:ext uri="{A12FA001-AC4F-418D-AE19-62706E023703}">
                      <ahyp:hlinkClr xmlns:ahyp="http://schemas.microsoft.com/office/drawing/2018/hyperlinkcolor" val="tx"/>
                    </a:ext>
                  </a:extLst>
                </a:hlinkClick>
              </a:rPr>
              <a:t>https://support.sas.com/en/support-home.html</a:t>
            </a:r>
            <a:endParaRPr lang="en-US" sz="2800" b="1" dirty="0">
              <a:solidFill>
                <a:schemeClr val="accent3"/>
              </a:solidFill>
            </a:endParaRPr>
          </a:p>
          <a:p>
            <a:r>
              <a:rPr lang="en-US" sz="2800" b="1" dirty="0"/>
              <a:t>•	SPSS: </a:t>
            </a:r>
            <a:r>
              <a:rPr lang="en-US" sz="2800" b="1" dirty="0">
                <a:solidFill>
                  <a:schemeClr val="accent3"/>
                </a:solidFill>
                <a:hlinkClick r:id="rId4">
                  <a:extLst>
                    <a:ext uri="{A12FA001-AC4F-418D-AE19-62706E023703}">
                      <ahyp:hlinkClr xmlns:ahyp="http://schemas.microsoft.com/office/drawing/2018/hyperlinkcolor" val="tx"/>
                    </a:ext>
                  </a:extLst>
                </a:hlinkClick>
              </a:rPr>
              <a:t>https://www.ibm.com/products/spss-statistics/support</a:t>
            </a:r>
            <a:endParaRPr lang="en-US" sz="2800" b="1" dirty="0">
              <a:solidFill>
                <a:schemeClr val="accent3"/>
              </a:solidFill>
            </a:endParaRPr>
          </a:p>
          <a:p>
            <a:r>
              <a:rPr lang="en-US" sz="2800" b="1" dirty="0"/>
              <a:t>•	EndNote: </a:t>
            </a:r>
            <a:r>
              <a:rPr lang="en-US" sz="2800" b="1" dirty="0">
                <a:solidFill>
                  <a:schemeClr val="accent3"/>
                </a:solidFill>
                <a:hlinkClick r:id="rId5">
                  <a:extLst>
                    <a:ext uri="{A12FA001-AC4F-418D-AE19-62706E023703}">
                      <ahyp:hlinkClr xmlns:ahyp="http://schemas.microsoft.com/office/drawing/2018/hyperlinkcolor" val="tx"/>
                    </a:ext>
                  </a:extLst>
                </a:hlinkClick>
              </a:rPr>
              <a:t>https://endnote.com/contact</a:t>
            </a:r>
            <a:endParaRPr lang="en-US" sz="2800" b="1" dirty="0">
              <a:solidFill>
                <a:schemeClr val="accent3"/>
              </a:solidFill>
            </a:endParaRPr>
          </a:p>
          <a:p>
            <a:endParaRPr lang="en-US" sz="2800" b="1" dirty="0"/>
          </a:p>
          <a:p>
            <a:endParaRPr lang="en-US" dirty="0"/>
          </a:p>
        </p:txBody>
      </p:sp>
    </p:spTree>
    <p:extLst>
      <p:ext uri="{BB962C8B-B14F-4D97-AF65-F5344CB8AC3E}">
        <p14:creationId xmlns:p14="http://schemas.microsoft.com/office/powerpoint/2010/main" val="3342135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4FEEBD-4E93-1AA4-9300-A1D39394416E}"/>
              </a:ext>
            </a:extLst>
          </p:cNvPr>
          <p:cNvSpPr>
            <a:spLocks noGrp="1"/>
          </p:cNvSpPr>
          <p:nvPr>
            <p:ph type="ctrTitle"/>
          </p:nvPr>
        </p:nvSpPr>
        <p:spPr/>
        <p:txBody>
          <a:bodyPr/>
          <a:lstStyle/>
          <a:p>
            <a:r>
              <a:rPr lang="en-US" dirty="0"/>
              <a:t>Connecting &amp; Working Remotely</a:t>
            </a:r>
          </a:p>
        </p:txBody>
      </p:sp>
    </p:spTree>
    <p:extLst>
      <p:ext uri="{BB962C8B-B14F-4D97-AF65-F5344CB8AC3E}">
        <p14:creationId xmlns:p14="http://schemas.microsoft.com/office/powerpoint/2010/main" val="9869039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C1F30-736F-24CC-6DD1-E1D5FBA392EB}"/>
              </a:ext>
            </a:extLst>
          </p:cNvPr>
          <p:cNvSpPr>
            <a:spLocks noGrp="1"/>
          </p:cNvSpPr>
          <p:nvPr>
            <p:ph type="title"/>
          </p:nvPr>
        </p:nvSpPr>
        <p:spPr/>
        <p:txBody>
          <a:bodyPr/>
          <a:lstStyle/>
          <a:p>
            <a:r>
              <a:rPr lang="en-US" dirty="0"/>
              <a:t>Connecting to campus remotely</a:t>
            </a:r>
          </a:p>
        </p:txBody>
      </p:sp>
      <p:sp>
        <p:nvSpPr>
          <p:cNvPr id="3" name="Content Placeholder 2">
            <a:extLst>
              <a:ext uri="{FF2B5EF4-FFF2-40B4-BE49-F238E27FC236}">
                <a16:creationId xmlns:a16="http://schemas.microsoft.com/office/drawing/2014/main" id="{8D529FF3-6277-825D-DC41-DD9729400344}"/>
              </a:ext>
            </a:extLst>
          </p:cNvPr>
          <p:cNvSpPr>
            <a:spLocks noGrp="1"/>
          </p:cNvSpPr>
          <p:nvPr>
            <p:ph idx="1"/>
          </p:nvPr>
        </p:nvSpPr>
        <p:spPr/>
        <p:txBody>
          <a:bodyPr>
            <a:normAutofit fontScale="77500" lnSpcReduction="20000"/>
          </a:bodyPr>
          <a:lstStyle/>
          <a:p>
            <a:r>
              <a:rPr lang="en-US" dirty="0"/>
              <a:t>We use the </a:t>
            </a:r>
            <a:r>
              <a:rPr lang="en-US" b="1" dirty="0"/>
              <a:t>Cisco AnyConnect VPN Client </a:t>
            </a:r>
            <a:r>
              <a:rPr lang="en-US" dirty="0"/>
              <a:t>for secure remote connection off campus.   Cisco AnyConnect is installed by default on your CON issued device.  This application is installed on your computer by default.</a:t>
            </a:r>
          </a:p>
          <a:p>
            <a:r>
              <a:rPr lang="en-US" b="1" dirty="0"/>
              <a:t>The K Drive is accessible off campus by connecting to the VPN first.  </a:t>
            </a:r>
            <a:r>
              <a:rPr lang="en-US" dirty="0"/>
              <a:t>Look for the Cisco folder on your start menu, and then choose the Cisco </a:t>
            </a:r>
            <a:r>
              <a:rPr lang="en-US" b="1" dirty="0"/>
              <a:t>AnyConnect</a:t>
            </a:r>
            <a:r>
              <a:rPr lang="en-US" dirty="0"/>
              <a:t> Secure mobility client.  Enter your username and password at the prompts, accept your Duo Push, and you're connected!</a:t>
            </a:r>
          </a:p>
          <a:p>
            <a:r>
              <a:rPr lang="en-US" dirty="0"/>
              <a:t>Once you’re connected to the VPN, the K Drive may show a red X but as soon as you click on it, it will turn green.  </a:t>
            </a:r>
          </a:p>
          <a:p>
            <a:r>
              <a:rPr lang="en-US" b="1" dirty="0"/>
              <a:t>The R Drive is not accessible off campus through VPN</a:t>
            </a:r>
            <a:r>
              <a:rPr lang="en-US" dirty="0"/>
              <a:t>.  You must have a remote desktop connection to an on-campus machine.  Place a ticket with the Nursing Helpdesk if you want to access the R Drive remotely.</a:t>
            </a:r>
          </a:p>
          <a:p>
            <a:endParaRPr lang="en-US" dirty="0"/>
          </a:p>
          <a:p>
            <a:endParaRPr lang="en-US" dirty="0"/>
          </a:p>
        </p:txBody>
      </p:sp>
    </p:spTree>
    <p:extLst>
      <p:ext uri="{BB962C8B-B14F-4D97-AF65-F5344CB8AC3E}">
        <p14:creationId xmlns:p14="http://schemas.microsoft.com/office/powerpoint/2010/main" val="25969163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79699-8610-3AEE-19AF-AA0C3ECA4E4F}"/>
              </a:ext>
            </a:extLst>
          </p:cNvPr>
          <p:cNvSpPr>
            <a:spLocks noGrp="1"/>
          </p:cNvSpPr>
          <p:nvPr>
            <p:ph type="title"/>
          </p:nvPr>
        </p:nvSpPr>
        <p:spPr/>
        <p:txBody>
          <a:bodyPr/>
          <a:lstStyle/>
          <a:p>
            <a:r>
              <a:rPr lang="en-US" dirty="0"/>
              <a:t>Cisco Start Before Login</a:t>
            </a:r>
          </a:p>
        </p:txBody>
      </p:sp>
      <p:sp>
        <p:nvSpPr>
          <p:cNvPr id="4" name="Content Placeholder 3">
            <a:extLst>
              <a:ext uri="{FF2B5EF4-FFF2-40B4-BE49-F238E27FC236}">
                <a16:creationId xmlns:a16="http://schemas.microsoft.com/office/drawing/2014/main" id="{56549512-859A-CC31-F657-B5408CBCB3F0}"/>
              </a:ext>
            </a:extLst>
          </p:cNvPr>
          <p:cNvSpPr>
            <a:spLocks noGrp="1"/>
          </p:cNvSpPr>
          <p:nvPr>
            <p:ph idx="1"/>
          </p:nvPr>
        </p:nvSpPr>
        <p:spPr/>
        <p:txBody>
          <a:bodyPr>
            <a:normAutofit fontScale="70000" lnSpcReduction="20000"/>
          </a:bodyPr>
          <a:lstStyle/>
          <a:p>
            <a:pPr>
              <a:lnSpc>
                <a:spcPct val="90000"/>
              </a:lnSpc>
            </a:pPr>
            <a:r>
              <a:rPr lang="en-US" sz="2000" b="1" kern="1200" dirty="0"/>
              <a:t>Start Before Logon </a:t>
            </a:r>
            <a:r>
              <a:rPr lang="en-US" sz="2000" kern="1200" dirty="0"/>
              <a:t>allows you to connect to the USC VPN before you log into your computer</a:t>
            </a:r>
          </a:p>
          <a:p>
            <a:pPr marL="342900" indent="-342900">
              <a:lnSpc>
                <a:spcPct val="90000"/>
              </a:lnSpc>
              <a:buFont typeface="Arial" panose="020B0604020202020204" pitchFamily="34" charset="0"/>
              <a:buChar char="•"/>
            </a:pPr>
            <a:r>
              <a:rPr lang="en-US" sz="2000" kern="1200" dirty="0"/>
              <a:t>If your password was recently reset and you are off campus and cannot log in, </a:t>
            </a:r>
            <a:r>
              <a:rPr lang="en-US" sz="2000" dirty="0"/>
              <a:t>click </a:t>
            </a:r>
            <a:r>
              <a:rPr lang="en-US" sz="2000" kern="1200" dirty="0"/>
              <a:t>the Cisco Start Before Login icon.</a:t>
            </a:r>
          </a:p>
          <a:p>
            <a:pPr marL="342900" indent="-342900">
              <a:lnSpc>
                <a:spcPct val="90000"/>
              </a:lnSpc>
              <a:buFont typeface="Arial" panose="020B0604020202020204" pitchFamily="34" charset="0"/>
              <a:buChar char="•"/>
            </a:pPr>
            <a:r>
              <a:rPr lang="en-US" sz="2000" dirty="0"/>
              <a:t>Follow the prompts to log in to Cisco which will establish a connection to the VPN. </a:t>
            </a:r>
          </a:p>
          <a:p>
            <a:pPr marL="342900" indent="-342900">
              <a:lnSpc>
                <a:spcPct val="90000"/>
              </a:lnSpc>
              <a:buFont typeface="Arial" panose="020B0604020202020204" pitchFamily="34" charset="0"/>
              <a:buChar char="•"/>
            </a:pPr>
            <a:r>
              <a:rPr lang="en-US" sz="2000" kern="1200" dirty="0"/>
              <a:t>Enter your username and password again on the Windows prompts, and you will be able to log in.</a:t>
            </a:r>
          </a:p>
          <a:p>
            <a:pPr marL="342900" indent="-342900">
              <a:lnSpc>
                <a:spcPct val="90000"/>
              </a:lnSpc>
              <a:buFont typeface="Arial" panose="020B0604020202020204" pitchFamily="34" charset="0"/>
              <a:buChar char="•"/>
            </a:pPr>
            <a:r>
              <a:rPr lang="en-US" sz="2000" kern="1200" dirty="0"/>
              <a:t>On-campus users do not need to connect to VPN as long as they are connected to </a:t>
            </a:r>
            <a:r>
              <a:rPr lang="en-US" sz="2000" kern="1200" dirty="0" err="1"/>
              <a:t>Eduroam</a:t>
            </a:r>
            <a:r>
              <a:rPr lang="en-US" sz="2000" kern="1200" dirty="0"/>
              <a:t> or the USC wired networks.</a:t>
            </a:r>
          </a:p>
          <a:p>
            <a:pPr>
              <a:lnSpc>
                <a:spcPct val="90000"/>
              </a:lnSpc>
            </a:pPr>
            <a:r>
              <a:rPr lang="en-US" sz="2000" b="1" i="0" dirty="0">
                <a:solidFill>
                  <a:schemeClr val="accent1"/>
                </a:solidFill>
                <a:effectLst/>
              </a:rPr>
              <a:t>Windows PCs only -</a:t>
            </a:r>
            <a:r>
              <a:rPr lang="en-US" sz="2000" b="0" i="0" dirty="0">
                <a:effectLst/>
              </a:rPr>
              <a:t>The Start Before Login feature is not available on computers running macOS.  MacOS users may use Local Login if they are experiencing login problems.</a:t>
            </a:r>
          </a:p>
          <a:p>
            <a:endParaRPr lang="en-US" dirty="0"/>
          </a:p>
        </p:txBody>
      </p:sp>
      <p:pic>
        <p:nvPicPr>
          <p:cNvPr id="6" name="Content Placeholder 5" descr="Screenshot of the lower right side of the Windows 11 login screen that shows the Cisco Start Before Login icon">
            <a:extLst>
              <a:ext uri="{FF2B5EF4-FFF2-40B4-BE49-F238E27FC236}">
                <a16:creationId xmlns:a16="http://schemas.microsoft.com/office/drawing/2014/main" id="{D0ECA9BC-FF5A-B8BF-B666-AB6E973B6567}"/>
              </a:ext>
            </a:extLst>
          </p:cNvPr>
          <p:cNvPicPr>
            <a:picLocks noGrp="1" noChangeAspect="1"/>
          </p:cNvPicPr>
          <p:nvPr>
            <p:ph idx="10"/>
          </p:nvPr>
        </p:nvPicPr>
        <p:blipFill>
          <a:blip r:embed="rId2"/>
          <a:stretch>
            <a:fillRect/>
          </a:stretch>
        </p:blipFill>
        <p:spPr>
          <a:xfrm>
            <a:off x="6283325" y="2778637"/>
            <a:ext cx="4664075" cy="1823013"/>
          </a:xfrm>
          <a:prstGeom prst="rect">
            <a:avLst/>
          </a:prstGeom>
          <a:noFill/>
        </p:spPr>
      </p:pic>
    </p:spTree>
    <p:extLst>
      <p:ext uri="{BB962C8B-B14F-4D97-AF65-F5344CB8AC3E}">
        <p14:creationId xmlns:p14="http://schemas.microsoft.com/office/powerpoint/2010/main" val="2903204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35736-73C8-666A-B720-ED051DDA2D45}"/>
              </a:ext>
            </a:extLst>
          </p:cNvPr>
          <p:cNvSpPr>
            <a:spLocks noGrp="1"/>
          </p:cNvSpPr>
          <p:nvPr>
            <p:ph type="title"/>
          </p:nvPr>
        </p:nvSpPr>
        <p:spPr/>
        <p:txBody>
          <a:bodyPr/>
          <a:lstStyle/>
          <a:p>
            <a:r>
              <a:rPr lang="en-US" dirty="0"/>
              <a:t>Working Remotely</a:t>
            </a:r>
          </a:p>
        </p:txBody>
      </p:sp>
      <p:sp>
        <p:nvSpPr>
          <p:cNvPr id="3" name="Content Placeholder 2">
            <a:extLst>
              <a:ext uri="{FF2B5EF4-FFF2-40B4-BE49-F238E27FC236}">
                <a16:creationId xmlns:a16="http://schemas.microsoft.com/office/drawing/2014/main" id="{07BBDC0E-01E5-9580-4584-9EFD689D8429}"/>
              </a:ext>
            </a:extLst>
          </p:cNvPr>
          <p:cNvSpPr>
            <a:spLocks noGrp="1"/>
          </p:cNvSpPr>
          <p:nvPr>
            <p:ph idx="1"/>
          </p:nvPr>
        </p:nvSpPr>
        <p:spPr>
          <a:xfrm>
            <a:off x="1158865" y="2017467"/>
            <a:ext cx="9958790" cy="3366815"/>
          </a:xfrm>
        </p:spPr>
        <p:txBody>
          <a:bodyPr>
            <a:noAutofit/>
          </a:bodyPr>
          <a:lstStyle/>
          <a:p>
            <a:r>
              <a:rPr lang="en-US" sz="1200" dirty="0"/>
              <a:t>When you are eligible to work remotely, the CON has the following established guidelines on equipment.  The College will only provide one full technology setup for your continued use while working. </a:t>
            </a:r>
          </a:p>
          <a:p>
            <a:r>
              <a:rPr lang="en-US" sz="1200" dirty="0"/>
              <a:t>USC/CON equipment eligible to be utilized at an alternate work location:</a:t>
            </a:r>
          </a:p>
          <a:p>
            <a:pPr marL="457200" indent="-457200">
              <a:buFont typeface="Arial" panose="020B0604020202020204" pitchFamily="34" charset="0"/>
              <a:buChar char="•"/>
            </a:pPr>
            <a:r>
              <a:rPr lang="en-US" sz="1200" dirty="0"/>
              <a:t>Laptop, including charger</a:t>
            </a:r>
          </a:p>
          <a:p>
            <a:pPr marL="457200" indent="-457200">
              <a:buFont typeface="Arial" panose="020B0604020202020204" pitchFamily="34" charset="0"/>
              <a:buChar char="•"/>
            </a:pPr>
            <a:r>
              <a:rPr lang="en-US" sz="1200" dirty="0"/>
              <a:t>One Monitor (HDMI cable required, you must provide – these can be purchased from Walmart, Amazon or Best Buy)</a:t>
            </a:r>
          </a:p>
          <a:p>
            <a:pPr marL="457200" indent="-457200">
              <a:buFont typeface="Arial" panose="020B0604020202020204" pitchFamily="34" charset="0"/>
              <a:buChar char="•"/>
            </a:pPr>
            <a:r>
              <a:rPr lang="en-US" sz="1200" dirty="0"/>
              <a:t>The laptop contains a speaker, microphone, webcam, mouse and keyboard. </a:t>
            </a:r>
            <a:br>
              <a:rPr lang="en-US" sz="1200" dirty="0"/>
            </a:br>
            <a:endParaRPr lang="en-US" sz="1200" dirty="0"/>
          </a:p>
          <a:p>
            <a:r>
              <a:rPr lang="en-US" sz="1200" dirty="0"/>
              <a:t>Only the eligible equipment from USC specified should be moved to your alternate work location.   Upon separation of employment, all remote equipment should be returned to the College.</a:t>
            </a:r>
          </a:p>
          <a:p>
            <a:r>
              <a:rPr lang="en-US" sz="1200" dirty="0"/>
              <a:t>We prohibit transporting equipment back and forth from your alternate work location to your on-campus workspace on a daily or even weekly basis (except for your laptop).  Wear and tear on equipment as well as issues with connections etc. should be avoided.</a:t>
            </a:r>
          </a:p>
          <a:p>
            <a:r>
              <a:rPr lang="en-US" sz="1200" dirty="0"/>
              <a:t>Faculty may use startup or grant funds to purchase additional equipment to use at home.   Please contact the Nursing Helpdesk for more information.</a:t>
            </a:r>
          </a:p>
          <a:p>
            <a:r>
              <a:rPr lang="en-US" sz="1200" b="1" dirty="0">
                <a:hlinkClick r:id="rId2"/>
              </a:rPr>
              <a:t>DOIT’s Security Guidance for Remote Working</a:t>
            </a:r>
            <a:endParaRPr lang="en-US" sz="1200" b="1" dirty="0"/>
          </a:p>
          <a:p>
            <a:br>
              <a:rPr lang="en-US" sz="1200" dirty="0"/>
            </a:br>
            <a:br>
              <a:rPr lang="en-US" sz="1200" dirty="0"/>
            </a:br>
            <a:endParaRPr lang="en-US" sz="1200" dirty="0"/>
          </a:p>
          <a:p>
            <a:endParaRPr lang="en-US" sz="1200" dirty="0"/>
          </a:p>
        </p:txBody>
      </p:sp>
    </p:spTree>
    <p:extLst>
      <p:ext uri="{BB962C8B-B14F-4D97-AF65-F5344CB8AC3E}">
        <p14:creationId xmlns:p14="http://schemas.microsoft.com/office/powerpoint/2010/main" val="1349524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1A9D14-8E80-FF13-F0A5-5C558112964F}"/>
              </a:ext>
            </a:extLst>
          </p:cNvPr>
          <p:cNvSpPr>
            <a:spLocks noGrp="1"/>
          </p:cNvSpPr>
          <p:nvPr>
            <p:ph type="ctrTitle"/>
          </p:nvPr>
        </p:nvSpPr>
        <p:spPr/>
        <p:txBody>
          <a:bodyPr/>
          <a:lstStyle/>
          <a:p>
            <a:r>
              <a:rPr lang="en-US" dirty="0"/>
              <a:t>Computer Purchasing (Institutional and Personal)</a:t>
            </a:r>
          </a:p>
        </p:txBody>
      </p:sp>
    </p:spTree>
    <p:extLst>
      <p:ext uri="{BB962C8B-B14F-4D97-AF65-F5344CB8AC3E}">
        <p14:creationId xmlns:p14="http://schemas.microsoft.com/office/powerpoint/2010/main" val="11033973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3BE1-2E0B-C1C8-8AAA-6894739E9F8E}"/>
              </a:ext>
            </a:extLst>
          </p:cNvPr>
          <p:cNvSpPr>
            <a:spLocks noGrp="1"/>
          </p:cNvSpPr>
          <p:nvPr>
            <p:ph type="title"/>
          </p:nvPr>
        </p:nvSpPr>
        <p:spPr/>
        <p:txBody>
          <a:bodyPr/>
          <a:lstStyle/>
          <a:p>
            <a:r>
              <a:rPr lang="en-US" dirty="0"/>
              <a:t>Computer purchasing - Institutional</a:t>
            </a:r>
          </a:p>
        </p:txBody>
      </p:sp>
      <p:sp>
        <p:nvSpPr>
          <p:cNvPr id="3" name="Content Placeholder 2">
            <a:extLst>
              <a:ext uri="{FF2B5EF4-FFF2-40B4-BE49-F238E27FC236}">
                <a16:creationId xmlns:a16="http://schemas.microsoft.com/office/drawing/2014/main" id="{BAB2504D-0E3B-4C67-7EAC-2AA8B4F06717}"/>
              </a:ext>
            </a:extLst>
          </p:cNvPr>
          <p:cNvSpPr>
            <a:spLocks noGrp="1"/>
          </p:cNvSpPr>
          <p:nvPr>
            <p:ph idx="1"/>
          </p:nvPr>
        </p:nvSpPr>
        <p:spPr/>
        <p:txBody>
          <a:bodyPr>
            <a:normAutofit fontScale="77500" lnSpcReduction="20000"/>
          </a:bodyPr>
          <a:lstStyle/>
          <a:p>
            <a:r>
              <a:rPr lang="en-US" b="1" dirty="0"/>
              <a:t>All purchases of computer equipment (computers, laptops, tablets etc.) should go through the Nursing Helpdesk for inventory and tracking purposes.  </a:t>
            </a:r>
          </a:p>
          <a:p>
            <a:r>
              <a:rPr lang="en-US" b="1" dirty="0"/>
              <a:t>If you would like to purchase computer equipment for university use </a:t>
            </a:r>
            <a:r>
              <a:rPr lang="en-US" dirty="0"/>
              <a:t>with startup funds, or purchase computer equipment for your grant, please contact the Nursing Helpdesk for assistance.</a:t>
            </a:r>
          </a:p>
          <a:p>
            <a:r>
              <a:rPr lang="en-US" b="1" dirty="0"/>
              <a:t>We are required to comply with purchasing guidelines for the State of South Carolina.   </a:t>
            </a:r>
            <a:r>
              <a:rPr lang="en-US" dirty="0"/>
              <a:t>This means there are specific sites and vendors we must use to purchase equipment, and we are prohibited from purchasing used/refurbished equipment.</a:t>
            </a:r>
          </a:p>
          <a:p>
            <a:r>
              <a:rPr lang="en-US" b="1" dirty="0"/>
              <a:t>Cellular devices </a:t>
            </a:r>
            <a:r>
              <a:rPr lang="en-US" dirty="0"/>
              <a:t>(phones, tablets, hotspots, etc.) must be purchased through Verizon.   Please contact the Nursing Helpdesk for more information.</a:t>
            </a:r>
          </a:p>
          <a:p>
            <a:endParaRPr lang="en-US" dirty="0"/>
          </a:p>
          <a:p>
            <a:endParaRPr lang="en-US" dirty="0"/>
          </a:p>
        </p:txBody>
      </p:sp>
    </p:spTree>
    <p:extLst>
      <p:ext uri="{BB962C8B-B14F-4D97-AF65-F5344CB8AC3E}">
        <p14:creationId xmlns:p14="http://schemas.microsoft.com/office/powerpoint/2010/main" val="27832180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17C29-C245-47B9-5AD7-81644B029E4E}"/>
              </a:ext>
            </a:extLst>
          </p:cNvPr>
          <p:cNvSpPr>
            <a:spLocks noGrp="1"/>
          </p:cNvSpPr>
          <p:nvPr>
            <p:ph type="title"/>
          </p:nvPr>
        </p:nvSpPr>
        <p:spPr/>
        <p:txBody>
          <a:bodyPr/>
          <a:lstStyle/>
          <a:p>
            <a:r>
              <a:rPr lang="en-US" dirty="0"/>
              <a:t>Personal Computer Purchasing (Windows)</a:t>
            </a:r>
          </a:p>
        </p:txBody>
      </p:sp>
      <p:sp>
        <p:nvSpPr>
          <p:cNvPr id="3" name="Content Placeholder 2">
            <a:extLst>
              <a:ext uri="{FF2B5EF4-FFF2-40B4-BE49-F238E27FC236}">
                <a16:creationId xmlns:a16="http://schemas.microsoft.com/office/drawing/2014/main" id="{15E29F7D-A48E-B1A3-4A96-484FEA4A824F}"/>
              </a:ext>
            </a:extLst>
          </p:cNvPr>
          <p:cNvSpPr>
            <a:spLocks noGrp="1"/>
          </p:cNvSpPr>
          <p:nvPr>
            <p:ph idx="1"/>
          </p:nvPr>
        </p:nvSpPr>
        <p:spPr>
          <a:xfrm>
            <a:off x="1158865" y="2017467"/>
            <a:ext cx="10130806" cy="3366815"/>
          </a:xfrm>
        </p:spPr>
        <p:txBody>
          <a:bodyPr>
            <a:normAutofit fontScale="77500" lnSpcReduction="20000"/>
          </a:bodyPr>
          <a:lstStyle/>
          <a:p>
            <a:r>
              <a:rPr lang="en-US" dirty="0"/>
              <a:t>Need a personal computer or want to purchase a setup like your office to use at home? As a member of the university community, you can get educational discounts on Dell computers, software and selected products and Apple computers, accessories and more.</a:t>
            </a:r>
          </a:p>
          <a:p>
            <a:r>
              <a:rPr lang="en-US" dirty="0"/>
              <a:t>You can purchase Dell computers, printers, and accessories at educational discounts directly from Dell at </a:t>
            </a:r>
            <a:r>
              <a:rPr lang="en-US" b="1" dirty="0">
                <a:solidFill>
                  <a:schemeClr val="accent1"/>
                </a:solidFill>
                <a:hlinkClick r:id="rId2">
                  <a:extLst>
                    <a:ext uri="{A12FA001-AC4F-418D-AE19-62706E023703}">
                      <ahyp:hlinkClr xmlns:ahyp="http://schemas.microsoft.com/office/drawing/2018/hyperlinkcolor" val="tx"/>
                    </a:ext>
                  </a:extLst>
                </a:hlinkClick>
              </a:rPr>
              <a:t>http://www.dell.com/usc</a:t>
            </a:r>
            <a:r>
              <a:rPr lang="en-US" b="1" dirty="0">
                <a:solidFill>
                  <a:schemeClr val="accent1"/>
                </a:solidFill>
              </a:rPr>
              <a:t> </a:t>
            </a:r>
          </a:p>
          <a:p>
            <a:pPr marL="457200" indent="-457200">
              <a:buFont typeface="Arial" panose="020B0604020202020204" pitchFamily="34" charset="0"/>
              <a:buChar char="•"/>
            </a:pPr>
            <a:r>
              <a:rPr lang="en-US" dirty="0"/>
              <a:t>We use the </a:t>
            </a:r>
            <a:r>
              <a:rPr lang="en-US" dirty="0">
                <a:solidFill>
                  <a:schemeClr val="accent1"/>
                </a:solidFill>
                <a:hlinkClick r:id="rId3"/>
              </a:rPr>
              <a:t>Dell Professional 24” </a:t>
            </a:r>
            <a:r>
              <a:rPr lang="en-US" dirty="0"/>
              <a:t>monitor.  The difference between the Professional and the E/SE line is the Professional is height adjustable, whereas the E/SE are at fixed height.</a:t>
            </a:r>
          </a:p>
          <a:p>
            <a:pPr marL="457200" indent="-457200">
              <a:buFont typeface="Arial" panose="020B0604020202020204" pitchFamily="34" charset="0"/>
              <a:buChar char="•"/>
            </a:pPr>
            <a:r>
              <a:rPr lang="en-US" dirty="0"/>
              <a:t>We use the </a:t>
            </a:r>
            <a:r>
              <a:rPr lang="en-US" dirty="0">
                <a:solidFill>
                  <a:schemeClr val="accent1"/>
                </a:solidFill>
                <a:hlinkClick r:id="rId4">
                  <a:extLst>
                    <a:ext uri="{A12FA001-AC4F-418D-AE19-62706E023703}">
                      <ahyp:hlinkClr xmlns:ahyp="http://schemas.microsoft.com/office/drawing/2018/hyperlinkcolor" val="tx"/>
                    </a:ext>
                  </a:extLst>
                </a:hlinkClick>
              </a:rPr>
              <a:t>Dell Thunderbolt WD22TB4 Docking station</a:t>
            </a:r>
            <a:endParaRPr lang="en-US" dirty="0"/>
          </a:p>
          <a:p>
            <a:pPr marL="457200" indent="-457200">
              <a:buFont typeface="Arial" panose="020B0604020202020204" pitchFamily="34" charset="0"/>
              <a:buChar char="•"/>
            </a:pPr>
            <a:r>
              <a:rPr lang="en-US" dirty="0"/>
              <a:t>We recommend the </a:t>
            </a:r>
            <a:r>
              <a:rPr lang="en-US" dirty="0">
                <a:solidFill>
                  <a:schemeClr val="accent1"/>
                </a:solidFill>
                <a:hlinkClick r:id="rId5"/>
              </a:rPr>
              <a:t>Dell Pro Wireless Keyboard and Mouse (KM3322W)</a:t>
            </a:r>
            <a:endParaRPr lang="en-US" dirty="0">
              <a:solidFill>
                <a:schemeClr val="accent1"/>
              </a:solidFill>
            </a:endParaRPr>
          </a:p>
          <a:p>
            <a:endParaRPr lang="en-US" dirty="0"/>
          </a:p>
        </p:txBody>
      </p:sp>
    </p:spTree>
    <p:extLst>
      <p:ext uri="{BB962C8B-B14F-4D97-AF65-F5344CB8AC3E}">
        <p14:creationId xmlns:p14="http://schemas.microsoft.com/office/powerpoint/2010/main" val="20634954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BD7A0F-C3CC-CEF8-4ABE-943232002A28}"/>
              </a:ext>
            </a:extLst>
          </p:cNvPr>
          <p:cNvSpPr>
            <a:spLocks noGrp="1"/>
          </p:cNvSpPr>
          <p:nvPr>
            <p:ph type="title"/>
          </p:nvPr>
        </p:nvSpPr>
        <p:spPr/>
        <p:txBody>
          <a:bodyPr/>
          <a:lstStyle/>
          <a:p>
            <a:r>
              <a:rPr lang="en-US" dirty="0"/>
              <a:t>Personal Computer Purchases (Apple)</a:t>
            </a:r>
          </a:p>
        </p:txBody>
      </p:sp>
      <p:sp>
        <p:nvSpPr>
          <p:cNvPr id="6" name="Content Placeholder 5">
            <a:extLst>
              <a:ext uri="{FF2B5EF4-FFF2-40B4-BE49-F238E27FC236}">
                <a16:creationId xmlns:a16="http://schemas.microsoft.com/office/drawing/2014/main" id="{25D1C532-961D-8603-E7F5-E5FEDAFB5DCF}"/>
              </a:ext>
            </a:extLst>
          </p:cNvPr>
          <p:cNvSpPr>
            <a:spLocks noGrp="1"/>
          </p:cNvSpPr>
          <p:nvPr>
            <p:ph idx="1"/>
          </p:nvPr>
        </p:nvSpPr>
        <p:spPr/>
        <p:txBody>
          <a:bodyPr>
            <a:normAutofit fontScale="62500" lnSpcReduction="20000"/>
          </a:bodyPr>
          <a:lstStyle/>
          <a:p>
            <a:pPr lvl="0"/>
            <a:r>
              <a:rPr lang="en-US" dirty="0"/>
              <a:t>You can purchase an Apple computer, software, and select products at a discount online at the Apple Store for Education (choose University of South Carolina as your school) or by visiting an Apple Retail Store or visiting the Gamecock iHub.  When shopping in the retail store, take your </a:t>
            </a:r>
            <a:r>
              <a:rPr lang="en-US" dirty="0" err="1"/>
              <a:t>CarolinaCard</a:t>
            </a:r>
            <a:r>
              <a:rPr lang="en-US" dirty="0"/>
              <a:t> or other proof of eligibility.</a:t>
            </a:r>
          </a:p>
          <a:p>
            <a:pPr lvl="0"/>
            <a:r>
              <a:rPr lang="en-US" dirty="0"/>
              <a:t>The Apple Education store link:	</a:t>
            </a:r>
          </a:p>
          <a:p>
            <a:pPr lvl="0"/>
            <a:r>
              <a:rPr lang="en-US" dirty="0">
                <a:solidFill>
                  <a:schemeClr val="accent3"/>
                </a:solidFill>
                <a:hlinkClick r:id="rId2">
                  <a:extLst>
                    <a:ext uri="{A12FA001-AC4F-418D-AE19-62706E023703}">
                      <ahyp:hlinkClr xmlns:ahyp="http://schemas.microsoft.com/office/drawing/2018/hyperlinkcolor" val="tx"/>
                    </a:ext>
                  </a:extLst>
                </a:hlinkClick>
              </a:rPr>
              <a:t>Education Pricing and Student Discounts - Education – Apple</a:t>
            </a:r>
            <a:br>
              <a:rPr lang="en-US" dirty="0"/>
            </a:br>
            <a:endParaRPr lang="en-US" dirty="0"/>
          </a:p>
          <a:p>
            <a:pPr lvl="0"/>
            <a:r>
              <a:rPr lang="en-US" dirty="0"/>
              <a:t>Did you know that USC has its own Apple Store?  Check out the </a:t>
            </a:r>
            <a:r>
              <a:rPr lang="en-US" b="1" dirty="0">
                <a:solidFill>
                  <a:schemeClr val="accent3"/>
                </a:solidFill>
                <a:hlinkClick r:id="rId3">
                  <a:extLst>
                    <a:ext uri="{A12FA001-AC4F-418D-AE19-62706E023703}">
                      <ahyp:hlinkClr xmlns:ahyp="http://schemas.microsoft.com/office/drawing/2018/hyperlinkcolor" val="tx"/>
                    </a:ext>
                  </a:extLst>
                </a:hlinkClick>
              </a:rPr>
              <a:t>Gamecock iHub </a:t>
            </a:r>
            <a:r>
              <a:rPr lang="en-US" b="1" dirty="0"/>
              <a:t>-</a:t>
            </a:r>
            <a:r>
              <a:rPr lang="en-US" dirty="0"/>
              <a:t>The Gamecock iHub is located at University of South Carolina Columbia Campus in the Byrnes Building - 901 Sumter Street, Suite 123, Columbia, SC 29201.  Their hours are Monday – Friday 9 a.m. to 5 p.m.  Summer and holiday hours may vary.</a:t>
            </a:r>
          </a:p>
          <a:p>
            <a:r>
              <a:rPr lang="en-US" dirty="0"/>
              <a:t>Note:  At this time, the Gamecock iHub service team is not able to repair or service iOS devices such as iPhones and iPads.</a:t>
            </a:r>
          </a:p>
        </p:txBody>
      </p:sp>
    </p:spTree>
    <p:extLst>
      <p:ext uri="{BB962C8B-B14F-4D97-AF65-F5344CB8AC3E}">
        <p14:creationId xmlns:p14="http://schemas.microsoft.com/office/powerpoint/2010/main" val="16242248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994CAF-E037-99FE-F581-D458186BFDA7}"/>
              </a:ext>
            </a:extLst>
          </p:cNvPr>
          <p:cNvSpPr>
            <a:spLocks noGrp="1"/>
          </p:cNvSpPr>
          <p:nvPr>
            <p:ph type="ctrTitle"/>
          </p:nvPr>
        </p:nvSpPr>
        <p:spPr/>
        <p:txBody>
          <a:bodyPr/>
          <a:lstStyle/>
          <a:p>
            <a:r>
              <a:rPr lang="en-US" dirty="0"/>
              <a:t>Classrooms and Conference Rooms</a:t>
            </a:r>
          </a:p>
        </p:txBody>
      </p:sp>
    </p:spTree>
    <p:extLst>
      <p:ext uri="{BB962C8B-B14F-4D97-AF65-F5344CB8AC3E}">
        <p14:creationId xmlns:p14="http://schemas.microsoft.com/office/powerpoint/2010/main" val="1528526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EE190-899A-46D2-989D-C4BC6A46F946}"/>
              </a:ext>
            </a:extLst>
          </p:cNvPr>
          <p:cNvSpPr>
            <a:spLocks noGrp="1"/>
          </p:cNvSpPr>
          <p:nvPr>
            <p:ph type="title"/>
          </p:nvPr>
        </p:nvSpPr>
        <p:spPr/>
        <p:txBody>
          <a:bodyPr/>
          <a:lstStyle/>
          <a:p>
            <a:r>
              <a:rPr lang="en-US" dirty="0"/>
              <a:t>Nursing </a:t>
            </a:r>
            <a:r>
              <a:rPr lang="en-US" dirty="0" err="1"/>
              <a:t>unITe</a:t>
            </a:r>
            <a:r>
              <a:rPr lang="en-US" dirty="0"/>
              <a:t> Help Desk </a:t>
            </a:r>
          </a:p>
        </p:txBody>
      </p:sp>
      <p:sp>
        <p:nvSpPr>
          <p:cNvPr id="3" name="Subtitle 2">
            <a:extLst>
              <a:ext uri="{FF2B5EF4-FFF2-40B4-BE49-F238E27FC236}">
                <a16:creationId xmlns:a16="http://schemas.microsoft.com/office/drawing/2014/main" id="{26BC9DE8-A5CC-4BE1-0DE5-CB15D01A7919}"/>
              </a:ext>
            </a:extLst>
          </p:cNvPr>
          <p:cNvSpPr>
            <a:spLocks noGrp="1"/>
          </p:cNvSpPr>
          <p:nvPr>
            <p:ph idx="1"/>
          </p:nvPr>
        </p:nvSpPr>
        <p:spPr>
          <a:xfrm>
            <a:off x="1158865" y="2017467"/>
            <a:ext cx="5522592" cy="3727551"/>
          </a:xfrm>
        </p:spPr>
        <p:txBody>
          <a:bodyPr>
            <a:normAutofit fontScale="47500" lnSpcReduction="20000"/>
          </a:bodyPr>
          <a:lstStyle/>
          <a:p>
            <a:pPr>
              <a:lnSpc>
                <a:spcPct val="90000"/>
              </a:lnSpc>
            </a:pPr>
            <a:r>
              <a:rPr lang="en-US" sz="2900" dirty="0"/>
              <a:t>The College of Nursing uses a web-based ticketing system called the </a:t>
            </a:r>
            <a:r>
              <a:rPr lang="en-US" sz="2900" dirty="0" err="1"/>
              <a:t>unITe</a:t>
            </a:r>
            <a:r>
              <a:rPr lang="en-US" sz="2900" dirty="0"/>
              <a:t> Help Desk.  It is a shared ServiceNow helpdesk portal used by most departments on campus.   </a:t>
            </a:r>
            <a:endParaRPr lang="en-US" sz="2900" u="sng" dirty="0"/>
          </a:p>
          <a:p>
            <a:pPr>
              <a:lnSpc>
                <a:spcPct val="90000"/>
              </a:lnSpc>
            </a:pPr>
            <a:r>
              <a:rPr lang="en-US" sz="2900" b="1" dirty="0"/>
              <a:t>All requests for assistance should be sent to the Nursing Helpdesk, even ones you tell us about in person</a:t>
            </a:r>
            <a:r>
              <a:rPr lang="en-US" sz="2900" dirty="0"/>
              <a:t>. </a:t>
            </a:r>
          </a:p>
          <a:p>
            <a:pPr>
              <a:lnSpc>
                <a:spcPct val="90000"/>
              </a:lnSpc>
            </a:pPr>
            <a:r>
              <a:rPr lang="en-US" sz="2900" dirty="0"/>
              <a:t>When you place your ticket, all members of the IT team, including student assistants, are notified when a new request comes in. This allows anyone from our team to respond to you - that way, regardless of who is available, you can still get assistance as quickly as possible. It also stays in the ticket queue until one of us resolves the problem and closes the ticket. </a:t>
            </a:r>
          </a:p>
          <a:p>
            <a:pPr>
              <a:lnSpc>
                <a:spcPct val="90000"/>
              </a:lnSpc>
            </a:pPr>
            <a:r>
              <a:rPr lang="en-US" sz="2900" b="1" dirty="0"/>
              <a:t>The ticket queue is our priority for action over direct email</a:t>
            </a:r>
            <a:r>
              <a:rPr lang="en-US" sz="2900" dirty="0"/>
              <a:t>. While we value all inquiries, directing them through the designated ticket system allows us to deliver the most effective and timely support. Your understanding and cooperation in utilizing </a:t>
            </a:r>
            <a:r>
              <a:rPr lang="en-US" sz="2900" dirty="0" err="1"/>
              <a:t>unITE</a:t>
            </a:r>
            <a:r>
              <a:rPr lang="en-US" sz="2900" dirty="0"/>
              <a:t> contribute significantly to our overall responsiveness.</a:t>
            </a:r>
          </a:p>
          <a:p>
            <a:pPr>
              <a:lnSpc>
                <a:spcPct val="90000"/>
              </a:lnSpc>
            </a:pPr>
            <a:r>
              <a:rPr lang="en-US" sz="4200" b="1" dirty="0"/>
              <a:t>THE NURSING HELPDESK LINK IS:</a:t>
            </a:r>
            <a:br>
              <a:rPr lang="en-US" sz="2900" dirty="0"/>
            </a:br>
            <a:r>
              <a:rPr lang="en-US" sz="4800" dirty="0">
                <a:hlinkClick r:id="rId3"/>
              </a:rPr>
              <a:t>https://bit.ly/NURSHD1</a:t>
            </a:r>
            <a:endParaRPr lang="en-US" sz="4800" dirty="0"/>
          </a:p>
          <a:p>
            <a:pPr>
              <a:lnSpc>
                <a:spcPct val="90000"/>
              </a:lnSpc>
            </a:pPr>
            <a:endParaRPr lang="en-US" sz="2900" dirty="0"/>
          </a:p>
          <a:p>
            <a:pPr>
              <a:lnSpc>
                <a:spcPct val="90000"/>
              </a:lnSpc>
            </a:pPr>
            <a:endParaRPr lang="en-US" sz="2800" dirty="0"/>
          </a:p>
        </p:txBody>
      </p:sp>
      <p:pic>
        <p:nvPicPr>
          <p:cNvPr id="4" name="Content Placeholder 6" descr="A screenshot of the Nursing Helpdesk">
            <a:extLst>
              <a:ext uri="{FF2B5EF4-FFF2-40B4-BE49-F238E27FC236}">
                <a16:creationId xmlns:a16="http://schemas.microsoft.com/office/drawing/2014/main" id="{07853E64-54AE-1B3B-51EE-32A6185172D8}"/>
              </a:ext>
            </a:extLst>
          </p:cNvPr>
          <p:cNvPicPr>
            <a:picLocks noChangeAspect="1"/>
          </p:cNvPicPr>
          <p:nvPr/>
        </p:nvPicPr>
        <p:blipFill>
          <a:blip r:embed="rId4"/>
          <a:stretch>
            <a:fillRect/>
          </a:stretch>
        </p:blipFill>
        <p:spPr>
          <a:xfrm>
            <a:off x="6986478" y="1846436"/>
            <a:ext cx="3600849" cy="3303779"/>
          </a:xfrm>
          <a:prstGeom prst="rect">
            <a:avLst/>
          </a:prstGeom>
          <a:noFill/>
        </p:spPr>
      </p:pic>
    </p:spTree>
    <p:extLst>
      <p:ext uri="{BB962C8B-B14F-4D97-AF65-F5344CB8AC3E}">
        <p14:creationId xmlns:p14="http://schemas.microsoft.com/office/powerpoint/2010/main" val="7797506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23D5-CABC-F146-D81F-67FDFD6B22E4}"/>
              </a:ext>
            </a:extLst>
          </p:cNvPr>
          <p:cNvSpPr>
            <a:spLocks noGrp="1"/>
          </p:cNvSpPr>
          <p:nvPr>
            <p:ph type="title"/>
          </p:nvPr>
        </p:nvSpPr>
        <p:spPr/>
        <p:txBody>
          <a:bodyPr/>
          <a:lstStyle/>
          <a:p>
            <a:r>
              <a:rPr lang="en-US" dirty="0"/>
              <a:t>Room Orientations</a:t>
            </a:r>
          </a:p>
        </p:txBody>
      </p:sp>
      <p:sp>
        <p:nvSpPr>
          <p:cNvPr id="3" name="Content Placeholder 2">
            <a:extLst>
              <a:ext uri="{FF2B5EF4-FFF2-40B4-BE49-F238E27FC236}">
                <a16:creationId xmlns:a16="http://schemas.microsoft.com/office/drawing/2014/main" id="{D68C2551-AD92-13B9-D9AC-52B83B67CE09}"/>
              </a:ext>
            </a:extLst>
          </p:cNvPr>
          <p:cNvSpPr>
            <a:spLocks noGrp="1"/>
          </p:cNvSpPr>
          <p:nvPr>
            <p:ph idx="1"/>
          </p:nvPr>
        </p:nvSpPr>
        <p:spPr/>
        <p:txBody>
          <a:bodyPr>
            <a:normAutofit fontScale="85000" lnSpcReduction="20000"/>
          </a:bodyPr>
          <a:lstStyle/>
          <a:p>
            <a:pPr lvl="0">
              <a:lnSpc>
                <a:spcPct val="100000"/>
              </a:lnSpc>
            </a:pPr>
            <a:r>
              <a:rPr lang="en-US" dirty="0"/>
              <a:t>If you will be teaching in a particular classroom/conference room or assisting with conferencing, please also indicate when you are also available for an orientation to our classroom equipment and conferencing procedures</a:t>
            </a:r>
          </a:p>
          <a:p>
            <a:pPr lvl="0">
              <a:lnSpc>
                <a:spcPct val="100000"/>
              </a:lnSpc>
            </a:pPr>
            <a:r>
              <a:rPr lang="en-US" b="0" dirty="0"/>
              <a:t>Please submit a ticket with the Nursing Helpdesk for your orientation.   </a:t>
            </a:r>
            <a:r>
              <a:rPr lang="en-US" dirty="0"/>
              <a:t>This orientation may need to be done at a different time depending on room and IT personnel availability. </a:t>
            </a:r>
          </a:p>
          <a:p>
            <a:pPr lvl="0">
              <a:lnSpc>
                <a:spcPct val="100000"/>
              </a:lnSpc>
            </a:pPr>
            <a:r>
              <a:rPr lang="en-US" b="1" dirty="0"/>
              <a:t>Please schedule your orientation at least 48 hours prior to using the room/holding the meeting. </a:t>
            </a:r>
            <a:r>
              <a:rPr lang="en-US" dirty="0"/>
              <a:t> Last minute requests may not be able to be accommodated depending on IT workload.</a:t>
            </a:r>
          </a:p>
          <a:p>
            <a:pPr lvl="0">
              <a:lnSpc>
                <a:spcPct val="100000"/>
              </a:lnSpc>
            </a:pPr>
            <a:endParaRPr lang="en-US" b="0" dirty="0"/>
          </a:p>
          <a:p>
            <a:endParaRPr lang="en-US" dirty="0"/>
          </a:p>
        </p:txBody>
      </p:sp>
    </p:spTree>
    <p:extLst>
      <p:ext uri="{BB962C8B-B14F-4D97-AF65-F5344CB8AC3E}">
        <p14:creationId xmlns:p14="http://schemas.microsoft.com/office/powerpoint/2010/main" val="3277464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40095D-42AD-37FF-079E-AC61B4044503}"/>
              </a:ext>
            </a:extLst>
          </p:cNvPr>
          <p:cNvSpPr>
            <a:spLocks noGrp="1"/>
          </p:cNvSpPr>
          <p:nvPr>
            <p:ph type="ctrTitle"/>
          </p:nvPr>
        </p:nvSpPr>
        <p:spPr/>
        <p:txBody>
          <a:bodyPr/>
          <a:lstStyle/>
          <a:p>
            <a:r>
              <a:rPr lang="en-US" dirty="0"/>
              <a:t>Campus and Training Links</a:t>
            </a:r>
          </a:p>
        </p:txBody>
      </p:sp>
    </p:spTree>
    <p:extLst>
      <p:ext uri="{BB962C8B-B14F-4D97-AF65-F5344CB8AC3E}">
        <p14:creationId xmlns:p14="http://schemas.microsoft.com/office/powerpoint/2010/main" val="11908968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AB2E9-3A98-759E-5302-E0E2549842F7}"/>
              </a:ext>
            </a:extLst>
          </p:cNvPr>
          <p:cNvSpPr>
            <a:spLocks noGrp="1"/>
          </p:cNvSpPr>
          <p:nvPr>
            <p:ph type="title"/>
          </p:nvPr>
        </p:nvSpPr>
        <p:spPr/>
        <p:txBody>
          <a:bodyPr anchor="b">
            <a:normAutofit/>
          </a:bodyPr>
          <a:lstStyle/>
          <a:p>
            <a:r>
              <a:rPr lang="en-US" dirty="0"/>
              <a:t>Campus Links	</a:t>
            </a:r>
          </a:p>
        </p:txBody>
      </p:sp>
      <p:graphicFrame>
        <p:nvGraphicFramePr>
          <p:cNvPr id="4" name="Content Placeholder 5" descr="Campus Link Grid">
            <a:extLst>
              <a:ext uri="{FF2B5EF4-FFF2-40B4-BE49-F238E27FC236}">
                <a16:creationId xmlns:a16="http://schemas.microsoft.com/office/drawing/2014/main" id="{C9B8BBF5-311D-FB10-4583-540799BA2CE4}"/>
              </a:ext>
            </a:extLst>
          </p:cNvPr>
          <p:cNvGraphicFramePr>
            <a:graphicFrameLocks noGrp="1"/>
          </p:cNvGraphicFramePr>
          <p:nvPr>
            <p:ph idx="1"/>
            <p:extLst>
              <p:ext uri="{D42A27DB-BD31-4B8C-83A1-F6EECF244321}">
                <p14:modId xmlns:p14="http://schemas.microsoft.com/office/powerpoint/2010/main" val="2713007594"/>
              </p:ext>
            </p:extLst>
          </p:nvPr>
        </p:nvGraphicFramePr>
        <p:xfrm>
          <a:off x="1158875" y="2017713"/>
          <a:ext cx="9779000" cy="3367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81586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4466B-F946-E777-0395-7BA730394A00}"/>
              </a:ext>
            </a:extLst>
          </p:cNvPr>
          <p:cNvSpPr>
            <a:spLocks noGrp="1"/>
          </p:cNvSpPr>
          <p:nvPr>
            <p:ph type="title"/>
          </p:nvPr>
        </p:nvSpPr>
        <p:spPr>
          <a:xfrm>
            <a:off x="1158864" y="102021"/>
            <a:ext cx="9779183" cy="1744415"/>
          </a:xfrm>
        </p:spPr>
        <p:txBody>
          <a:bodyPr anchor="b">
            <a:normAutofit/>
          </a:bodyPr>
          <a:lstStyle/>
          <a:p>
            <a:r>
              <a:rPr lang="en-US" dirty="0"/>
              <a:t>Training Links</a:t>
            </a:r>
          </a:p>
        </p:txBody>
      </p:sp>
      <p:graphicFrame>
        <p:nvGraphicFramePr>
          <p:cNvPr id="4" name="Content Placeholder 5" descr="Training Link grid&#10;">
            <a:extLst>
              <a:ext uri="{FF2B5EF4-FFF2-40B4-BE49-F238E27FC236}">
                <a16:creationId xmlns:a16="http://schemas.microsoft.com/office/drawing/2014/main" id="{4EBE37ED-C918-9F43-BC9C-970A17988447}"/>
              </a:ext>
            </a:extLst>
          </p:cNvPr>
          <p:cNvGraphicFramePr>
            <a:graphicFrameLocks noGrp="1"/>
          </p:cNvGraphicFramePr>
          <p:nvPr>
            <p:ph idx="1"/>
            <p:extLst>
              <p:ext uri="{D42A27DB-BD31-4B8C-83A1-F6EECF244321}">
                <p14:modId xmlns:p14="http://schemas.microsoft.com/office/powerpoint/2010/main" val="1463882094"/>
              </p:ext>
            </p:extLst>
          </p:nvPr>
        </p:nvGraphicFramePr>
        <p:xfrm>
          <a:off x="1158865" y="2017467"/>
          <a:ext cx="9779182" cy="3366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70286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1C753FD-96EC-101A-B8A4-5F69A189BEF4}"/>
              </a:ext>
            </a:extLst>
          </p:cNvPr>
          <p:cNvSpPr>
            <a:spLocks noGrp="1"/>
          </p:cNvSpPr>
          <p:nvPr>
            <p:ph type="title"/>
          </p:nvPr>
        </p:nvSpPr>
        <p:spPr>
          <a:xfrm>
            <a:off x="5943600" y="457200"/>
            <a:ext cx="5120640" cy="3200400"/>
          </a:xfrm>
        </p:spPr>
        <p:txBody>
          <a:bodyPr anchor="ctr">
            <a:normAutofit/>
          </a:bodyPr>
          <a:lstStyle/>
          <a:p>
            <a:r>
              <a:rPr lang="en-US" dirty="0"/>
              <a:t>Thank you!</a:t>
            </a:r>
          </a:p>
        </p:txBody>
      </p:sp>
      <p:sp>
        <p:nvSpPr>
          <p:cNvPr id="5" name="Subtitle 4">
            <a:extLst>
              <a:ext uri="{FF2B5EF4-FFF2-40B4-BE49-F238E27FC236}">
                <a16:creationId xmlns:a16="http://schemas.microsoft.com/office/drawing/2014/main" id="{67BB04B7-47A4-741B-59E0-F0E6F2126E8F}"/>
              </a:ext>
            </a:extLst>
          </p:cNvPr>
          <p:cNvSpPr>
            <a:spLocks noGrp="1"/>
          </p:cNvSpPr>
          <p:nvPr>
            <p:ph type="subTitle" idx="1"/>
          </p:nvPr>
        </p:nvSpPr>
        <p:spPr>
          <a:xfrm>
            <a:off x="5943598" y="3657600"/>
            <a:ext cx="5120640" cy="1828800"/>
          </a:xfrm>
        </p:spPr>
        <p:txBody>
          <a:bodyPr anchor="t">
            <a:normAutofit/>
          </a:bodyPr>
          <a:lstStyle/>
          <a:p>
            <a:pPr marL="0" indent="0">
              <a:buNone/>
            </a:pPr>
            <a:r>
              <a:rPr lang="en-US" sz="2500" dirty="0"/>
              <a:t>If you have any questions about the information here, please contact us at </a:t>
            </a:r>
            <a:r>
              <a:rPr lang="en-US" sz="2500" b="1" dirty="0">
                <a:hlinkClick r:id="rId3">
                  <a:extLst>
                    <a:ext uri="{A12FA001-AC4F-418D-AE19-62706E023703}">
                      <ahyp:hlinkClr xmlns:ahyp="http://schemas.microsoft.com/office/drawing/2018/hyperlinkcolor" val="tx"/>
                    </a:ext>
                  </a:extLst>
                </a:hlinkClick>
              </a:rPr>
              <a:t>https://bit.ly/NURSHD1</a:t>
            </a:r>
            <a:endParaRPr lang="en-US" sz="2500" b="1" dirty="0"/>
          </a:p>
          <a:p>
            <a:pPr marL="0" indent="0">
              <a:buNone/>
            </a:pPr>
            <a:r>
              <a:rPr lang="en-US" sz="2500" b="1" dirty="0"/>
              <a:t>We’re here to help!</a:t>
            </a:r>
            <a:endParaRPr lang="en-US" sz="2500" dirty="0"/>
          </a:p>
        </p:txBody>
      </p:sp>
      <p:pic>
        <p:nvPicPr>
          <p:cNvPr id="3" name="Picture Placeholder 2">
            <a:extLst>
              <a:ext uri="{FF2B5EF4-FFF2-40B4-BE49-F238E27FC236}">
                <a16:creationId xmlns:a16="http://schemas.microsoft.com/office/drawing/2014/main" id="{11987121-21B5-3A55-4364-341A89394408}"/>
              </a:ext>
              <a:ext uri="{C183D7F6-B498-43B3-948B-1728B52AA6E4}">
                <adec:decorative xmlns:adec="http://schemas.microsoft.com/office/drawing/2017/decorative" val="1"/>
              </a:ext>
            </a:extLst>
          </p:cNvPr>
          <p:cNvPicPr>
            <a:picLocks noGrp="1" noChangeAspect="1"/>
          </p:cNvPicPr>
          <p:nvPr>
            <p:ph type="pic" sz="quarter" idx="10"/>
          </p:nvPr>
        </p:nvPicPr>
        <p:blipFill>
          <a:blip r:embed="rId4"/>
          <a:srcRect r="456"/>
          <a:stretch/>
        </p:blipFill>
        <p:spPr>
          <a:xfrm>
            <a:off x="904238" y="1157224"/>
            <a:ext cx="4500562" cy="4521200"/>
          </a:xfrm>
          <a:prstGeom prst="rect">
            <a:avLst/>
          </a:prstGeom>
          <a:noFill/>
        </p:spPr>
      </p:pic>
    </p:spTree>
    <p:extLst>
      <p:ext uri="{BB962C8B-B14F-4D97-AF65-F5344CB8AC3E}">
        <p14:creationId xmlns:p14="http://schemas.microsoft.com/office/powerpoint/2010/main" val="1609673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373D5-AEE2-ACCD-8CD8-1D300C3732FC}"/>
              </a:ext>
            </a:extLst>
          </p:cNvPr>
          <p:cNvSpPr>
            <a:spLocks noGrp="1"/>
          </p:cNvSpPr>
          <p:nvPr>
            <p:ph type="title"/>
          </p:nvPr>
        </p:nvSpPr>
        <p:spPr>
          <a:xfrm>
            <a:off x="1158864" y="102022"/>
            <a:ext cx="9779183" cy="866700"/>
          </a:xfrm>
        </p:spPr>
        <p:txBody>
          <a:bodyPr anchor="b">
            <a:normAutofit/>
          </a:bodyPr>
          <a:lstStyle/>
          <a:p>
            <a:r>
              <a:rPr lang="en-US" dirty="0"/>
              <a:t>Placing a Ticket</a:t>
            </a:r>
          </a:p>
        </p:txBody>
      </p:sp>
      <p:graphicFrame>
        <p:nvGraphicFramePr>
          <p:cNvPr id="5" name="Content Placeholder 2" descr="Instructions on how to place a ticket.&#10;">
            <a:extLst>
              <a:ext uri="{FF2B5EF4-FFF2-40B4-BE49-F238E27FC236}">
                <a16:creationId xmlns:a16="http://schemas.microsoft.com/office/drawing/2014/main" id="{D88515D1-1987-8A42-4EEE-44B040346058}"/>
              </a:ext>
            </a:extLst>
          </p:cNvPr>
          <p:cNvGraphicFramePr>
            <a:graphicFrameLocks noGrp="1"/>
          </p:cNvGraphicFramePr>
          <p:nvPr>
            <p:ph idx="1"/>
            <p:extLst>
              <p:ext uri="{D42A27DB-BD31-4B8C-83A1-F6EECF244321}">
                <p14:modId xmlns:p14="http://schemas.microsoft.com/office/powerpoint/2010/main" val="3156254247"/>
              </p:ext>
            </p:extLst>
          </p:nvPr>
        </p:nvGraphicFramePr>
        <p:xfrm>
          <a:off x="1158865" y="1339914"/>
          <a:ext cx="9779182" cy="4309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8268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F5EE67-DE83-C00F-F31C-58A2B46234DB}"/>
              </a:ext>
            </a:extLst>
          </p:cNvPr>
          <p:cNvSpPr>
            <a:spLocks noGrp="1"/>
          </p:cNvSpPr>
          <p:nvPr>
            <p:ph type="title"/>
          </p:nvPr>
        </p:nvSpPr>
        <p:spPr/>
        <p:txBody>
          <a:bodyPr/>
          <a:lstStyle/>
          <a:p>
            <a:r>
              <a:rPr lang="en-US" dirty="0" err="1"/>
              <a:t>unITe</a:t>
            </a:r>
            <a:r>
              <a:rPr lang="en-US" dirty="0"/>
              <a:t> Helpdesk – DOIT and Facilities requests</a:t>
            </a:r>
          </a:p>
        </p:txBody>
      </p:sp>
      <p:sp>
        <p:nvSpPr>
          <p:cNvPr id="3" name="Content Placeholder 2">
            <a:extLst>
              <a:ext uri="{FF2B5EF4-FFF2-40B4-BE49-F238E27FC236}">
                <a16:creationId xmlns:a16="http://schemas.microsoft.com/office/drawing/2014/main" id="{DAF7743C-9A64-6DD7-26EC-7870E2484D2F}"/>
              </a:ext>
            </a:extLst>
          </p:cNvPr>
          <p:cNvSpPr>
            <a:spLocks noGrp="1"/>
          </p:cNvSpPr>
          <p:nvPr>
            <p:ph idx="1"/>
          </p:nvPr>
        </p:nvSpPr>
        <p:spPr/>
        <p:txBody>
          <a:bodyPr>
            <a:normAutofit/>
          </a:bodyPr>
          <a:lstStyle/>
          <a:p>
            <a:r>
              <a:rPr lang="en-US" dirty="0"/>
              <a:t>The </a:t>
            </a:r>
            <a:r>
              <a:rPr lang="en-US" b="1" dirty="0"/>
              <a:t>Division of Information Technology Service Desk </a:t>
            </a:r>
            <a:r>
              <a:rPr lang="en-US" dirty="0"/>
              <a:t>is separate entity from </a:t>
            </a:r>
            <a:r>
              <a:rPr lang="en-US" dirty="0" err="1"/>
              <a:t>UnITe</a:t>
            </a:r>
            <a:r>
              <a:rPr lang="en-US" dirty="0"/>
              <a:t> and you may experience delays and charges if you send your ticket there.  </a:t>
            </a:r>
          </a:p>
          <a:p>
            <a:r>
              <a:rPr lang="en-US" dirty="0"/>
              <a:t>Please place a ticket through our Helpdesk and we can route your ticket to them if your request is something they need to handle.  </a:t>
            </a:r>
          </a:p>
        </p:txBody>
      </p:sp>
      <p:sp>
        <p:nvSpPr>
          <p:cNvPr id="4" name="Content Placeholder 3">
            <a:extLst>
              <a:ext uri="{FF2B5EF4-FFF2-40B4-BE49-F238E27FC236}">
                <a16:creationId xmlns:a16="http://schemas.microsoft.com/office/drawing/2014/main" id="{8A6A036D-D6DD-219B-F4FB-3479C884DFCA}"/>
              </a:ext>
            </a:extLst>
          </p:cNvPr>
          <p:cNvSpPr>
            <a:spLocks noGrp="1"/>
          </p:cNvSpPr>
          <p:nvPr>
            <p:ph idx="10"/>
          </p:nvPr>
        </p:nvSpPr>
        <p:spPr/>
        <p:txBody>
          <a:bodyPr/>
          <a:lstStyle/>
          <a:p>
            <a:pPr lvl="0"/>
            <a:r>
              <a:rPr lang="en-US" b="1" dirty="0"/>
              <a:t>All facilities requests </a:t>
            </a:r>
            <a:r>
              <a:rPr lang="en-US" dirty="0"/>
              <a:t>should be submitted as a ticket via ServiceNow - the same platform used for submitting IT Requests.  Choose “Facilities” as what you need help with.  </a:t>
            </a:r>
          </a:p>
          <a:p>
            <a:pPr lvl="0"/>
            <a:r>
              <a:rPr lang="en-US" b="1" dirty="0"/>
              <a:t>If you do not submit it as a ticket, your request will not be received.</a:t>
            </a:r>
            <a:endParaRPr lang="en-US" dirty="0"/>
          </a:p>
          <a:p>
            <a:endParaRPr lang="en-US" dirty="0"/>
          </a:p>
        </p:txBody>
      </p:sp>
    </p:spTree>
    <p:extLst>
      <p:ext uri="{BB962C8B-B14F-4D97-AF65-F5344CB8AC3E}">
        <p14:creationId xmlns:p14="http://schemas.microsoft.com/office/powerpoint/2010/main" val="2529338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AA093-E00B-31E9-0A13-71142E30E57C}"/>
              </a:ext>
            </a:extLst>
          </p:cNvPr>
          <p:cNvSpPr>
            <a:spLocks noGrp="1"/>
          </p:cNvSpPr>
          <p:nvPr>
            <p:ph type="ctrTitle"/>
          </p:nvPr>
        </p:nvSpPr>
        <p:spPr>
          <a:xfrm>
            <a:off x="1167494" y="252549"/>
            <a:ext cx="6220278" cy="3262811"/>
          </a:xfrm>
        </p:spPr>
        <p:txBody>
          <a:bodyPr anchor="b">
            <a:normAutofit/>
          </a:bodyPr>
          <a:lstStyle/>
          <a:p>
            <a:r>
              <a:rPr lang="en-US" dirty="0"/>
              <a:t>Wireless Connectivity</a:t>
            </a:r>
          </a:p>
        </p:txBody>
      </p:sp>
      <p:sp>
        <p:nvSpPr>
          <p:cNvPr id="3" name="Subtitle 2">
            <a:extLst>
              <a:ext uri="{FF2B5EF4-FFF2-40B4-BE49-F238E27FC236}">
                <a16:creationId xmlns:a16="http://schemas.microsoft.com/office/drawing/2014/main" id="{C62C8177-F0B6-B02C-3682-183D8307E999}"/>
              </a:ext>
            </a:extLst>
          </p:cNvPr>
          <p:cNvSpPr>
            <a:spLocks noGrp="1"/>
          </p:cNvSpPr>
          <p:nvPr>
            <p:ph type="subTitle" idx="1"/>
          </p:nvPr>
        </p:nvSpPr>
        <p:spPr>
          <a:xfrm>
            <a:off x="1167493" y="3685939"/>
            <a:ext cx="6220277" cy="2919512"/>
          </a:xfrm>
        </p:spPr>
        <p:txBody>
          <a:bodyPr anchor="t">
            <a:normAutofit/>
          </a:bodyPr>
          <a:lstStyle/>
          <a:p>
            <a:r>
              <a:rPr lang="en-US" dirty="0"/>
              <a:t>Network Printers &amp; Account Management</a:t>
            </a:r>
          </a:p>
        </p:txBody>
      </p:sp>
    </p:spTree>
    <p:extLst>
      <p:ext uri="{BB962C8B-B14F-4D97-AF65-F5344CB8AC3E}">
        <p14:creationId xmlns:p14="http://schemas.microsoft.com/office/powerpoint/2010/main" val="4117153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F9E134-98AA-3ECE-E40A-180C85ACD7D5}"/>
              </a:ext>
            </a:extLst>
          </p:cNvPr>
          <p:cNvSpPr>
            <a:spLocks noGrp="1"/>
          </p:cNvSpPr>
          <p:nvPr>
            <p:ph type="title"/>
          </p:nvPr>
        </p:nvSpPr>
        <p:spPr/>
        <p:txBody>
          <a:bodyPr/>
          <a:lstStyle/>
          <a:p>
            <a:r>
              <a:rPr lang="en-US" dirty="0"/>
              <a:t>Wireless Connectivity on Campus</a:t>
            </a:r>
          </a:p>
        </p:txBody>
      </p:sp>
      <p:sp>
        <p:nvSpPr>
          <p:cNvPr id="3" name="Content Placeholder 2">
            <a:extLst>
              <a:ext uri="{FF2B5EF4-FFF2-40B4-BE49-F238E27FC236}">
                <a16:creationId xmlns:a16="http://schemas.microsoft.com/office/drawing/2014/main" id="{D1455C0B-19FB-954B-532A-0A68CAC4E0E4}"/>
              </a:ext>
            </a:extLst>
          </p:cNvPr>
          <p:cNvSpPr>
            <a:spLocks noGrp="1"/>
          </p:cNvSpPr>
          <p:nvPr>
            <p:ph idx="1"/>
          </p:nvPr>
        </p:nvSpPr>
        <p:spPr/>
        <p:txBody>
          <a:bodyPr>
            <a:normAutofit fontScale="92500" lnSpcReduction="10000"/>
          </a:bodyPr>
          <a:lstStyle/>
          <a:p>
            <a:pPr lvl="0"/>
            <a:r>
              <a:rPr lang="en-US" b="1" dirty="0" err="1"/>
              <a:t>Eduroam</a:t>
            </a:r>
            <a:r>
              <a:rPr lang="en-US" dirty="0"/>
              <a:t> is the primary way students, faculty, and staff use to connect their laptops, phones, and other devices to the campus wireless.</a:t>
            </a:r>
          </a:p>
          <a:p>
            <a:r>
              <a:rPr lang="en-US" dirty="0"/>
              <a:t>Wireless access is available in all buildings and many outdoor spaces on campus. </a:t>
            </a:r>
            <a:br>
              <a:rPr lang="en-US" dirty="0"/>
            </a:br>
            <a:br>
              <a:rPr lang="en-US" dirty="0"/>
            </a:br>
            <a:r>
              <a:rPr lang="en-US" dirty="0"/>
              <a:t>Employees are asked to refrain from connecting to the </a:t>
            </a:r>
            <a:r>
              <a:rPr lang="en-US" b="1" dirty="0" err="1"/>
              <a:t>uscguest</a:t>
            </a:r>
            <a:r>
              <a:rPr lang="en-US" dirty="0"/>
              <a:t> network, which is limited in connectivity to certain university sites. Instead, please use </a:t>
            </a:r>
            <a:r>
              <a:rPr lang="en-US" b="1" dirty="0" err="1"/>
              <a:t>Eduroam</a:t>
            </a:r>
            <a:r>
              <a:rPr lang="en-US" dirty="0"/>
              <a:t>, which is a faster, secure network.   </a:t>
            </a:r>
          </a:p>
          <a:p>
            <a:pPr lvl="0"/>
            <a:endParaRPr lang="en-US" dirty="0"/>
          </a:p>
        </p:txBody>
      </p:sp>
      <p:sp>
        <p:nvSpPr>
          <p:cNvPr id="4" name="Content Placeholder 3">
            <a:extLst>
              <a:ext uri="{FF2B5EF4-FFF2-40B4-BE49-F238E27FC236}">
                <a16:creationId xmlns:a16="http://schemas.microsoft.com/office/drawing/2014/main" id="{DBA34351-9D9C-8C32-5CC0-3F19A1CAC037}"/>
              </a:ext>
            </a:extLst>
          </p:cNvPr>
          <p:cNvSpPr>
            <a:spLocks noGrp="1"/>
          </p:cNvSpPr>
          <p:nvPr>
            <p:ph idx="10"/>
          </p:nvPr>
        </p:nvSpPr>
        <p:spPr/>
        <p:txBody>
          <a:bodyPr/>
          <a:lstStyle/>
          <a:p>
            <a:pPr lvl="0"/>
            <a:r>
              <a:rPr lang="en-US" dirty="0"/>
              <a:t>If you are connected to </a:t>
            </a:r>
            <a:r>
              <a:rPr lang="en-US" b="1" dirty="0" err="1"/>
              <a:t>Eduroam</a:t>
            </a:r>
            <a:r>
              <a:rPr lang="en-US" dirty="0"/>
              <a:t> on campus, you do not need to connect to the VPN to use the K drive.</a:t>
            </a:r>
          </a:p>
          <a:p>
            <a:pPr lvl="0"/>
            <a:r>
              <a:rPr lang="en-US" dirty="0"/>
              <a:t>To log in to </a:t>
            </a:r>
            <a:r>
              <a:rPr lang="en-US" b="1" dirty="0" err="1"/>
              <a:t>Eduroam</a:t>
            </a:r>
            <a:r>
              <a:rPr lang="en-US" b="1" dirty="0"/>
              <a:t>, </a:t>
            </a:r>
            <a:r>
              <a:rPr lang="en-US" dirty="0"/>
              <a:t>you must enter </a:t>
            </a:r>
            <a:r>
              <a:rPr lang="en-US" b="1" dirty="0"/>
              <a:t>@ds.sc.edu </a:t>
            </a:r>
            <a:r>
              <a:rPr lang="en-US" dirty="0"/>
              <a:t>behind your Network Username in order to connect.  </a:t>
            </a:r>
          </a:p>
          <a:p>
            <a:pPr lvl="0"/>
            <a:r>
              <a:rPr lang="en-US" dirty="0"/>
              <a:t>For example, if your Network Username is </a:t>
            </a:r>
            <a:r>
              <a:rPr lang="en-US" dirty="0" err="1"/>
              <a:t>jdoe</a:t>
            </a:r>
            <a:r>
              <a:rPr lang="en-US" dirty="0"/>
              <a:t>, you must enter jdoe@ds.sc.edu, not just </a:t>
            </a:r>
            <a:r>
              <a:rPr lang="en-US" dirty="0" err="1"/>
              <a:t>jdoe</a:t>
            </a:r>
            <a:r>
              <a:rPr lang="en-US" dirty="0"/>
              <a:t> to connect to </a:t>
            </a:r>
            <a:r>
              <a:rPr lang="en-US" dirty="0" err="1"/>
              <a:t>eduroam</a:t>
            </a:r>
            <a:r>
              <a:rPr lang="en-US" dirty="0"/>
              <a:t>. </a:t>
            </a:r>
          </a:p>
          <a:p>
            <a:pPr lvl="0"/>
            <a:endParaRPr lang="en-US" dirty="0"/>
          </a:p>
        </p:txBody>
      </p:sp>
    </p:spTree>
    <p:extLst>
      <p:ext uri="{BB962C8B-B14F-4D97-AF65-F5344CB8AC3E}">
        <p14:creationId xmlns:p14="http://schemas.microsoft.com/office/powerpoint/2010/main" val="1265939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1EAF40-0C7F-1B5B-C0AA-70F2134704F1}"/>
              </a:ext>
            </a:extLst>
          </p:cNvPr>
          <p:cNvSpPr>
            <a:spLocks noGrp="1"/>
          </p:cNvSpPr>
          <p:nvPr>
            <p:ph type="title"/>
          </p:nvPr>
        </p:nvSpPr>
        <p:spPr>
          <a:xfrm>
            <a:off x="1167492" y="136526"/>
            <a:ext cx="9601200" cy="1653371"/>
          </a:xfrm>
        </p:spPr>
        <p:txBody>
          <a:bodyPr vert="horz" lIns="91440" tIns="45720" rIns="91440" bIns="45720" rtlCol="0" anchor="b">
            <a:normAutofit/>
          </a:bodyPr>
          <a:lstStyle/>
          <a:p>
            <a:r>
              <a:rPr lang="en-US" b="1" kern="1200">
                <a:latin typeface="+mj-lt"/>
                <a:ea typeface="+mj-ea"/>
                <a:cs typeface="+mj-cs"/>
              </a:rPr>
              <a:t>Network Printing</a:t>
            </a:r>
          </a:p>
        </p:txBody>
      </p:sp>
      <p:sp>
        <p:nvSpPr>
          <p:cNvPr id="9" name="TextBox 8">
            <a:extLst>
              <a:ext uri="{FF2B5EF4-FFF2-40B4-BE49-F238E27FC236}">
                <a16:creationId xmlns:a16="http://schemas.microsoft.com/office/drawing/2014/main" id="{5102A587-850C-21E4-AFB7-3ED0D13BF8DB}"/>
              </a:ext>
            </a:extLst>
          </p:cNvPr>
          <p:cNvSpPr txBox="1"/>
          <p:nvPr/>
        </p:nvSpPr>
        <p:spPr>
          <a:xfrm>
            <a:off x="1167493" y="2023984"/>
            <a:ext cx="4663440" cy="3332832"/>
          </a:xfrm>
          <a:prstGeom prst="rect">
            <a:avLst/>
          </a:prstGeom>
        </p:spPr>
        <p:txBody>
          <a:bodyPr vert="horz" lIns="91440" tIns="45720" rIns="91440" bIns="45720" rtlCol="0">
            <a:normAutofit/>
          </a:bodyPr>
          <a:lstStyle/>
          <a:p>
            <a:pPr>
              <a:lnSpc>
                <a:spcPct val="90000"/>
              </a:lnSpc>
              <a:spcBef>
                <a:spcPts val="1000"/>
              </a:spcBef>
              <a:buFont typeface="Arial" panose="020B0604020202020204" pitchFamily="34" charset="0"/>
            </a:pPr>
            <a:r>
              <a:rPr lang="en-US" sz="2000"/>
              <a:t>This is a list of all printers available for network printing in the CON. </a:t>
            </a:r>
          </a:p>
          <a:p>
            <a:pPr>
              <a:lnSpc>
                <a:spcPct val="90000"/>
              </a:lnSpc>
              <a:spcBef>
                <a:spcPts val="1000"/>
              </a:spcBef>
              <a:buFont typeface="Arial" panose="020B0604020202020204" pitchFamily="34" charset="0"/>
            </a:pPr>
            <a:r>
              <a:rPr lang="en-US" sz="2000"/>
              <a:t>Please place a ticket with the helpdesk if you need additional printers installed</a:t>
            </a:r>
          </a:p>
          <a:p>
            <a:pPr>
              <a:lnSpc>
                <a:spcPct val="90000"/>
              </a:lnSpc>
              <a:spcBef>
                <a:spcPts val="1000"/>
              </a:spcBef>
              <a:buFont typeface="Arial" panose="020B0604020202020204" pitchFamily="34" charset="0"/>
            </a:pPr>
            <a:r>
              <a:rPr lang="en-US" sz="2000"/>
              <a:t>The 5th Floor printers are high volume job printers and are installed on all computers.</a:t>
            </a:r>
          </a:p>
          <a:p>
            <a:pPr>
              <a:lnSpc>
                <a:spcPct val="90000"/>
              </a:lnSpc>
              <a:spcBef>
                <a:spcPts val="1000"/>
              </a:spcBef>
              <a:buFont typeface="Arial" panose="020B0604020202020204" pitchFamily="34" charset="0"/>
            </a:pPr>
            <a:r>
              <a:rPr lang="en-US" sz="2000"/>
              <a:t>You cannot print to a network printer over wifi. </a:t>
            </a:r>
          </a:p>
        </p:txBody>
      </p:sp>
      <p:pic>
        <p:nvPicPr>
          <p:cNvPr id="10" name="Picture 9">
            <a:extLst>
              <a:ext uri="{FF2B5EF4-FFF2-40B4-BE49-F238E27FC236}">
                <a16:creationId xmlns:a16="http://schemas.microsoft.com/office/drawing/2014/main" id="{EA7E134F-66BF-B8F3-DE87-178CF4BA3DB7}"/>
              </a:ext>
            </a:extLst>
          </p:cNvPr>
          <p:cNvPicPr>
            <a:picLocks noChangeAspect="1"/>
          </p:cNvPicPr>
          <p:nvPr/>
        </p:nvPicPr>
        <p:blipFill>
          <a:blip r:embed="rId2"/>
          <a:stretch>
            <a:fillRect/>
          </a:stretch>
        </p:blipFill>
        <p:spPr>
          <a:xfrm>
            <a:off x="5786718" y="1789897"/>
            <a:ext cx="5159957" cy="3467359"/>
          </a:xfrm>
          <a:prstGeom prst="rect">
            <a:avLst/>
          </a:prstGeom>
          <a:noFill/>
        </p:spPr>
      </p:pic>
    </p:spTree>
    <p:extLst>
      <p:ext uri="{BB962C8B-B14F-4D97-AF65-F5344CB8AC3E}">
        <p14:creationId xmlns:p14="http://schemas.microsoft.com/office/powerpoint/2010/main" val="3183540882"/>
      </p:ext>
    </p:extLst>
  </p:cSld>
  <p:clrMapOvr>
    <a:masterClrMapping/>
  </p:clrMapOvr>
</p:sld>
</file>

<file path=ppt/theme/theme1.xml><?xml version="1.0" encoding="utf-8"?>
<a:theme xmlns:a="http://schemas.openxmlformats.org/drawingml/2006/main" name="Custom">
  <a:themeElements>
    <a:clrScheme name="USC">
      <a:dk1>
        <a:sysClr val="windowText" lastClr="000000"/>
      </a:dk1>
      <a:lt1>
        <a:sysClr val="window" lastClr="FFFFFF"/>
      </a:lt1>
      <a:dk2>
        <a:srgbClr val="3D3D3D"/>
      </a:dk2>
      <a:lt2>
        <a:srgbClr val="EBEBEB"/>
      </a:lt2>
      <a:accent1>
        <a:srgbClr val="73000A"/>
      </a:accent1>
      <a:accent2>
        <a:srgbClr val="000000"/>
      </a:accent2>
      <a:accent3>
        <a:srgbClr val="73000A"/>
      </a:accent3>
      <a:accent4>
        <a:srgbClr val="969FA7"/>
      </a:accent4>
      <a:accent5>
        <a:srgbClr val="3F3F3F"/>
      </a:accent5>
      <a:accent6>
        <a:srgbClr val="7F7F7F"/>
      </a:accent6>
      <a:hlink>
        <a:srgbClr val="560007"/>
      </a:hlink>
      <a:folHlink>
        <a:srgbClr val="FEB0B6"/>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45331398_Win32_SL_V13" id="{C59E605D-C281-4A06-BDA0-E97A35AC3AA8}" vid="{25D1D206-DA25-4050-926A-BD6D3A1B50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4790b25-dab8-43e5-9786-15c38c77673d" xsi:nil="true"/>
    <MediaServiceKeyPoints xmlns="61b1b2f6-6e2d-4722-b613-51784ae1724c" xsi:nil="true"/>
    <FolderType xmlns="61b1b2f6-6e2d-4722-b613-51784ae1724c" xsi:nil="true"/>
    <Leaders xmlns="61b1b2f6-6e2d-4722-b613-51784ae1724c">
      <UserInfo>
        <DisplayName/>
        <AccountId xsi:nil="true"/>
        <AccountType/>
      </UserInfo>
    </Leaders>
    <LMS_Mappings xmlns="61b1b2f6-6e2d-4722-b613-51784ae1724c" xsi:nil="true"/>
    <Invited_Leaders xmlns="61b1b2f6-6e2d-4722-b613-51784ae1724c" xsi:nil="true"/>
    <Invited_Members xmlns="61b1b2f6-6e2d-4722-b613-51784ae1724c" xsi:nil="true"/>
    <Is_Collaboration_Space_Locked xmlns="61b1b2f6-6e2d-4722-b613-51784ae1724c" xsi:nil="true"/>
    <Member_Groups xmlns="61b1b2f6-6e2d-4722-b613-51784ae1724c">
      <UserInfo>
        <DisplayName/>
        <AccountId xsi:nil="true"/>
        <AccountType/>
      </UserInfo>
    </Member_Groups>
    <CultureName xmlns="61b1b2f6-6e2d-4722-b613-51784ae1724c" xsi:nil="true"/>
    <Owner xmlns="61b1b2f6-6e2d-4722-b613-51784ae1724c">
      <UserInfo>
        <DisplayName/>
        <AccountId xsi:nil="true"/>
        <AccountType/>
      </UserInfo>
    </Owner>
    <Distribution_Groups xmlns="61b1b2f6-6e2d-4722-b613-51784ae1724c" xsi:nil="true"/>
    <TeamsChannelId xmlns="61b1b2f6-6e2d-4722-b613-51784ae1724c" xsi:nil="true"/>
    <DefaultSectionNames xmlns="61b1b2f6-6e2d-4722-b613-51784ae1724c" xsi:nil="true"/>
    <Teams_Channel_Section_Location xmlns="61b1b2f6-6e2d-4722-b613-51784ae1724c" xsi:nil="true"/>
    <Templates xmlns="61b1b2f6-6e2d-4722-b613-51784ae1724c" xsi:nil="true"/>
    <NotebookType xmlns="61b1b2f6-6e2d-4722-b613-51784ae1724c" xsi:nil="true"/>
    <lcf76f155ced4ddcb4097134ff3c332f xmlns="61b1b2f6-6e2d-4722-b613-51784ae1724c">
      <Terms xmlns="http://schemas.microsoft.com/office/infopath/2007/PartnerControls"/>
    </lcf76f155ced4ddcb4097134ff3c332f>
    <Has_Leaders_Only_SectionGroup xmlns="61b1b2f6-6e2d-4722-b613-51784ae1724c" xsi:nil="true"/>
    <AppVersion xmlns="61b1b2f6-6e2d-4722-b613-51784ae1724c" xsi:nil="true"/>
    <Math_Settings xmlns="61b1b2f6-6e2d-4722-b613-51784ae1724c" xsi:nil="true"/>
    <Members xmlns="61b1b2f6-6e2d-4722-b613-51784ae1724c">
      <UserInfo>
        <DisplayName/>
        <AccountId xsi:nil="true"/>
        <AccountType/>
      </UserInfo>
    </Members>
    <Self_Registration_Enabled xmlns="61b1b2f6-6e2d-4722-b613-51784ae1724c" xsi:nil="true"/>
    <IsNotebookLocked xmlns="61b1b2f6-6e2d-4722-b613-51784ae1724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3ADE890428E1B41B5F6A157D967EAEC" ma:contentTypeVersion="39" ma:contentTypeDescription="Create a new document." ma:contentTypeScope="" ma:versionID="60d5871750b2f799524a093004366138">
  <xsd:schema xmlns:xsd="http://www.w3.org/2001/XMLSchema" xmlns:xs="http://www.w3.org/2001/XMLSchema" xmlns:p="http://schemas.microsoft.com/office/2006/metadata/properties" xmlns:ns2="61b1b2f6-6e2d-4722-b613-51784ae1724c" xmlns:ns3="94790b25-dab8-43e5-9786-15c38c77673d" targetNamespace="http://schemas.microsoft.com/office/2006/metadata/properties" ma:root="true" ma:fieldsID="d596a909733f6a9b3e1c86c91066e5e7" ns2:_="" ns3:_="">
    <xsd:import namespace="61b1b2f6-6e2d-4722-b613-51784ae1724c"/>
    <xsd:import namespace="94790b25-dab8-43e5-9786-15c38c77673d"/>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Teams_Channel_Section_Location"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b1b2f6-6e2d-4722-b613-51784ae1724c"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Leaders" ma:index="1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Leaders" ma:index="22" nillable="true" ma:displayName="Invited Leaders" ma:internalName="Invited_Leaders">
      <xsd:simpleType>
        <xsd:restriction base="dms:Note">
          <xsd:maxLength value="255"/>
        </xsd:restriction>
      </xsd:simpleType>
    </xsd:element>
    <xsd:element name="Invited_Members" ma:index="23" nillable="true" ma:displayName="Invited Members" ma:internalName="Invited_Member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Leaders_Only_SectionGroup" ma:index="25" nillable="true" ma:displayName="Has Leaders Only SectionGroup" ma:internalName="Has_Leaders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ServiceAutoTags" ma:index="31" nillable="true" ma:displayName="Tags" ma:internalName="MediaServiceAutoTags"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ServiceAutoKeyPoints" ma:index="35" nillable="true" ma:displayName="MediaServiceAutoKeyPoints" ma:hidden="true" ma:internalName="MediaServiceAutoKeyPoints" ma:readOnly="true">
      <xsd:simpleType>
        <xsd:restriction base="dms:Note"/>
      </xsd:simpleType>
    </xsd:element>
    <xsd:element name="MediaServiceKeyPoints" ma:index="36" nillable="true" ma:displayName="KeyPoints" ma:internalName="MediaServiceKeyPoints" ma:readOnly="true">
      <xsd:simpleType>
        <xsd:restriction base="dms:Note">
          <xsd:maxLength value="255"/>
        </xsd:restriction>
      </xsd:simpleType>
    </xsd:element>
    <xsd:element name="Teams_Channel_Section_Location" ma:index="37" nillable="true" ma:displayName="Teams Channel Section Location" ma:internalName="Teams_Channel_Section_Location">
      <xsd:simpleType>
        <xsd:restriction base="dms:Text"/>
      </xsd:simpleType>
    </xsd:element>
    <xsd:element name="MediaLengthInSeconds" ma:index="40" nillable="true" ma:displayName="Length (seconds)" ma:internalName="MediaLengthInSeconds" ma:readOnly="true">
      <xsd:simpleType>
        <xsd:restriction base="dms:Unknown"/>
      </xsd:simpleType>
    </xsd:element>
    <xsd:element name="MediaServiceLocation" ma:index="41" nillable="true" ma:displayName="Location" ma:internalName="MediaServiceLocation" ma:readOnly="true">
      <xsd:simpleType>
        <xsd:restriction base="dms:Text"/>
      </xsd:simpleType>
    </xsd:element>
    <xsd:element name="lcf76f155ced4ddcb4097134ff3c332f" ma:index="43" nillable="true" ma:taxonomy="true" ma:internalName="lcf76f155ced4ddcb4097134ff3c332f" ma:taxonomyFieldName="MediaServiceImageTags" ma:displayName="Image Tags" ma:readOnly="false" ma:fieldId="{5cf76f15-5ced-4ddc-b409-7134ff3c332f}" ma:taxonomyMulti="true" ma:sspId="00eb1200-ba6e-4cde-9974-9e593fd12a0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5" nillable="true" ma:displayName="MediaServiceObjectDetectorVersions" ma:hidden="true" ma:indexed="true" ma:internalName="MediaServiceObjectDetectorVersions" ma:readOnly="true">
      <xsd:simpleType>
        <xsd:restriction base="dms:Text"/>
      </xsd:simpleType>
    </xsd:element>
    <xsd:element name="MediaServiceSearchProperties" ma:index="4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4790b25-dab8-43e5-9786-15c38c77673d" elementFormDefault="qualified">
    <xsd:import namespace="http://schemas.microsoft.com/office/2006/documentManagement/types"/>
    <xsd:import namespace="http://schemas.microsoft.com/office/infopath/2007/PartnerControls"/>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element name="TaxCatchAll" ma:index="44" nillable="true" ma:displayName="Taxonomy Catch All Column" ma:hidden="true" ma:list="{d1ed54e6-6afc-4b40-b036-53914a50e50a}" ma:internalName="TaxCatchAll" ma:showField="CatchAllData" ma:web="94790b25-dab8-43e5-9786-15c38c7767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E98C35-9ECE-4425-BCBA-00E118C705CE}">
  <ds:schemaRefs>
    <ds:schemaRef ds:uri="http://schemas.microsoft.com/office/2006/documentManagement/types"/>
    <ds:schemaRef ds:uri="http://www.w3.org/XML/1998/namespace"/>
    <ds:schemaRef ds:uri="http://schemas.microsoft.com/office/infopath/2007/PartnerControls"/>
    <ds:schemaRef ds:uri="http://schemas.microsoft.com/office/2006/metadata/properties"/>
    <ds:schemaRef ds:uri="http://purl.org/dc/terms/"/>
    <ds:schemaRef ds:uri="http://purl.org/dc/dcmitype/"/>
    <ds:schemaRef ds:uri="http://purl.org/dc/elements/1.1/"/>
    <ds:schemaRef ds:uri="http://schemas.openxmlformats.org/package/2006/metadata/core-properties"/>
    <ds:schemaRef ds:uri="94790b25-dab8-43e5-9786-15c38c77673d"/>
    <ds:schemaRef ds:uri="61b1b2f6-6e2d-4722-b613-51784ae1724c"/>
  </ds:schemaRefs>
</ds:datastoreItem>
</file>

<file path=customXml/itemProps2.xml><?xml version="1.0" encoding="utf-8"?>
<ds:datastoreItem xmlns:ds="http://schemas.openxmlformats.org/officeDocument/2006/customXml" ds:itemID="{F3711259-78CE-4FF6-9C3A-3252380369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b1b2f6-6e2d-4722-b613-51784ae1724c"/>
    <ds:schemaRef ds:uri="94790b25-dab8-43e5-9786-15c38c7767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A8381C-73EB-48EA-B45F-7B7C8C7DF409}">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1588</TotalTime>
  <Words>4732</Words>
  <Application>Microsoft Office PowerPoint</Application>
  <PresentationFormat>Widescreen</PresentationFormat>
  <Paragraphs>256</Paragraphs>
  <Slides>44</Slides>
  <Notes>8</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Custom</vt:lpstr>
      <vt:lpstr>Tech Connect</vt:lpstr>
      <vt:lpstr>Topics</vt:lpstr>
      <vt:lpstr>CON IT STAFF</vt:lpstr>
      <vt:lpstr>Nursing unITe Help Desk </vt:lpstr>
      <vt:lpstr>Placing a Ticket</vt:lpstr>
      <vt:lpstr>unITe Helpdesk – DOIT and Facilities requests</vt:lpstr>
      <vt:lpstr>Wireless Connectivity</vt:lpstr>
      <vt:lpstr>Wireless Connectivity on Campus</vt:lpstr>
      <vt:lpstr>Network Printing</vt:lpstr>
      <vt:lpstr>Authentication and Account Management</vt:lpstr>
      <vt:lpstr>Passwords</vt:lpstr>
      <vt:lpstr>Account Management-Change Your Preferred Name or E-mail Address</vt:lpstr>
      <vt:lpstr>Microsoft 365, OneDrive, and Shared Document Storage Options</vt:lpstr>
      <vt:lpstr>Microsoft 365</vt:lpstr>
      <vt:lpstr>Microsoft OneDrive</vt:lpstr>
      <vt:lpstr>One Drive For Business Capabilities</vt:lpstr>
      <vt:lpstr>Microsoft 365 Storage Advisement</vt:lpstr>
      <vt:lpstr>Shared Document Storage Options</vt:lpstr>
      <vt:lpstr>Collaboration Technologies</vt:lpstr>
      <vt:lpstr>Microsoft Teams</vt:lpstr>
      <vt:lpstr>Zoom</vt:lpstr>
      <vt:lpstr>Panopto</vt:lpstr>
      <vt:lpstr>Digital Research Services &amp; Surveys</vt:lpstr>
      <vt:lpstr>Software used in the CON</vt:lpstr>
      <vt:lpstr>Adobe Acrobat</vt:lpstr>
      <vt:lpstr>Adobe Acrobat Signatures</vt:lpstr>
      <vt:lpstr>Make Me Admin (Windows)</vt:lpstr>
      <vt:lpstr>Beyond Trust/Bomgar</vt:lpstr>
      <vt:lpstr>BigFix (Windows)</vt:lpstr>
      <vt:lpstr>Data Analysis Software Packages</vt:lpstr>
      <vt:lpstr>Connecting &amp; Working Remotely</vt:lpstr>
      <vt:lpstr>Connecting to campus remotely</vt:lpstr>
      <vt:lpstr>Cisco Start Before Login</vt:lpstr>
      <vt:lpstr>Working Remotely</vt:lpstr>
      <vt:lpstr>Computer Purchasing (Institutional and Personal)</vt:lpstr>
      <vt:lpstr>Computer purchasing - Institutional</vt:lpstr>
      <vt:lpstr>Personal Computer Purchasing (Windows)</vt:lpstr>
      <vt:lpstr>Personal Computer Purchases (Apple)</vt:lpstr>
      <vt:lpstr>Classrooms and Conference Rooms</vt:lpstr>
      <vt:lpstr>Room Orientations</vt:lpstr>
      <vt:lpstr>Campus and Training Links</vt:lpstr>
      <vt:lpstr>Campus Links </vt:lpstr>
      <vt:lpstr>Training Links</vt:lpstr>
      <vt:lpstr>Thank you!</vt:lpstr>
    </vt:vector>
  </TitlesOfParts>
  <Company>University of South Carolina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Coleman, Rachel</dc:creator>
  <cp:lastModifiedBy>Coleman, Rachel</cp:lastModifiedBy>
  <cp:revision>5</cp:revision>
  <cp:lastPrinted>2024-10-28T16:34:30Z</cp:lastPrinted>
  <dcterms:created xsi:type="dcterms:W3CDTF">2024-10-02T18:31:21Z</dcterms:created>
  <dcterms:modified xsi:type="dcterms:W3CDTF">2024-10-29T14:45:05Z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0x01010043ADE890428E1B41B5F6A157D967EAEC</vt:lpwstr>
  </property>
  <property fmtid="{D5CDD505-2E9C-101B-9397-08002B2CF9AE}" pid="3" name="MediaServiceImageTags">
    <vt:lpwstr/>
  </property>
</Properties>
</file>