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4"/>
  </p:sldMasterIdLst>
  <p:notesMasterIdLst>
    <p:notesMasterId r:id="rId12"/>
  </p:notesMasterIdLst>
  <p:handoutMasterIdLst>
    <p:handoutMasterId r:id="rId13"/>
  </p:handoutMasterIdLst>
  <p:sldIdLst>
    <p:sldId id="410" r:id="rId5"/>
    <p:sldId id="383" r:id="rId6"/>
    <p:sldId id="414" r:id="rId7"/>
    <p:sldId id="411" r:id="rId8"/>
    <p:sldId id="412" r:id="rId9"/>
    <p:sldId id="413" r:id="rId10"/>
    <p:sldId id="398"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BB797E-A855-43FA-AE0D-A62F2CE5E4F4}" v="117" dt="2024-08-15T16:04:58.704"/>
  </p1510:revLst>
</p1510:revInfo>
</file>

<file path=ppt/tableStyles.xml><?xml version="1.0" encoding="utf-8"?>
<a:tblStyleLst xmlns:a="http://schemas.openxmlformats.org/drawingml/2006/main" def="{8A107856-5554-42FB-B03E-39F5DBC370B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6327" autoAdjust="0"/>
  </p:normalViewPr>
  <p:slideViewPr>
    <p:cSldViewPr snapToGrid="0">
      <p:cViewPr varScale="1">
        <p:scale>
          <a:sx n="143" d="100"/>
          <a:sy n="143" d="100"/>
        </p:scale>
        <p:origin x="120" y="47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58" d="100"/>
          <a:sy n="58" d="100"/>
        </p:scale>
        <p:origin x="3240"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08F6756E-81DA-9FAC-70D8-556F658BDDA8}"/>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EBEDD12-BCD5-485B-BCBC-34BB01D7923C}" type="datetimeFigureOut">
              <a:rPr lang="en-US" smtClean="0"/>
              <a:t>10/29/2024</a:t>
            </a:fld>
            <a:endParaRPr lang="en-US" dirty="0"/>
          </a:p>
        </p:txBody>
      </p:sp>
      <p:sp>
        <p:nvSpPr>
          <p:cNvPr id="6" name="Slide Number Placeholder 5">
            <a:extLst>
              <a:ext uri="{FF2B5EF4-FFF2-40B4-BE49-F238E27FC236}">
                <a16:creationId xmlns:a16="http://schemas.microsoft.com/office/drawing/2014/main" id="{A771D415-D05A-7067-CCD3-457153D96CD8}"/>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2C230DF-5933-439D-898F-38E9AC9BA688}" type="slidenum">
              <a:rPr lang="en-US" smtClean="0"/>
              <a:t>‹#›</a:t>
            </a:fld>
            <a:endParaRPr lang="en-US" dirty="0"/>
          </a:p>
        </p:txBody>
      </p:sp>
      <p:sp>
        <p:nvSpPr>
          <p:cNvPr id="7" name="Footer Placeholder 6">
            <a:extLst>
              <a:ext uri="{FF2B5EF4-FFF2-40B4-BE49-F238E27FC236}">
                <a16:creationId xmlns:a16="http://schemas.microsoft.com/office/drawing/2014/main" id="{B97095E3-54D2-CFD2-4F49-7536FC8641DE}"/>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8" name="Header Placeholder 7">
            <a:extLst>
              <a:ext uri="{FF2B5EF4-FFF2-40B4-BE49-F238E27FC236}">
                <a16:creationId xmlns:a16="http://schemas.microsoft.com/office/drawing/2014/main" id="{521EE01A-C0B5-5ECF-96DD-768F86AA15C4}"/>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Tree>
    <p:extLst>
      <p:ext uri="{BB962C8B-B14F-4D97-AF65-F5344CB8AC3E}">
        <p14:creationId xmlns:p14="http://schemas.microsoft.com/office/powerpoint/2010/main" val="2653228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EE7A52F-9D89-7442-A8E9-48D1527B5F6B}" type="datetimeFigureOut">
              <a:rPr lang="en-US" smtClean="0"/>
              <a:t>10/29/2024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89C7E07-3C67-C64C-8DA0-0404F6303970}" type="slidenum">
              <a:rPr lang="en-US" smtClean="0"/>
              <a:t>‹#›</a:t>
            </a:fld>
            <a:endParaRPr lang="en-US" dirty="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1</a:t>
            </a:fld>
            <a:endParaRPr lang="en-US" dirty="0"/>
          </a:p>
        </p:txBody>
      </p:sp>
    </p:spTree>
    <p:extLst>
      <p:ext uri="{BB962C8B-B14F-4D97-AF65-F5344CB8AC3E}">
        <p14:creationId xmlns:p14="http://schemas.microsoft.com/office/powerpoint/2010/main" val="1092453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2</a:t>
            </a:fld>
            <a:endParaRPr lang="en-US" dirty="0"/>
          </a:p>
        </p:txBody>
      </p:sp>
    </p:spTree>
    <p:extLst>
      <p:ext uri="{BB962C8B-B14F-4D97-AF65-F5344CB8AC3E}">
        <p14:creationId xmlns:p14="http://schemas.microsoft.com/office/powerpoint/2010/main" val="3113416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3</a:t>
            </a:fld>
            <a:endParaRPr lang="en-US" dirty="0"/>
          </a:p>
        </p:txBody>
      </p:sp>
    </p:spTree>
    <p:extLst>
      <p:ext uri="{BB962C8B-B14F-4D97-AF65-F5344CB8AC3E}">
        <p14:creationId xmlns:p14="http://schemas.microsoft.com/office/powerpoint/2010/main" val="37055025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4</a:t>
            </a:fld>
            <a:endParaRPr lang="en-US" dirty="0"/>
          </a:p>
        </p:txBody>
      </p:sp>
    </p:spTree>
    <p:extLst>
      <p:ext uri="{BB962C8B-B14F-4D97-AF65-F5344CB8AC3E}">
        <p14:creationId xmlns:p14="http://schemas.microsoft.com/office/powerpoint/2010/main" val="39983042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5</a:t>
            </a:fld>
            <a:endParaRPr lang="en-US" dirty="0"/>
          </a:p>
        </p:txBody>
      </p:sp>
    </p:spTree>
    <p:extLst>
      <p:ext uri="{BB962C8B-B14F-4D97-AF65-F5344CB8AC3E}">
        <p14:creationId xmlns:p14="http://schemas.microsoft.com/office/powerpoint/2010/main" val="1480271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6</a:t>
            </a:fld>
            <a:endParaRPr lang="en-US" dirty="0"/>
          </a:p>
        </p:txBody>
      </p:sp>
    </p:spTree>
    <p:extLst>
      <p:ext uri="{BB962C8B-B14F-4D97-AF65-F5344CB8AC3E}">
        <p14:creationId xmlns:p14="http://schemas.microsoft.com/office/powerpoint/2010/main" val="3244550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7</a:t>
            </a:fld>
            <a:endParaRPr lang="en-US" dirty="0"/>
          </a:p>
        </p:txBody>
      </p:sp>
    </p:spTree>
    <p:extLst>
      <p:ext uri="{BB962C8B-B14F-4D97-AF65-F5344CB8AC3E}">
        <p14:creationId xmlns:p14="http://schemas.microsoft.com/office/powerpoint/2010/main" val="1765923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1">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309904"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cxnSp>
        <p:nvCxnSpPr>
          <p:cNvPr id="13" name="Straight Connector 12">
            <a:extLst>
              <a:ext uri="{FF2B5EF4-FFF2-40B4-BE49-F238E27FC236}">
                <a16:creationId xmlns:a16="http://schemas.microsoft.com/office/drawing/2014/main" id="{A69706A2-3726-FE4E-B923-E75D48597816}"/>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41327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Content and Table">
    <p:bg>
      <p:bgPr>
        <a:solidFill>
          <a:schemeClr val="tx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F555767-B3D8-BD57-1D42-7F6E1E66892B}"/>
              </a:ext>
              <a:ext uri="{C183D7F6-B498-43B3-948B-1728B52AA6E4}">
                <adec:decorative xmlns:adec="http://schemas.microsoft.com/office/drawing/2017/decorative" val="1"/>
              </a:ext>
            </a:extLst>
          </p:cNvPr>
          <p:cNvGrpSpPr>
            <a:grpSpLocks/>
          </p:cNvGrpSpPr>
          <p:nvPr userDrawn="1"/>
        </p:nvGrpSpPr>
        <p:grpSpPr bwMode="auto">
          <a:xfrm rot="16200000" flipV="1">
            <a:off x="0" y="3900132"/>
            <a:ext cx="2959226" cy="2959226"/>
            <a:chOff x="0" y="12289"/>
            <a:chExt cx="3550" cy="3551"/>
          </a:xfrm>
        </p:grpSpPr>
        <p:sp>
          <p:nvSpPr>
            <p:cNvPr id="9" name="Freeform 13">
              <a:extLst>
                <a:ext uri="{FF2B5EF4-FFF2-40B4-BE49-F238E27FC236}">
                  <a16:creationId xmlns:a16="http://schemas.microsoft.com/office/drawing/2014/main" id="{BC972B6D-098C-52F6-E990-52623B368FB1}"/>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5" name="Freeform 14">
              <a:extLst>
                <a:ext uri="{FF2B5EF4-FFF2-40B4-BE49-F238E27FC236}">
                  <a16:creationId xmlns:a16="http://schemas.microsoft.com/office/drawing/2014/main" id="{3F0D3EE3-9A8C-531D-1EEE-1AFAB9F3BCA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15">
              <a:extLst>
                <a:ext uri="{FF2B5EF4-FFF2-40B4-BE49-F238E27FC236}">
                  <a16:creationId xmlns:a16="http://schemas.microsoft.com/office/drawing/2014/main" id="{A2BE192C-1768-890B-EC1B-5ED6E1F8259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3661409" y="4661717"/>
            <a:ext cx="7936230" cy="1380760"/>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3670935" y="631317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603885" y="584005"/>
            <a:ext cx="2825115" cy="3999060"/>
          </a:xfrm>
        </p:spPr>
        <p:txBody>
          <a:bodyPr lIns="0" tIns="274320">
            <a:normAutofit/>
          </a:bodyPr>
          <a:lstStyle>
            <a:lvl1pPr marL="0" indent="0">
              <a:spcBef>
                <a:spcPts val="1800"/>
              </a:spcBef>
              <a:buFont typeface="Arial" panose="020B0604020202020204" pitchFamily="34" charset="0"/>
              <a:buNone/>
              <a:defRPr sz="2000"/>
            </a:lvl1pPr>
            <a:lvl2pPr marL="457200" indent="0">
              <a:spcBef>
                <a:spcPts val="1800"/>
              </a:spcBef>
              <a:buNone/>
              <a:defRPr sz="2000"/>
            </a:lvl2pPr>
            <a:lvl3pPr marL="914400" indent="0">
              <a:spcBef>
                <a:spcPts val="1800"/>
              </a:spcBef>
              <a:buNone/>
              <a:defRPr sz="2000"/>
            </a:lvl3pPr>
            <a:lvl4pPr marL="1371600" indent="0">
              <a:spcBef>
                <a:spcPts val="1800"/>
              </a:spcBef>
              <a:buNone/>
              <a:defRPr sz="2000"/>
            </a:lvl4pPr>
            <a:lvl5pPr marL="1828800" indent="0">
              <a:spcBef>
                <a:spcPts val="1800"/>
              </a:spcBef>
              <a:buNone/>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id="{5BCAAA28-C292-C527-AD35-90836B8BB978}"/>
              </a:ext>
            </a:extLst>
          </p:cNvPr>
          <p:cNvSpPr>
            <a:spLocks noGrp="1"/>
          </p:cNvSpPr>
          <p:nvPr>
            <p:ph sz="quarter" idx="13" hasCustomPrompt="1"/>
          </p:nvPr>
        </p:nvSpPr>
        <p:spPr>
          <a:xfrm>
            <a:off x="3670934" y="584005"/>
            <a:ext cx="7926705" cy="3999060"/>
          </a:xfrm>
        </p:spPr>
        <p:txBody>
          <a:bodyPr lIns="0">
            <a:normAutofit/>
          </a:bodyPr>
          <a:lstStyle>
            <a:lvl1pPr marL="0" indent="0">
              <a:spcBef>
                <a:spcPts val="1800"/>
              </a:spcBef>
              <a:buNone/>
              <a:defRPr sz="2000"/>
            </a:lvl1pPr>
            <a:lvl2pPr>
              <a:spcBef>
                <a:spcPts val="6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2244329111"/>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wo Content">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C97D5AF2-684A-4A8D-3D82-B57D7AC44677}"/>
              </a:ext>
              <a:ext uri="{C183D7F6-B498-43B3-948B-1728B52AA6E4}">
                <adec:decorative xmlns:adec="http://schemas.microsoft.com/office/drawing/2017/decorative" val="1"/>
              </a:ext>
            </a:extLst>
          </p:cNvPr>
          <p:cNvGrpSpPr>
            <a:grpSpLocks/>
          </p:cNvGrpSpPr>
          <p:nvPr userDrawn="1"/>
        </p:nvGrpSpPr>
        <p:grpSpPr bwMode="auto">
          <a:xfrm rot="10800000">
            <a:off x="8870040" y="0"/>
            <a:ext cx="3325208" cy="3325208"/>
            <a:chOff x="0" y="12289"/>
            <a:chExt cx="3550" cy="3551"/>
          </a:xfrm>
        </p:grpSpPr>
        <p:sp>
          <p:nvSpPr>
            <p:cNvPr id="12" name="Freeform 4">
              <a:extLst>
                <a:ext uri="{FF2B5EF4-FFF2-40B4-BE49-F238E27FC236}">
                  <a16:creationId xmlns:a16="http://schemas.microsoft.com/office/drawing/2014/main" id="{8CF5F650-F8F0-F4FE-44DA-1F14ADE428B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5">
              <a:extLst>
                <a:ext uri="{FF2B5EF4-FFF2-40B4-BE49-F238E27FC236}">
                  <a16:creationId xmlns:a16="http://schemas.microsoft.com/office/drawing/2014/main" id="{18870924-E47D-404F-59B5-BD1C58F7B04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7">
              <a:extLst>
                <a:ext uri="{FF2B5EF4-FFF2-40B4-BE49-F238E27FC236}">
                  <a16:creationId xmlns:a16="http://schemas.microsoft.com/office/drawing/2014/main" id="{80806A65-E4FC-2F52-65B3-CC181E620C29}"/>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198408"/>
            <a:ext cx="10972800" cy="1574317"/>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6" name="Content Placeholder 5">
            <a:extLst>
              <a:ext uri="{FF2B5EF4-FFF2-40B4-BE49-F238E27FC236}">
                <a16:creationId xmlns:a16="http://schemas.microsoft.com/office/drawing/2014/main" id="{5BCAAA28-C292-C527-AD35-90836B8BB978}"/>
              </a:ext>
            </a:extLst>
          </p:cNvPr>
          <p:cNvSpPr>
            <a:spLocks noGrp="1"/>
          </p:cNvSpPr>
          <p:nvPr>
            <p:ph sz="quarter" idx="13" hasCustomPrompt="1"/>
          </p:nvPr>
        </p:nvSpPr>
        <p:spPr>
          <a:xfrm>
            <a:off x="595523" y="2676525"/>
            <a:ext cx="5746750" cy="3597470"/>
          </a:xfrm>
        </p:spPr>
        <p:txBody>
          <a:bodyPr lIns="0">
            <a:normAutofit/>
          </a:bodyPr>
          <a:lstStyle>
            <a:lvl1pPr marL="0" indent="0">
              <a:spcBef>
                <a:spcPts val="1800"/>
              </a:spcBef>
              <a:buNone/>
              <a:defRPr sz="2000"/>
            </a:lvl1pPr>
            <a:lvl2pPr>
              <a:spcBef>
                <a:spcPts val="6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7620000" y="2676525"/>
            <a:ext cx="3947160" cy="3597470"/>
          </a:xfrm>
        </p:spPr>
        <p:txBody>
          <a:bodyPr lIns="0">
            <a:normAutofit/>
          </a:bodyPr>
          <a:lstStyle>
            <a:lvl1pPr marL="342900" indent="-342900">
              <a:spcBef>
                <a:spcPts val="1800"/>
              </a:spcBef>
              <a:buFont typeface="Arial" panose="020B0604020202020204" pitchFamily="34" charset="0"/>
              <a:buChar char="•"/>
              <a:defRPr sz="2000"/>
            </a:lvl1pPr>
            <a:lvl2pPr>
              <a:spcBef>
                <a:spcPts val="18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649744719"/>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le 2">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202400"/>
            <a:ext cx="10972800" cy="1570325"/>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9" name="Table Placeholder 2">
            <a:extLst>
              <a:ext uri="{FF2B5EF4-FFF2-40B4-BE49-F238E27FC236}">
                <a16:creationId xmlns:a16="http://schemas.microsoft.com/office/drawing/2014/main" id="{1506B022-475A-6647-98FF-D5C319A0C7C4}"/>
              </a:ext>
            </a:extLst>
          </p:cNvPr>
          <p:cNvSpPr>
            <a:spLocks noGrp="1"/>
          </p:cNvSpPr>
          <p:nvPr>
            <p:ph type="tbl" sz="quarter" idx="10"/>
          </p:nvPr>
        </p:nvSpPr>
        <p:spPr>
          <a:xfrm>
            <a:off x="594360" y="2628629"/>
            <a:ext cx="10972800" cy="3636740"/>
          </a:xfrm>
        </p:spPr>
        <p:txBody>
          <a:bodyPr>
            <a:noAutofit/>
          </a:bodyPr>
          <a:lstStyle>
            <a:lvl1pPr>
              <a:defRPr/>
            </a:lvl1pPr>
          </a:lstStyle>
          <a:p>
            <a:r>
              <a:rPr lang="en-US"/>
              <a:t>Click icon to add table</a:t>
            </a:r>
            <a:endParaRPr lang="en-US" dirty="0"/>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0410957"/>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3">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594360"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flipH="1" flipV="1">
            <a:off x="6092752" y="0"/>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594360" y="454955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cxnSp>
        <p:nvCxnSpPr>
          <p:cNvPr id="4" name="Straight Connector 3">
            <a:extLst>
              <a:ext uri="{FF2B5EF4-FFF2-40B4-BE49-F238E27FC236}">
                <a16:creationId xmlns:a16="http://schemas.microsoft.com/office/drawing/2014/main" id="{58B149C6-5AAC-B8E5-5411-EA38821F6754}"/>
              </a:ext>
              <a:ext uri="{C183D7F6-B498-43B3-948B-1728B52AA6E4}">
                <adec:decorative xmlns:adec="http://schemas.microsoft.com/office/drawing/2017/decorative" val="1"/>
              </a:ext>
            </a:extLst>
          </p:cNvPr>
          <p:cNvCxnSpPr>
            <a:cxnSpLocks/>
          </p:cNvCxnSpPr>
          <p:nvPr userDrawn="1"/>
        </p:nvCxnSpPr>
        <p:spPr>
          <a:xfrm>
            <a:off x="594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69273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1">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806C6F65-35CD-D64B-992A-0C1C1E00384D}"/>
              </a:ext>
              <a:ext uri="{C183D7F6-B498-43B3-948B-1728B52AA6E4}">
                <adec:decorative xmlns:adec="http://schemas.microsoft.com/office/drawing/2017/decorative" val="1"/>
              </a:ext>
            </a:extLst>
          </p:cNvPr>
          <p:cNvGrpSpPr/>
          <p:nvPr userDrawn="1"/>
        </p:nvGrpSpPr>
        <p:grpSpPr>
          <a:xfrm>
            <a:off x="6362700" y="0"/>
            <a:ext cx="5829298" cy="3235602"/>
            <a:chOff x="5612972" y="1"/>
            <a:chExt cx="6615961" cy="3672246"/>
          </a:xfrm>
        </p:grpSpPr>
        <p:sp>
          <p:nvSpPr>
            <p:cNvPr id="7" name="AutoShape 24">
              <a:extLst>
                <a:ext uri="{FF2B5EF4-FFF2-40B4-BE49-F238E27FC236}">
                  <a16:creationId xmlns:a16="http://schemas.microsoft.com/office/drawing/2014/main" id="{CFD467E2-FF13-7E4F-BEF9-EA1A17665B2D}"/>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8" name="Freeform 7">
              <a:extLst>
                <a:ext uri="{FF2B5EF4-FFF2-40B4-BE49-F238E27FC236}">
                  <a16:creationId xmlns:a16="http://schemas.microsoft.com/office/drawing/2014/main" id="{CA85A327-3157-B442-993A-6900F71249AC}"/>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9" name="Freeform 8">
              <a:extLst>
                <a:ext uri="{FF2B5EF4-FFF2-40B4-BE49-F238E27FC236}">
                  <a16:creationId xmlns:a16="http://schemas.microsoft.com/office/drawing/2014/main" id="{9A459CB4-74AF-0544-AB1E-7CC6D10F84EB}"/>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0" name="Freeform 9">
              <a:extLst>
                <a:ext uri="{FF2B5EF4-FFF2-40B4-BE49-F238E27FC236}">
                  <a16:creationId xmlns:a16="http://schemas.microsoft.com/office/drawing/2014/main" id="{95A20BFD-9142-D64A-A78A-61B75FCA0D76}"/>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B80736DF-C890-DB47-AEAA-D3D92505E632}"/>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2" name="Title 1">
            <a:extLst>
              <a:ext uri="{FF2B5EF4-FFF2-40B4-BE49-F238E27FC236}">
                <a16:creationId xmlns:a16="http://schemas.microsoft.com/office/drawing/2014/main" id="{39F93F26-ED5C-E74E-BFBD-E3054DC1B9C1}"/>
              </a:ext>
            </a:extLst>
          </p:cNvPr>
          <p:cNvSpPr>
            <a:spLocks noGrp="1"/>
          </p:cNvSpPr>
          <p:nvPr>
            <p:ph type="title" hasCustomPrompt="1"/>
          </p:nvPr>
        </p:nvSpPr>
        <p:spPr>
          <a:xfrm>
            <a:off x="594360" y="189572"/>
            <a:ext cx="6787747" cy="1593507"/>
          </a:xfrm>
          <a:prstGeom prst="rect">
            <a:avLst/>
          </a:prstGeom>
        </p:spPr>
        <p:txBody>
          <a:bodyPr lIns="0" tIns="0" rIns="0" bIns="0" anchor="b" anchorCtr="0">
            <a:noAutofit/>
          </a:bodyPr>
          <a:lstStyle>
            <a:lvl1pPr>
              <a:defRPr sz="4400" b="1" i="0" spc="50" baseline="0">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186153BD-9D2B-47EB-3553-1D3F6663B2A3}"/>
              </a:ext>
            </a:extLst>
          </p:cNvPr>
          <p:cNvSpPr>
            <a:spLocks noGrp="1"/>
          </p:cNvSpPr>
          <p:nvPr>
            <p:ph sz="quarter" idx="13" hasCustomPrompt="1"/>
          </p:nvPr>
        </p:nvSpPr>
        <p:spPr>
          <a:xfrm>
            <a:off x="594359" y="2281918"/>
            <a:ext cx="6787747" cy="3708517"/>
          </a:xfrm>
        </p:spPr>
        <p:txBody>
          <a:bodyPr lIns="0" tIns="228600" rIns="0" bIns="0">
            <a:normAutofit/>
          </a:bodyPr>
          <a:lstStyle>
            <a:lvl1pPr marL="283464" indent="-283464">
              <a:lnSpc>
                <a:spcPct val="80000"/>
              </a:lnSpc>
              <a:spcBef>
                <a:spcPts val="2200"/>
              </a:spcBef>
              <a:buFont typeface="Arial" panose="020B0604020202020204" pitchFamily="34" charset="0"/>
              <a:buChar char="•"/>
              <a:defRPr lang="en-US" sz="2400" b="1" i="0" kern="1200" dirty="0">
                <a:solidFill>
                  <a:schemeClr val="tx2">
                    <a:lumMod val="75000"/>
                  </a:schemeClr>
                </a:solidFill>
                <a:latin typeface="+mn-lt"/>
                <a:ea typeface="+mn-ea"/>
                <a:cs typeface="+mn-cs"/>
              </a:defRPr>
            </a:lvl1pPr>
            <a:lvl2pPr indent="-283464">
              <a:spcBef>
                <a:spcPts val="6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Slide Number Placeholder 42">
            <a:extLst>
              <a:ext uri="{FF2B5EF4-FFF2-40B4-BE49-F238E27FC236}">
                <a16:creationId xmlns:a16="http://schemas.microsoft.com/office/drawing/2014/main" id="{D80CCC8F-9CF1-9621-04EB-DFA68FEE42D2}"/>
              </a:ext>
            </a:extLst>
          </p:cNvPr>
          <p:cNvSpPr>
            <a:spLocks noGrp="1"/>
          </p:cNvSpPr>
          <p:nvPr>
            <p:ph type="sldNum" sz="quarter" idx="26"/>
          </p:nvPr>
        </p:nvSpPr>
        <p:spPr/>
        <p:txBody>
          <a:bodyPr/>
          <a:lstStyle/>
          <a:p>
            <a:fld id="{294A09A9-5501-47C1-A89A-A340965A2BE2}" type="slidenum">
              <a:rPr lang="en-US" smtClean="0"/>
              <a:pPr/>
              <a:t>‹#›</a:t>
            </a:fld>
            <a:endParaRPr lang="en-US" dirty="0">
              <a:latin typeface="+mn-lt"/>
            </a:endParaRPr>
          </a:p>
        </p:txBody>
      </p:sp>
      <p:sp>
        <p:nvSpPr>
          <p:cNvPr id="42" name="Date Placeholder 41">
            <a:extLst>
              <a:ext uri="{FF2B5EF4-FFF2-40B4-BE49-F238E27FC236}">
                <a16:creationId xmlns:a16="http://schemas.microsoft.com/office/drawing/2014/main" id="{29CE2856-DB8F-5603-C085-74C70560FAC8}"/>
              </a:ext>
            </a:extLst>
          </p:cNvPr>
          <p:cNvSpPr>
            <a:spLocks noGrp="1"/>
          </p:cNvSpPr>
          <p:nvPr>
            <p:ph type="dt" sz="half" idx="25"/>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979826C1-7A52-DA25-F422-EE62DED7D1B6}"/>
              </a:ext>
              <a:ext uri="{C183D7F6-B498-43B3-948B-1728B52AA6E4}">
                <adec:decorative xmlns:adec="http://schemas.microsoft.com/office/drawing/2017/decorative" val="1"/>
              </a:ext>
            </a:extLst>
          </p:cNvPr>
          <p:cNvCxnSpPr>
            <a:cxnSpLocks/>
          </p:cNvCxnSpPr>
          <p:nvPr userDrawn="1"/>
        </p:nvCxnSpPr>
        <p:spPr>
          <a:xfrm>
            <a:off x="594360" y="2148840"/>
            <a:ext cx="2130552" cy="0"/>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18089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p:bg>
      <p:bgPr>
        <a:solidFill>
          <a:schemeClr val="accent3"/>
        </a:solidFill>
        <a:effectLst/>
      </p:bgPr>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79D0555-EBDC-B53A-212D-A5921795FEC8}"/>
              </a:ext>
            </a:extLst>
          </p:cNvPr>
          <p:cNvSpPr>
            <a:spLocks noGrp="1"/>
          </p:cNvSpPr>
          <p:nvPr>
            <p:ph type="pic" sz="quarter" idx="13"/>
          </p:nvPr>
        </p:nvSpPr>
        <p:spPr>
          <a:xfrm>
            <a:off x="0" y="0"/>
            <a:ext cx="12192000" cy="6880543"/>
          </a:xfrm>
          <a:custGeom>
            <a:avLst/>
            <a:gdLst>
              <a:gd name="connsiteX0" fmla="*/ 6309360 w 12192000"/>
              <a:gd name="connsiteY0" fmla="*/ 3951843 h 6880543"/>
              <a:gd name="connsiteX1" fmla="*/ 6309360 w 12192000"/>
              <a:gd name="connsiteY1" fmla="*/ 4052427 h 6880543"/>
              <a:gd name="connsiteX2" fmla="*/ 8442960 w 12192000"/>
              <a:gd name="connsiteY2" fmla="*/ 4052427 h 6880543"/>
              <a:gd name="connsiteX3" fmla="*/ 8442960 w 12192000"/>
              <a:gd name="connsiteY3" fmla="*/ 3951843 h 6880543"/>
              <a:gd name="connsiteX4" fmla="*/ 0 w 12192000"/>
              <a:gd name="connsiteY4" fmla="*/ 0 h 6880543"/>
              <a:gd name="connsiteX5" fmla="*/ 12192000 w 12192000"/>
              <a:gd name="connsiteY5" fmla="*/ 0 h 6880543"/>
              <a:gd name="connsiteX6" fmla="*/ 12192000 w 12192000"/>
              <a:gd name="connsiteY6" fmla="*/ 6880543 h 6880543"/>
              <a:gd name="connsiteX7" fmla="*/ 0 w 12192000"/>
              <a:gd name="connsiteY7" fmla="*/ 6880543 h 688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80543">
                <a:moveTo>
                  <a:pt x="6309360" y="3951843"/>
                </a:moveTo>
                <a:lnTo>
                  <a:pt x="6309360" y="4052427"/>
                </a:lnTo>
                <a:lnTo>
                  <a:pt x="8442960" y="4052427"/>
                </a:lnTo>
                <a:lnTo>
                  <a:pt x="8442960" y="3951843"/>
                </a:lnTo>
                <a:close/>
                <a:moveTo>
                  <a:pt x="0" y="0"/>
                </a:moveTo>
                <a:lnTo>
                  <a:pt x="12192000" y="0"/>
                </a:lnTo>
                <a:lnTo>
                  <a:pt x="12192000" y="6880543"/>
                </a:lnTo>
                <a:lnTo>
                  <a:pt x="0" y="6880543"/>
                </a:lnTo>
                <a:close/>
              </a:path>
            </a:pathLst>
          </a:custGeom>
        </p:spPr>
        <p:txBody>
          <a:bodyPr wrap="square" tIns="182880">
            <a:noAutofit/>
          </a:bodyPr>
          <a:lstStyle>
            <a:lvl1pPr marL="0" indent="0" algn="ctr">
              <a:buNone/>
              <a:defRPr sz="2000">
                <a:solidFill>
                  <a:schemeClr val="tx1"/>
                </a:solidFill>
              </a:defRPr>
            </a:lvl1pPr>
          </a:lstStyle>
          <a:p>
            <a:r>
              <a:rPr lang="en-US"/>
              <a:t>Click icon to add picture</a:t>
            </a:r>
            <a:endParaRPr lang="en-US" dirty="0"/>
          </a:p>
        </p:txBody>
      </p:sp>
      <p:sp>
        <p:nvSpPr>
          <p:cNvPr id="18" name="Title 1">
            <a:extLst>
              <a:ext uri="{FF2B5EF4-FFF2-40B4-BE49-F238E27FC236}">
                <a16:creationId xmlns:a16="http://schemas.microsoft.com/office/drawing/2014/main" id="{8D492973-78E3-D34E-835E-CF2D4517016D}"/>
              </a:ext>
            </a:extLst>
          </p:cNvPr>
          <p:cNvSpPr>
            <a:spLocks noGrp="1"/>
          </p:cNvSpPr>
          <p:nvPr>
            <p:ph type="title" hasCustomPrompt="1"/>
          </p:nvPr>
        </p:nvSpPr>
        <p:spPr>
          <a:xfrm>
            <a:off x="6309359" y="444933"/>
            <a:ext cx="5477479" cy="3291840"/>
          </a:xfrm>
          <a:prstGeom prst="rect">
            <a:avLst/>
          </a:prstGeom>
        </p:spPr>
        <p:txBody>
          <a:bodyPr lIns="0" tIns="0" rIns="0" bIns="0" anchor="b" anchorCtr="0">
            <a:noAutofit/>
          </a:bodyPr>
          <a:lstStyle>
            <a:lvl1pPr>
              <a:defRPr sz="6000" b="1" i="0" baseline="0">
                <a:solidFill>
                  <a:schemeClr val="tx1"/>
                </a:solidFill>
                <a:latin typeface="+mj-lt"/>
              </a:defRPr>
            </a:lvl1pPr>
          </a:lstStyle>
          <a:p>
            <a:r>
              <a:rPr lang="en-US" dirty="0"/>
              <a:t>Click to add title </a:t>
            </a:r>
          </a:p>
        </p:txBody>
      </p:sp>
      <p:sp>
        <p:nvSpPr>
          <p:cNvPr id="7" name="Rectangle 6">
            <a:extLst>
              <a:ext uri="{FF2B5EF4-FFF2-40B4-BE49-F238E27FC236}">
                <a16:creationId xmlns:a16="http://schemas.microsoft.com/office/drawing/2014/main" id="{D96BA398-1ED2-1FCA-63B9-8915A8C7A524}"/>
              </a:ext>
              <a:ext uri="{C183D7F6-B498-43B3-948B-1728B52AA6E4}">
                <adec:decorative xmlns:adec="http://schemas.microsoft.com/office/drawing/2017/decorative" val="1"/>
              </a:ext>
            </a:extLst>
          </p:cNvPr>
          <p:cNvSpPr/>
          <p:nvPr userDrawn="1"/>
        </p:nvSpPr>
        <p:spPr>
          <a:xfrm>
            <a:off x="6309360" y="3951843"/>
            <a:ext cx="2133600" cy="100584"/>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29169562"/>
      </p:ext>
    </p:extLst>
  </p:cSld>
  <p:clrMapOvr>
    <a:masterClrMapping/>
  </p:clrMapOvr>
  <p:extLst>
    <p:ext uri="{DCECCB84-F9BA-43D5-87BE-67443E8EF086}">
      <p15:sldGuideLst xmlns:p15="http://schemas.microsoft.com/office/powerpoint/2012/main">
        <p15:guide id="2" pos="7104">
          <p15:clr>
            <a:srgbClr val="FBAE40"/>
          </p15:clr>
        </p15:guide>
        <p15:guide id="3" pos="4344" userDrawn="1">
          <p15:clr>
            <a:srgbClr val="FBAE40"/>
          </p15:clr>
        </p15:guide>
        <p15:guide id="4" pos="4560" userDrawn="1">
          <p15:clr>
            <a:srgbClr val="FBAE40"/>
          </p15:clr>
        </p15:guide>
        <p15:guide id="8" orient="horz" pos="184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299835" y="43052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sp>
        <p:nvSpPr>
          <p:cNvPr id="6" name="Picture Placeholder 5">
            <a:extLst>
              <a:ext uri="{FF2B5EF4-FFF2-40B4-BE49-F238E27FC236}">
                <a16:creationId xmlns:a16="http://schemas.microsoft.com/office/drawing/2014/main" id="{A9973BC6-F6E5-0B3B-C8AB-0AC4020D4E8B}"/>
              </a:ext>
            </a:extLst>
          </p:cNvPr>
          <p:cNvSpPr>
            <a:spLocks noGrp="1"/>
          </p:cNvSpPr>
          <p:nvPr>
            <p:ph type="pic" sz="quarter" idx="12"/>
          </p:nvPr>
        </p:nvSpPr>
        <p:spPr>
          <a:xfrm>
            <a:off x="0" y="-11113"/>
            <a:ext cx="5791200" cy="6880226"/>
          </a:xfrm>
        </p:spPr>
        <p:txBody>
          <a:bodyPr>
            <a:normAutofit/>
          </a:bodyPr>
          <a:lstStyle>
            <a:lvl1pPr marL="0" indent="0" algn="ctr">
              <a:buNone/>
              <a:defRPr sz="2000"/>
            </a:lvl1pPr>
          </a:lstStyle>
          <a:p>
            <a:r>
              <a:rPr lang="en-US"/>
              <a:t>Click icon to add picture</a:t>
            </a:r>
            <a:endParaRPr lang="en-US" dirty="0"/>
          </a:p>
        </p:txBody>
      </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6299835" y="456860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cxnSp>
        <p:nvCxnSpPr>
          <p:cNvPr id="7" name="Straight Connector 6">
            <a:extLst>
              <a:ext uri="{FF2B5EF4-FFF2-40B4-BE49-F238E27FC236}">
                <a16:creationId xmlns:a16="http://schemas.microsoft.com/office/drawing/2014/main" id="{29169ED6-4B82-6844-119F-AC15CDF2D3E5}"/>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87914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ummary 2">
    <p:bg>
      <p:bgPr>
        <a:solidFill>
          <a:schemeClr val="tx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C57F1500-1A16-D1EF-4F0C-030852B291FC}"/>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grpSp>
        <p:nvGrpSpPr>
          <p:cNvPr id="10" name="Group 9">
            <a:extLst>
              <a:ext uri="{FF2B5EF4-FFF2-40B4-BE49-F238E27FC236}">
                <a16:creationId xmlns:a16="http://schemas.microsoft.com/office/drawing/2014/main" id="{2D07A0BE-3890-193E-9439-F294E61A71B9}"/>
              </a:ext>
              <a:ext uri="{C183D7F6-B498-43B3-948B-1728B52AA6E4}">
                <adec:decorative xmlns:adec="http://schemas.microsoft.com/office/drawing/2017/decorative" val="1"/>
              </a:ext>
            </a:extLst>
          </p:cNvPr>
          <p:cNvGrpSpPr>
            <a:grpSpLocks/>
          </p:cNvGrpSpPr>
          <p:nvPr userDrawn="1"/>
        </p:nvGrpSpPr>
        <p:grpSpPr bwMode="auto">
          <a:xfrm rot="16200000" flipV="1">
            <a:off x="0" y="3900132"/>
            <a:ext cx="2959226" cy="2959226"/>
            <a:chOff x="0" y="12289"/>
            <a:chExt cx="3550" cy="3551"/>
          </a:xfrm>
        </p:grpSpPr>
        <p:sp>
          <p:nvSpPr>
            <p:cNvPr id="11" name="Freeform 19">
              <a:extLst>
                <a:ext uri="{FF2B5EF4-FFF2-40B4-BE49-F238E27FC236}">
                  <a16:creationId xmlns:a16="http://schemas.microsoft.com/office/drawing/2014/main" id="{C05217ED-C258-E6CE-BA7F-28A6EA41BCD3}"/>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20">
              <a:extLst>
                <a:ext uri="{FF2B5EF4-FFF2-40B4-BE49-F238E27FC236}">
                  <a16:creationId xmlns:a16="http://schemas.microsoft.com/office/drawing/2014/main" id="{F3E11A1F-14DD-BA35-D7D7-4D4ADEAA348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21">
              <a:extLst>
                <a:ext uri="{FF2B5EF4-FFF2-40B4-BE49-F238E27FC236}">
                  <a16:creationId xmlns:a16="http://schemas.microsoft.com/office/drawing/2014/main" id="{F14541B0-973F-7E21-1019-D2FB83C8C0D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hasCustomPrompt="1"/>
          </p:nvPr>
        </p:nvSpPr>
        <p:spPr>
          <a:xfrm>
            <a:off x="594360" y="102875"/>
            <a:ext cx="10873740" cy="1680205"/>
          </a:xfrm>
          <a:prstGeom prst="rect">
            <a:avLst/>
          </a:prstGeom>
        </p:spPr>
        <p:txBody>
          <a:bodyPr lIns="0" tIns="0" rIns="0" bIns="0" anchor="b" anchorCtr="0">
            <a:noAutofit/>
          </a:bodyPr>
          <a:lstStyle>
            <a:lvl1pPr>
              <a:defRPr sz="4400" b="1" i="0">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F6FE0DC0-B0D7-F4D6-8038-177AD7A8C211}"/>
              </a:ext>
            </a:extLst>
          </p:cNvPr>
          <p:cNvSpPr>
            <a:spLocks noGrp="1"/>
          </p:cNvSpPr>
          <p:nvPr>
            <p:ph sz="quarter" idx="13" hasCustomPrompt="1"/>
          </p:nvPr>
        </p:nvSpPr>
        <p:spPr>
          <a:xfrm>
            <a:off x="3657600" y="2282008"/>
            <a:ext cx="7810500" cy="3699328"/>
          </a:xfrm>
        </p:spPr>
        <p:txBody>
          <a:bodyPr lIns="0" tIns="228600" rIns="0" bIns="0">
            <a:normAutofit/>
          </a:bodyPr>
          <a:lstStyle>
            <a:lvl1pPr marL="283464" indent="-283464">
              <a:spcBef>
                <a:spcPts val="1800"/>
              </a:spcBef>
              <a:buFont typeface="Arial" panose="020B0604020202020204" pitchFamily="34" charset="0"/>
              <a:buChar char="•"/>
              <a:defRPr sz="2000"/>
            </a:lvl1pPr>
            <a:lvl2pPr indent="-283464">
              <a:spcBef>
                <a:spcPts val="18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7">
            <a:extLst>
              <a:ext uri="{FF2B5EF4-FFF2-40B4-BE49-F238E27FC236}">
                <a16:creationId xmlns:a16="http://schemas.microsoft.com/office/drawing/2014/main" id="{7ED58739-4346-5104-B1AC-89ED035912AF}"/>
              </a:ext>
            </a:extLst>
          </p:cNvPr>
          <p:cNvSpPr>
            <a:spLocks noGrp="1"/>
          </p:cNvSpPr>
          <p:nvPr>
            <p:ph type="sldNum" sz="quarter" idx="22"/>
          </p:nvPr>
        </p:nvSpPr>
        <p:spPr/>
        <p:txBody>
          <a:bodyPr/>
          <a:lstStyle/>
          <a:p>
            <a:fld id="{294A09A9-5501-47C1-A89A-A340965A2BE2}" type="slidenum">
              <a:rPr lang="en-US" smtClean="0"/>
              <a:pPr/>
              <a:t>‹#›</a:t>
            </a:fld>
            <a:endParaRPr lang="en-US" dirty="0">
              <a:latin typeface="+mn-lt"/>
            </a:endParaRPr>
          </a:p>
        </p:txBody>
      </p:sp>
      <p:sp>
        <p:nvSpPr>
          <p:cNvPr id="5" name="Date Placeholder 4">
            <a:extLst>
              <a:ext uri="{FF2B5EF4-FFF2-40B4-BE49-F238E27FC236}">
                <a16:creationId xmlns:a16="http://schemas.microsoft.com/office/drawing/2014/main" id="{E9272B8D-F380-9F1A-C8E6-BDD2352B1763}"/>
              </a:ext>
            </a:extLst>
          </p:cNvPr>
          <p:cNvSpPr>
            <a:spLocks noGrp="1"/>
          </p:cNvSpPr>
          <p:nvPr>
            <p:ph type="dt" sz="half" idx="21"/>
          </p:nvPr>
        </p:nvSpPr>
        <p:spPr/>
        <p:txBody>
          <a:bodyPr/>
          <a:lstStyle/>
          <a:p>
            <a:endParaRPr lang="en-US" dirty="0">
              <a:latin typeface="+mn-lt"/>
            </a:endParaRPr>
          </a:p>
        </p:txBody>
      </p:sp>
    </p:spTree>
    <p:extLst>
      <p:ext uri="{BB962C8B-B14F-4D97-AF65-F5344CB8AC3E}">
        <p14:creationId xmlns:p14="http://schemas.microsoft.com/office/powerpoint/2010/main" val="140296414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309904"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cxnSp>
        <p:nvCxnSpPr>
          <p:cNvPr id="13" name="Straight Connector 12">
            <a:extLst>
              <a:ext uri="{FF2B5EF4-FFF2-40B4-BE49-F238E27FC236}">
                <a16:creationId xmlns:a16="http://schemas.microsoft.com/office/drawing/2014/main" id="{A69706A2-3726-FE4E-B923-E75D48597816}"/>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6309905" y="454955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spTree>
    <p:extLst>
      <p:ext uri="{BB962C8B-B14F-4D97-AF65-F5344CB8AC3E}">
        <p14:creationId xmlns:p14="http://schemas.microsoft.com/office/powerpoint/2010/main" val="2027108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2">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C97D5AF2-684A-4A8D-3D82-B57D7AC44677}"/>
              </a:ext>
              <a:ext uri="{C183D7F6-B498-43B3-948B-1728B52AA6E4}">
                <adec:decorative xmlns:adec="http://schemas.microsoft.com/office/drawing/2017/decorative" val="1"/>
              </a:ext>
            </a:extLst>
          </p:cNvPr>
          <p:cNvGrpSpPr>
            <a:grpSpLocks/>
          </p:cNvGrpSpPr>
          <p:nvPr userDrawn="1"/>
        </p:nvGrpSpPr>
        <p:grpSpPr bwMode="auto">
          <a:xfrm rot="10800000">
            <a:off x="8870040" y="0"/>
            <a:ext cx="3325208" cy="3325208"/>
            <a:chOff x="0" y="12289"/>
            <a:chExt cx="3550" cy="3551"/>
          </a:xfrm>
        </p:grpSpPr>
        <p:sp>
          <p:nvSpPr>
            <p:cNvPr id="12" name="Freeform 4">
              <a:extLst>
                <a:ext uri="{FF2B5EF4-FFF2-40B4-BE49-F238E27FC236}">
                  <a16:creationId xmlns:a16="http://schemas.microsoft.com/office/drawing/2014/main" id="{8CF5F650-F8F0-F4FE-44DA-1F14ADE428B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5">
              <a:extLst>
                <a:ext uri="{FF2B5EF4-FFF2-40B4-BE49-F238E27FC236}">
                  <a16:creationId xmlns:a16="http://schemas.microsoft.com/office/drawing/2014/main" id="{18870924-E47D-404F-59B5-BD1C58F7B04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7">
              <a:extLst>
                <a:ext uri="{FF2B5EF4-FFF2-40B4-BE49-F238E27FC236}">
                  <a16:creationId xmlns:a16="http://schemas.microsoft.com/office/drawing/2014/main" id="{80806A65-E4FC-2F52-65B3-CC181E620C29}"/>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278129"/>
            <a:ext cx="9778365" cy="1494596"/>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F14DA3C5-63E4-BAFB-1D68-47F71EEEE538}"/>
              </a:ext>
            </a:extLst>
          </p:cNvPr>
          <p:cNvSpPr>
            <a:spLocks noGrp="1"/>
          </p:cNvSpPr>
          <p:nvPr>
            <p:ph sz="quarter" idx="15" hasCustomPrompt="1"/>
          </p:nvPr>
        </p:nvSpPr>
        <p:spPr>
          <a:xfrm>
            <a:off x="594360" y="2676525"/>
            <a:ext cx="4490827" cy="3597470"/>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9436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5">
            <a:extLst>
              <a:ext uri="{FF2B5EF4-FFF2-40B4-BE49-F238E27FC236}">
                <a16:creationId xmlns:a16="http://schemas.microsoft.com/office/drawing/2014/main" id="{BD11386D-847E-8CF5-E56A-42E80A65A089}"/>
              </a:ext>
            </a:extLst>
          </p:cNvPr>
          <p:cNvSpPr>
            <a:spLocks noGrp="1"/>
          </p:cNvSpPr>
          <p:nvPr>
            <p:ph sz="quarter" idx="16" hasCustomPrompt="1"/>
          </p:nvPr>
        </p:nvSpPr>
        <p:spPr>
          <a:xfrm>
            <a:off x="5881898" y="2676525"/>
            <a:ext cx="4490827" cy="3597470"/>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4864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41056953"/>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42E558A9-6DD6-E21D-3A8F-6707E1DD19F1}"/>
              </a:ext>
              <a:ext uri="{C183D7F6-B498-43B3-948B-1728B52AA6E4}">
                <adec:decorative xmlns:adec="http://schemas.microsoft.com/office/drawing/2017/decorative" val="1"/>
              </a:ext>
            </a:extLst>
          </p:cNvPr>
          <p:cNvGrpSpPr/>
          <p:nvPr userDrawn="1"/>
        </p:nvGrpSpPr>
        <p:grpSpPr>
          <a:xfrm>
            <a:off x="6362700" y="0"/>
            <a:ext cx="5829298" cy="3235602"/>
            <a:chOff x="5612972" y="1"/>
            <a:chExt cx="6615961" cy="3672246"/>
          </a:xfrm>
        </p:grpSpPr>
        <p:sp>
          <p:nvSpPr>
            <p:cNvPr id="12" name="AutoShape 24">
              <a:extLst>
                <a:ext uri="{FF2B5EF4-FFF2-40B4-BE49-F238E27FC236}">
                  <a16:creationId xmlns:a16="http://schemas.microsoft.com/office/drawing/2014/main" id="{3FC994E4-318C-1E66-B4E4-8F8FD08E098F}"/>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7">
              <a:extLst>
                <a:ext uri="{FF2B5EF4-FFF2-40B4-BE49-F238E27FC236}">
                  <a16:creationId xmlns:a16="http://schemas.microsoft.com/office/drawing/2014/main" id="{17C00E6B-F625-6D6C-8364-9DD9F3C3628F}"/>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8">
              <a:extLst>
                <a:ext uri="{FF2B5EF4-FFF2-40B4-BE49-F238E27FC236}">
                  <a16:creationId xmlns:a16="http://schemas.microsoft.com/office/drawing/2014/main" id="{C6197B87-4F65-7981-9463-84830CD3687F}"/>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9">
              <a:extLst>
                <a:ext uri="{FF2B5EF4-FFF2-40B4-BE49-F238E27FC236}">
                  <a16:creationId xmlns:a16="http://schemas.microsoft.com/office/drawing/2014/main" id="{86AA517C-7217-D864-B7E7-40984A2880DB}"/>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19" name="Freeform 10">
              <a:extLst>
                <a:ext uri="{FF2B5EF4-FFF2-40B4-BE49-F238E27FC236}">
                  <a16:creationId xmlns:a16="http://schemas.microsoft.com/office/drawing/2014/main" id="{524013C6-491C-CAA2-5BD6-7C73596711CC}"/>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6318885" y="3499667"/>
            <a:ext cx="4939666" cy="2542810"/>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6347460" y="631317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603885" y="457201"/>
            <a:ext cx="5198269" cy="2305050"/>
          </a:xfrm>
        </p:spPr>
        <p:txBody>
          <a:bodyPr lIns="0" tIns="274320">
            <a:normAutofit/>
          </a:bodyPr>
          <a:lstStyle>
            <a:lvl1pPr marL="457200" indent="-457200">
              <a:spcBef>
                <a:spcPts val="1800"/>
              </a:spcBef>
              <a:buFont typeface="+mj-lt"/>
              <a:buAutoNum type="arabicPeriod"/>
              <a:defRPr sz="2000"/>
            </a:lvl1pPr>
            <a:lvl2pPr marL="914400" indent="-457200">
              <a:spcBef>
                <a:spcPts val="1800"/>
              </a:spcBef>
              <a:buFont typeface="+mj-lt"/>
              <a:buAutoNum type="alphaLcPeriod"/>
              <a:defRPr sz="2000"/>
            </a:lvl2pPr>
            <a:lvl3pPr marL="1371600" indent="-457200">
              <a:spcBef>
                <a:spcPts val="1800"/>
              </a:spcBef>
              <a:buFont typeface="+mj-lt"/>
              <a:buAutoNum type="arabicParenR"/>
              <a:defRPr sz="2000"/>
            </a:lvl3pPr>
            <a:lvl4pPr marL="1371600" indent="0">
              <a:spcBef>
                <a:spcPts val="1800"/>
              </a:spcBef>
              <a:buFont typeface="+mj-lt"/>
              <a:buNone/>
              <a:defRPr sz="2000"/>
            </a:lvl4pPr>
            <a:lvl5pPr marL="2286000" indent="-457200">
              <a:spcBef>
                <a:spcPts val="1800"/>
              </a:spcBef>
              <a:buFont typeface="+mj-lt"/>
              <a:buAutoNum type="arabicPeriod"/>
              <a:defRPr sz="2000"/>
            </a:lvl5pPr>
          </a:lstStyle>
          <a:p>
            <a:pPr lvl="0"/>
            <a:r>
              <a:rPr lang="en-US" dirty="0"/>
              <a:t>Click to add content</a:t>
            </a:r>
          </a:p>
          <a:p>
            <a:pPr lvl="1"/>
            <a:r>
              <a:rPr lang="en-US" dirty="0"/>
              <a:t>Second level</a:t>
            </a:r>
          </a:p>
          <a:p>
            <a:pPr lvl="2"/>
            <a:r>
              <a:rPr lang="en-US" dirty="0"/>
              <a:t>Third level</a:t>
            </a:r>
          </a:p>
          <a:p>
            <a:pPr lvl="3"/>
            <a:endParaRPr lang="en-US" dirty="0"/>
          </a:p>
        </p:txBody>
      </p:sp>
      <p:sp>
        <p:nvSpPr>
          <p:cNvPr id="2" name="Content Placeholder 5">
            <a:extLst>
              <a:ext uri="{FF2B5EF4-FFF2-40B4-BE49-F238E27FC236}">
                <a16:creationId xmlns:a16="http://schemas.microsoft.com/office/drawing/2014/main" id="{3AC171DA-232D-44C1-6B93-40BACB298F4B}"/>
              </a:ext>
            </a:extLst>
          </p:cNvPr>
          <p:cNvSpPr>
            <a:spLocks noGrp="1"/>
          </p:cNvSpPr>
          <p:nvPr>
            <p:ph sz="quarter" idx="15" hasCustomPrompt="1"/>
          </p:nvPr>
        </p:nvSpPr>
        <p:spPr>
          <a:xfrm>
            <a:off x="594360" y="2810595"/>
            <a:ext cx="5198269" cy="3319513"/>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4864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554606805"/>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Content and Picture">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75310" y="278129"/>
            <a:ext cx="5063490" cy="2354026"/>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3" name="Content Placeholder 5">
            <a:extLst>
              <a:ext uri="{FF2B5EF4-FFF2-40B4-BE49-F238E27FC236}">
                <a16:creationId xmlns:a16="http://schemas.microsoft.com/office/drawing/2014/main" id="{1EF4505D-6803-3813-7738-049963427819}"/>
              </a:ext>
            </a:extLst>
          </p:cNvPr>
          <p:cNvSpPr>
            <a:spLocks noGrp="1"/>
          </p:cNvSpPr>
          <p:nvPr>
            <p:ph sz="quarter" idx="16" hasCustomPrompt="1"/>
          </p:nvPr>
        </p:nvSpPr>
        <p:spPr>
          <a:xfrm>
            <a:off x="594360" y="3279579"/>
            <a:ext cx="5044440" cy="2994415"/>
          </a:xfrm>
        </p:spPr>
        <p:txBody>
          <a:bodyPr lIns="0" tIns="228600" rIns="0" bIns="0">
            <a:normAutofit/>
          </a:bodyPr>
          <a:lstStyle>
            <a:lvl1pPr marL="0" indent="0">
              <a:spcBef>
                <a:spcPts val="1800"/>
              </a:spcBef>
              <a:buFont typeface="Arial" panose="020B0604020202020204" pitchFamily="34" charset="0"/>
              <a:buNone/>
              <a:defRPr sz="2000"/>
            </a:lvl1pPr>
            <a:lvl2pPr indent="-283464">
              <a:spcBef>
                <a:spcPts val="18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997459"/>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12" name="Picture Placeholder 11">
            <a:extLst>
              <a:ext uri="{FF2B5EF4-FFF2-40B4-BE49-F238E27FC236}">
                <a16:creationId xmlns:a16="http://schemas.microsoft.com/office/drawing/2014/main" id="{4658637A-5D36-6127-19BC-C203E23FA49F}"/>
              </a:ext>
            </a:extLst>
          </p:cNvPr>
          <p:cNvSpPr>
            <a:spLocks noGrp="1"/>
          </p:cNvSpPr>
          <p:nvPr>
            <p:ph type="pic" sz="quarter" idx="15"/>
          </p:nvPr>
        </p:nvSpPr>
        <p:spPr>
          <a:xfrm>
            <a:off x="6096000" y="0"/>
            <a:ext cx="6118225" cy="6858000"/>
          </a:xfrm>
        </p:spPr>
        <p:txBody>
          <a:bodyPr>
            <a:normAutofit/>
          </a:bodyPr>
          <a:lstStyle>
            <a:lvl1pPr marL="0" indent="0" algn="ctr">
              <a:buNone/>
              <a:defRPr sz="2000">
                <a:solidFill>
                  <a:schemeClr val="bg1"/>
                </a:solidFill>
              </a:defRPr>
            </a:lvl1pPr>
          </a:lstStyle>
          <a:p>
            <a:r>
              <a:rPr lang="en-US"/>
              <a:t>Click icon to add picture</a:t>
            </a:r>
            <a:endParaRPr lang="en-US" dirty="0"/>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1429319764"/>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EED84C6-50E6-6C43-8031-AFF6268E0C06}"/>
              </a:ext>
            </a:extLst>
          </p:cNvPr>
          <p:cNvSpPr>
            <a:spLocks noGrp="1"/>
          </p:cNvSpPr>
          <p:nvPr>
            <p:ph type="body" idx="1"/>
          </p:nvPr>
        </p:nvSpPr>
        <p:spPr>
          <a:xfrm>
            <a:off x="594360" y="1825625"/>
            <a:ext cx="1038225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1">
            <a:extLst>
              <a:ext uri="{FF2B5EF4-FFF2-40B4-BE49-F238E27FC236}">
                <a16:creationId xmlns:a16="http://schemas.microsoft.com/office/drawing/2014/main" id="{D41FC0AE-253D-D242-9C88-017078F8A23A}"/>
              </a:ext>
            </a:extLst>
          </p:cNvPr>
          <p:cNvSpPr>
            <a:spLocks noGrp="1"/>
          </p:cNvSpPr>
          <p:nvPr>
            <p:ph type="title"/>
          </p:nvPr>
        </p:nvSpPr>
        <p:spPr>
          <a:xfrm>
            <a:off x="594360" y="365125"/>
            <a:ext cx="104013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0" name="Date Placeholder 3">
            <a:extLst>
              <a:ext uri="{FF2B5EF4-FFF2-40B4-BE49-F238E27FC236}">
                <a16:creationId xmlns:a16="http://schemas.microsoft.com/office/drawing/2014/main" id="{EF47083A-6D76-4B4D-87CA-E08E212F781D}"/>
              </a:ext>
            </a:extLst>
          </p:cNvPr>
          <p:cNvSpPr>
            <a:spLocks noGrp="1"/>
          </p:cNvSpPr>
          <p:nvPr>
            <p:ph type="dt" sz="half" idx="2"/>
          </p:nvPr>
        </p:nvSpPr>
        <p:spPr>
          <a:xfrm>
            <a:off x="1133648"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endParaRPr lang="en-US" dirty="0">
              <a:latin typeface="+mn-lt"/>
            </a:endParaRPr>
          </a:p>
        </p:txBody>
      </p:sp>
      <p:sp>
        <p:nvSpPr>
          <p:cNvPr id="32" name="Slide Number Placeholder 5">
            <a:extLst>
              <a:ext uri="{FF2B5EF4-FFF2-40B4-BE49-F238E27FC236}">
                <a16:creationId xmlns:a16="http://schemas.microsoft.com/office/drawing/2014/main" id="{C8ADA0DF-3751-9A48-8A21-59F01C782D7C}"/>
              </a:ext>
            </a:extLst>
          </p:cNvPr>
          <p:cNvSpPr>
            <a:spLocks noGrp="1"/>
          </p:cNvSpPr>
          <p:nvPr>
            <p:ph type="sldNum" sz="quarter" idx="4"/>
          </p:nvPr>
        </p:nvSpPr>
        <p:spPr>
          <a:xfrm>
            <a:off x="594360" y="6332220"/>
            <a:ext cx="523240" cy="247651"/>
          </a:xfrm>
          <a:prstGeom prst="rect">
            <a:avLst/>
          </a:prstGeom>
        </p:spPr>
        <p:txBody>
          <a:bodyPr vert="horz" lIns="0" tIns="0" rIns="0" bIns="0" rtlCol="0" anchor="t" anchorCtr="0"/>
          <a:lstStyle>
            <a:lvl1pPr algn="l">
              <a:defRPr sz="1100" b="1" i="0">
                <a:solidFill>
                  <a:schemeClr val="bg1"/>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711" r:id="rId1"/>
    <p:sldLayoutId id="2147483698" r:id="rId2"/>
    <p:sldLayoutId id="2147483710" r:id="rId3"/>
    <p:sldLayoutId id="2147483700" r:id="rId4"/>
    <p:sldLayoutId id="2147483701" r:id="rId5"/>
    <p:sldLayoutId id="2147483659" r:id="rId6"/>
    <p:sldLayoutId id="2147483709" r:id="rId7"/>
    <p:sldLayoutId id="2147483708" r:id="rId8"/>
    <p:sldLayoutId id="2147483707" r:id="rId9"/>
    <p:sldLayoutId id="2147483706" r:id="rId10"/>
    <p:sldLayoutId id="2147483705" r:id="rId11"/>
    <p:sldLayoutId id="2147483704" r:id="rId12"/>
    <p:sldLayoutId id="2147483703" r:id="rId13"/>
  </p:sldLayoutIdLst>
  <p:hf hdr="0" ftr="0" dt="0"/>
  <p:txStyles>
    <p:titleStyle>
      <a:lvl1pPr algn="l" defTabSz="914400" rtl="0" eaLnBrk="1" latinLnBrk="0" hangingPunct="1">
        <a:lnSpc>
          <a:spcPct val="8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83464"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83464"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83464"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userDrawn="1">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noreply@mailbox.sc.edu"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sv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mailto:mt62@mailbox.sc.edu" TargetMode="External"/><Relationship Id="rId7" Type="http://schemas.openxmlformats.org/officeDocument/2006/relationships/hyperlink" Target="mailto:rwebber@mailbox.sc.edu" TargetMode="External"/><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hyperlink" Target="mailto:bloomk@mailbox.sc.edu" TargetMode="External"/><Relationship Id="rId5" Type="http://schemas.openxmlformats.org/officeDocument/2006/relationships/hyperlink" Target="mailto:jlw36@email.sc.edu" TargetMode="External"/><Relationship Id="rId4" Type="http://schemas.openxmlformats.org/officeDocument/2006/relationships/hyperlink" Target="mailto:reliving@mailbox.sc.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1D9D6-2977-ABCD-FDF8-51AFA5064E54}"/>
              </a:ext>
            </a:extLst>
          </p:cNvPr>
          <p:cNvSpPr>
            <a:spLocks noGrp="1"/>
          </p:cNvSpPr>
          <p:nvPr>
            <p:ph type="ctrTitle"/>
          </p:nvPr>
        </p:nvSpPr>
        <p:spPr>
          <a:xfrm>
            <a:off x="3775150" y="424827"/>
            <a:ext cx="5065295" cy="2488132"/>
          </a:xfrm>
        </p:spPr>
        <p:txBody>
          <a:bodyPr/>
          <a:lstStyle/>
          <a:p>
            <a:r>
              <a:rPr lang="en-US" dirty="0"/>
              <a:t>Welcome </a:t>
            </a:r>
            <a:br>
              <a:rPr lang="en-US" dirty="0"/>
            </a:br>
            <a:r>
              <a:rPr lang="en-US" dirty="0"/>
              <a:t>to the CON</a:t>
            </a:r>
            <a:br>
              <a:rPr lang="en-US" dirty="0"/>
            </a:br>
            <a:r>
              <a:rPr lang="en-US" sz="2800" b="0" spc="600" dirty="0"/>
              <a:t>IT: GETTING STARTED</a:t>
            </a:r>
            <a:endParaRPr lang="en-US" b="0" spc="600" dirty="0"/>
          </a:p>
        </p:txBody>
      </p:sp>
      <p:sp>
        <p:nvSpPr>
          <p:cNvPr id="3" name="Text Placeholder 2">
            <a:extLst>
              <a:ext uri="{FF2B5EF4-FFF2-40B4-BE49-F238E27FC236}">
                <a16:creationId xmlns:a16="http://schemas.microsoft.com/office/drawing/2014/main" id="{ED8B0CCC-9615-C048-E429-5FA05797C2F1}"/>
              </a:ext>
            </a:extLst>
          </p:cNvPr>
          <p:cNvSpPr txBox="1">
            <a:spLocks/>
          </p:cNvSpPr>
          <p:nvPr/>
        </p:nvSpPr>
        <p:spPr>
          <a:xfrm>
            <a:off x="1435009" y="3223492"/>
            <a:ext cx="8946094" cy="3030470"/>
          </a:xfrm>
          <a:prstGeom prst="rect">
            <a:avLst/>
          </a:prstGeom>
          <a:solidFill>
            <a:schemeClr val="tx1"/>
          </a:solidFill>
        </p:spPr>
        <p:txBody>
          <a:bodyPr lIns="274320" tIns="274320" rIns="274320" bIns="274320">
            <a:noAutofit/>
          </a:bodyPr>
          <a:lstStyle>
            <a:lvl1pPr marL="228600" indent="-283464"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83464"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83464"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en-US" sz="1600" dirty="0"/>
              <a:t>We want you to get off to a great start here at the CON.  Our #1 goal on your first day is to make sure you have your computing device, your login credentials, can login, get to your email and connect to </a:t>
            </a:r>
            <a:r>
              <a:rPr lang="en-US" sz="1600" dirty="0" err="1"/>
              <a:t>wifi</a:t>
            </a:r>
            <a:r>
              <a:rPr lang="en-US" sz="1600" dirty="0"/>
              <a:t>.</a:t>
            </a:r>
          </a:p>
          <a:p>
            <a:pPr marL="0" indent="0">
              <a:lnSpc>
                <a:spcPct val="150000"/>
              </a:lnSpc>
              <a:buFont typeface="Arial" panose="020B0604020202020204" pitchFamily="34" charset="0"/>
              <a:buNone/>
            </a:pPr>
            <a:r>
              <a:rPr lang="en-US" sz="1600" dirty="0"/>
              <a:t>A more detailed IT onboarding can be scheduled over the next day or two, while you are getting acquainted with your new role.</a:t>
            </a:r>
          </a:p>
          <a:p>
            <a:pPr marL="0" indent="0">
              <a:lnSpc>
                <a:spcPct val="150000"/>
              </a:lnSpc>
              <a:buFont typeface="Arial" panose="020B0604020202020204" pitchFamily="34" charset="0"/>
              <a:buNone/>
            </a:pPr>
            <a:r>
              <a:rPr lang="en-US" sz="1600" dirty="0"/>
              <a:t>Please take a moment to review the following items in this guide.</a:t>
            </a:r>
          </a:p>
        </p:txBody>
      </p:sp>
    </p:spTree>
    <p:extLst>
      <p:ext uri="{BB962C8B-B14F-4D97-AF65-F5344CB8AC3E}">
        <p14:creationId xmlns:p14="http://schemas.microsoft.com/office/powerpoint/2010/main" val="3390304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0BF65-C84B-45C3-72CA-AFDA68851174}"/>
              </a:ext>
            </a:extLst>
          </p:cNvPr>
          <p:cNvSpPr>
            <a:spLocks noGrp="1"/>
          </p:cNvSpPr>
          <p:nvPr>
            <p:ph type="title"/>
          </p:nvPr>
        </p:nvSpPr>
        <p:spPr>
          <a:xfrm>
            <a:off x="413550" y="439869"/>
            <a:ext cx="6787747" cy="1593507"/>
          </a:xfrm>
        </p:spPr>
        <p:txBody>
          <a:bodyPr/>
          <a:lstStyle/>
          <a:p>
            <a:r>
              <a:rPr lang="en-US" dirty="0"/>
              <a:t>Step 1 – Claim Account</a:t>
            </a:r>
            <a:br>
              <a:rPr lang="en-US" dirty="0"/>
            </a:br>
            <a:r>
              <a:rPr lang="en-US" sz="1800" b="0" dirty="0"/>
              <a:t>Your network username/password</a:t>
            </a:r>
            <a:endParaRPr lang="en-US" b="0" dirty="0"/>
          </a:p>
        </p:txBody>
      </p:sp>
      <p:sp>
        <p:nvSpPr>
          <p:cNvPr id="3" name="Text Placeholder 2">
            <a:extLst>
              <a:ext uri="{FF2B5EF4-FFF2-40B4-BE49-F238E27FC236}">
                <a16:creationId xmlns:a16="http://schemas.microsoft.com/office/drawing/2014/main" id="{3B8EBC2C-6DD7-5003-38EB-40753046FE8C}"/>
              </a:ext>
            </a:extLst>
          </p:cNvPr>
          <p:cNvSpPr>
            <a:spLocks noGrp="1"/>
          </p:cNvSpPr>
          <p:nvPr>
            <p:ph sz="quarter" idx="13"/>
          </p:nvPr>
        </p:nvSpPr>
        <p:spPr>
          <a:xfrm>
            <a:off x="226422" y="2243329"/>
            <a:ext cx="11582400" cy="4341216"/>
          </a:xfrm>
          <a:solidFill>
            <a:schemeClr val="tx1">
              <a:alpha val="82000"/>
            </a:schemeClr>
          </a:solidFill>
        </p:spPr>
        <p:txBody>
          <a:bodyPr lIns="91440" tIns="91440" rIns="91440" bIns="91440">
            <a:noAutofit/>
          </a:bodyPr>
          <a:lstStyle/>
          <a:p>
            <a:pPr marL="0" indent="0">
              <a:lnSpc>
                <a:spcPct val="150000"/>
              </a:lnSpc>
              <a:buNone/>
            </a:pPr>
            <a:r>
              <a:rPr lang="en-US" sz="1600" b="0" dirty="0">
                <a:solidFill>
                  <a:schemeClr val="bg1"/>
                </a:solidFill>
              </a:rPr>
              <a:t>You should have received a message from </a:t>
            </a:r>
            <a:r>
              <a:rPr lang="en-US" sz="1600" b="0" dirty="0">
                <a:solidFill>
                  <a:srgbClr val="C00000"/>
                </a:solidFill>
                <a:hlinkClick r:id="rId3">
                  <a:extLst>
                    <a:ext uri="{A12FA001-AC4F-418D-AE19-62706E023703}">
                      <ahyp:hlinkClr xmlns:ahyp="http://schemas.microsoft.com/office/drawing/2018/hyperlinkcolor" val="tx"/>
                    </a:ext>
                  </a:extLst>
                </a:hlinkClick>
              </a:rPr>
              <a:t>noreply@mailbox.sc.edu</a:t>
            </a:r>
            <a:r>
              <a:rPr lang="en-US" sz="1600" b="0" dirty="0">
                <a:solidFill>
                  <a:srgbClr val="C00000"/>
                </a:solidFill>
              </a:rPr>
              <a:t> </a:t>
            </a:r>
            <a:r>
              <a:rPr lang="en-US" sz="1600" b="0" dirty="0">
                <a:solidFill>
                  <a:schemeClr val="bg1"/>
                </a:solidFill>
              </a:rPr>
              <a:t>regarding account claiming, during your USC onboarding. This email can be found in your personal email address you provided in your Pre-Hire tasks.  The email contains instructions to claim your USC Network Username/account and register for the Carolina Alert Notification System. </a:t>
            </a:r>
          </a:p>
          <a:p>
            <a:pPr marL="0" indent="0">
              <a:lnSpc>
                <a:spcPct val="150000"/>
              </a:lnSpc>
              <a:buNone/>
            </a:pPr>
            <a:r>
              <a:rPr lang="en-US" sz="1600" b="0" dirty="0">
                <a:solidFill>
                  <a:schemeClr val="bg1"/>
                </a:solidFill>
              </a:rPr>
              <a:t>If you have not completed the account claiming steps yet, don’t worry, you can still do it.  However, since you cannot log into your USC computer yet, you will need to use another device, such as your mobile phone.  </a:t>
            </a:r>
          </a:p>
          <a:p>
            <a:pPr marL="0" indent="0">
              <a:lnSpc>
                <a:spcPct val="150000"/>
              </a:lnSpc>
              <a:buNone/>
            </a:pPr>
            <a:r>
              <a:rPr lang="en-US" sz="1600" b="0" dirty="0">
                <a:solidFill>
                  <a:schemeClr val="bg1"/>
                </a:solidFill>
              </a:rPr>
              <a:t>If you run into issues during the following steps please call </a:t>
            </a:r>
            <a:r>
              <a:rPr lang="en-US" sz="1600" dirty="0">
                <a:solidFill>
                  <a:schemeClr val="bg1"/>
                </a:solidFill>
              </a:rPr>
              <a:t>803-777-1800 </a:t>
            </a:r>
            <a:r>
              <a:rPr lang="en-US" sz="1600" b="0" dirty="0">
                <a:solidFill>
                  <a:schemeClr val="bg1"/>
                </a:solidFill>
              </a:rPr>
              <a:t>(from your mobile) or </a:t>
            </a:r>
            <a:r>
              <a:rPr lang="en-US" sz="1600" dirty="0">
                <a:solidFill>
                  <a:schemeClr val="bg1"/>
                </a:solidFill>
              </a:rPr>
              <a:t>7-1800</a:t>
            </a:r>
            <a:r>
              <a:rPr lang="en-US" sz="1600" b="0" dirty="0">
                <a:solidFill>
                  <a:schemeClr val="bg1"/>
                </a:solidFill>
              </a:rPr>
              <a:t> (from your desk phone) to request assistance with account claiming.</a:t>
            </a:r>
          </a:p>
          <a:p>
            <a:pPr marL="0" indent="0">
              <a:lnSpc>
                <a:spcPct val="150000"/>
              </a:lnSpc>
              <a:buNone/>
            </a:pPr>
            <a:r>
              <a:rPr lang="en-US" dirty="0"/>
              <a:t>Account Claiming instructions can be found on the next page. </a:t>
            </a:r>
          </a:p>
        </p:txBody>
      </p:sp>
      <p:pic>
        <p:nvPicPr>
          <p:cNvPr id="7" name="Graphic 6" descr="Chevron arrows with solid fill">
            <a:extLst>
              <a:ext uri="{FF2B5EF4-FFF2-40B4-BE49-F238E27FC236}">
                <a16:creationId xmlns:a16="http://schemas.microsoft.com/office/drawing/2014/main" id="{32700745-88AA-6EDB-4334-31B8506E996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190156" y="5717314"/>
            <a:ext cx="706889" cy="706889"/>
          </a:xfrm>
          <a:prstGeom prst="rect">
            <a:avLst/>
          </a:prstGeom>
        </p:spPr>
      </p:pic>
      <p:sp>
        <p:nvSpPr>
          <p:cNvPr id="4" name="Slide Number Placeholder 3">
            <a:extLst>
              <a:ext uri="{FF2B5EF4-FFF2-40B4-BE49-F238E27FC236}">
                <a16:creationId xmlns:a16="http://schemas.microsoft.com/office/drawing/2014/main" id="{0EA1F8F6-F6CF-03E5-EE1D-41C93034CEA7}"/>
              </a:ext>
            </a:extLst>
          </p:cNvPr>
          <p:cNvSpPr>
            <a:spLocks noGrp="1"/>
          </p:cNvSpPr>
          <p:nvPr>
            <p:ph type="sldNum" sz="quarter" idx="26"/>
          </p:nvPr>
        </p:nvSpPr>
        <p:spPr/>
        <p:txBody>
          <a:bodyPr/>
          <a:lstStyle/>
          <a:p>
            <a:fld id="{294A09A9-5501-47C1-A89A-A340965A2BE2}" type="slidenum">
              <a:rPr lang="en-US" smtClean="0"/>
              <a:pPr/>
              <a:t>2</a:t>
            </a:fld>
            <a:endParaRPr lang="en-US" dirty="0">
              <a:latin typeface="+mn-lt"/>
            </a:endParaRPr>
          </a:p>
        </p:txBody>
      </p:sp>
    </p:spTree>
    <p:extLst>
      <p:ext uri="{BB962C8B-B14F-4D97-AF65-F5344CB8AC3E}">
        <p14:creationId xmlns:p14="http://schemas.microsoft.com/office/powerpoint/2010/main" val="3346685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0BF65-C84B-45C3-72CA-AFDA68851174}"/>
              </a:ext>
            </a:extLst>
          </p:cNvPr>
          <p:cNvSpPr>
            <a:spLocks noGrp="1"/>
          </p:cNvSpPr>
          <p:nvPr>
            <p:ph type="title"/>
          </p:nvPr>
        </p:nvSpPr>
        <p:spPr>
          <a:xfrm>
            <a:off x="413550" y="439869"/>
            <a:ext cx="7962888" cy="1593507"/>
          </a:xfrm>
        </p:spPr>
        <p:txBody>
          <a:bodyPr/>
          <a:lstStyle/>
          <a:p>
            <a:r>
              <a:rPr lang="en-US" dirty="0"/>
              <a:t>Step 1 - Claim Account Instructions</a:t>
            </a:r>
            <a:br>
              <a:rPr lang="en-US" dirty="0"/>
            </a:br>
            <a:r>
              <a:rPr lang="en-US" sz="1800" b="0" dirty="0"/>
              <a:t>Your network username/password</a:t>
            </a:r>
            <a:endParaRPr lang="en-US" b="0" dirty="0"/>
          </a:p>
        </p:txBody>
      </p:sp>
      <p:sp>
        <p:nvSpPr>
          <p:cNvPr id="3" name="Text Placeholder 2">
            <a:extLst>
              <a:ext uri="{FF2B5EF4-FFF2-40B4-BE49-F238E27FC236}">
                <a16:creationId xmlns:a16="http://schemas.microsoft.com/office/drawing/2014/main" id="{3B8EBC2C-6DD7-5003-38EB-40753046FE8C}"/>
              </a:ext>
            </a:extLst>
          </p:cNvPr>
          <p:cNvSpPr>
            <a:spLocks noGrp="1"/>
          </p:cNvSpPr>
          <p:nvPr>
            <p:ph sz="quarter" idx="13"/>
          </p:nvPr>
        </p:nvSpPr>
        <p:spPr>
          <a:xfrm>
            <a:off x="233096" y="2383492"/>
            <a:ext cx="11582400" cy="4341216"/>
          </a:xfrm>
          <a:solidFill>
            <a:schemeClr val="tx1">
              <a:alpha val="82000"/>
            </a:schemeClr>
          </a:solidFill>
        </p:spPr>
        <p:txBody>
          <a:bodyPr lIns="91440" tIns="91440" rIns="91440" bIns="91440">
            <a:noAutofit/>
          </a:bodyPr>
          <a:lstStyle/>
          <a:p>
            <a:pPr marL="0" indent="0">
              <a:lnSpc>
                <a:spcPct val="150000"/>
              </a:lnSpc>
              <a:buNone/>
            </a:pPr>
            <a:r>
              <a:rPr kumimoji="0" lang="en-US" altLang="en-US" sz="1600" b="0" i="0" u="none" strike="noStrike" cap="none" normalizeH="0" baseline="0" dirty="0">
                <a:ln>
                  <a:noFill/>
                </a:ln>
                <a:solidFill>
                  <a:schemeClr val="bg1"/>
                </a:solidFill>
                <a:effectLst/>
              </a:rPr>
              <a:t>1. </a:t>
            </a:r>
            <a:r>
              <a:rPr kumimoji="0" lang="en-US" altLang="en-US" sz="1600" b="0" i="0" u="none" strike="noStrike" cap="none" normalizeH="0" baseline="0" dirty="0">
                <a:ln>
                  <a:noFill/>
                </a:ln>
                <a:solidFill>
                  <a:srgbClr val="1D1819"/>
                </a:solidFill>
                <a:effectLst/>
              </a:rPr>
              <a:t>  Open up a web browser, go to myaccount.sc.edu, click “Account Claiming.”</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buClrTx/>
              <a:buSzTx/>
              <a:buFontTx/>
              <a:buAutoNum type="arabicPeriod" startAt="2"/>
              <a:tabLst/>
            </a:pPr>
            <a:r>
              <a:rPr kumimoji="0" lang="en-US" altLang="en-US" sz="1600" b="0" i="0" u="none" strike="noStrike" cap="none" normalizeH="0" baseline="0" dirty="0">
                <a:ln>
                  <a:noFill/>
                </a:ln>
                <a:solidFill>
                  <a:srgbClr val="1D1819"/>
                </a:solidFill>
                <a:effectLst/>
              </a:rPr>
              <a:t>  Enter the requested information in the form.  If you do not know the all of the information, please see the box found</a:t>
            </a:r>
            <a:r>
              <a:rPr lang="en-US" altLang="en-US" sz="1600" b="0" dirty="0">
                <a:solidFill>
                  <a:srgbClr val="1D1819"/>
                </a:solidFill>
              </a:rPr>
              <a:t> on the top right of this page.</a:t>
            </a:r>
          </a:p>
          <a:p>
            <a:pPr marL="0" marR="0" lvl="0" indent="0" algn="l" defTabSz="914400" rtl="0" eaLnBrk="0" fontAlgn="base" latinLnBrk="0" hangingPunct="0">
              <a:lnSpc>
                <a:spcPct val="150000"/>
              </a:lnSpc>
              <a:spcBef>
                <a:spcPct val="0"/>
              </a:spcBef>
              <a:buClrTx/>
              <a:buSzTx/>
              <a:buFontTx/>
              <a:buAutoNum type="arabicPeriod" startAt="2"/>
              <a:tabLst/>
            </a:pPr>
            <a:r>
              <a:rPr lang="en-US" sz="1600" b="0" dirty="0">
                <a:solidFill>
                  <a:srgbClr val="1D1819"/>
                </a:solidFill>
              </a:rPr>
              <a:t> You may be asked to go to a different “Account Reclaiming” page.  If so, the same information as above applies.  Once you complete the process and log in, you will be asked to select your Preferred University Email Address.</a:t>
            </a:r>
          </a:p>
          <a:p>
            <a:pPr marL="0" marR="0" lvl="0" indent="0" algn="l" defTabSz="914400" rtl="0" eaLnBrk="0" fontAlgn="base" latinLnBrk="0" hangingPunct="0">
              <a:lnSpc>
                <a:spcPct val="150000"/>
              </a:lnSpc>
              <a:spcBef>
                <a:spcPct val="0"/>
              </a:spcBef>
              <a:buClrTx/>
              <a:buSzTx/>
              <a:buFontTx/>
              <a:buAutoNum type="arabicPeriod" startAt="2"/>
              <a:tabLst/>
            </a:pPr>
            <a:r>
              <a:rPr lang="en-US" sz="1600" b="0" dirty="0">
                <a:solidFill>
                  <a:srgbClr val="1D1819"/>
                </a:solidFill>
              </a:rPr>
              <a:t> You will also need to enter the appropriate information on the Emergency Notification section of myaccount.sc.edu, enter security questions as well as set your password to login.</a:t>
            </a:r>
          </a:p>
          <a:p>
            <a:pPr marL="0" marR="0" lvl="0" indent="0" algn="l" defTabSz="914400" rtl="0" eaLnBrk="0" fontAlgn="base" latinLnBrk="0" hangingPunct="0">
              <a:lnSpc>
                <a:spcPct val="150000"/>
              </a:lnSpc>
              <a:spcBef>
                <a:spcPct val="0"/>
              </a:spcBef>
              <a:buClrTx/>
              <a:buSzTx/>
              <a:buFontTx/>
              <a:buAutoNum type="arabicPeriod" startAt="2"/>
              <a:tabLst/>
            </a:pPr>
            <a:r>
              <a:rPr lang="en-US" sz="1600" b="0" dirty="0">
                <a:solidFill>
                  <a:srgbClr val="1D1819"/>
                </a:solidFill>
              </a:rPr>
              <a:t> Most USC systems require utilization of Multifactor Authentication (MFA) to login to them.  During your account claiming process you must setup your MFA, typically utilizing your mobile phone and an app called “DUO”.  Instructions are provided on the page when going through the process.</a:t>
            </a:r>
            <a:endParaRPr lang="en-US" sz="1600" b="0" dirty="0">
              <a:solidFill>
                <a:schemeClr val="bg1"/>
              </a:solidFill>
            </a:endParaRPr>
          </a:p>
          <a:p>
            <a:pPr marL="0" indent="0">
              <a:lnSpc>
                <a:spcPct val="150000"/>
              </a:lnSpc>
              <a:buNone/>
            </a:pPr>
            <a:endParaRPr lang="en-US" sz="1200" dirty="0"/>
          </a:p>
        </p:txBody>
      </p:sp>
      <p:sp>
        <p:nvSpPr>
          <p:cNvPr id="4" name="Text Placeholder 2">
            <a:extLst>
              <a:ext uri="{FF2B5EF4-FFF2-40B4-BE49-F238E27FC236}">
                <a16:creationId xmlns:a16="http://schemas.microsoft.com/office/drawing/2014/main" id="{9311E891-12D9-2048-C154-2A5B3800BE85}"/>
              </a:ext>
            </a:extLst>
          </p:cNvPr>
          <p:cNvSpPr txBox="1">
            <a:spLocks/>
          </p:cNvSpPr>
          <p:nvPr/>
        </p:nvSpPr>
        <p:spPr>
          <a:xfrm>
            <a:off x="8669334" y="273454"/>
            <a:ext cx="2877468" cy="787783"/>
          </a:xfrm>
          <a:prstGeom prst="rect">
            <a:avLst/>
          </a:prstGeom>
          <a:solidFill>
            <a:schemeClr val="tx1"/>
          </a:solidFill>
          <a:ln>
            <a:solidFill>
              <a:schemeClr val="accent1"/>
            </a:solidFill>
          </a:ln>
        </p:spPr>
        <p:txBody>
          <a:bodyPr vert="horz" lIns="91440" tIns="91440" rIns="91440" bIns="91440" rtlCol="0">
            <a:noAutofit/>
          </a:bodyPr>
          <a:lstStyle>
            <a:lvl1pPr marL="283464" indent="-283464" algn="l" defTabSz="914400" rtl="0" eaLnBrk="1" latinLnBrk="0" hangingPunct="1">
              <a:lnSpc>
                <a:spcPct val="80000"/>
              </a:lnSpc>
              <a:spcBef>
                <a:spcPts val="2200"/>
              </a:spcBef>
              <a:buFont typeface="Arial" panose="020B0604020202020204" pitchFamily="34" charset="0"/>
              <a:buChar char="•"/>
              <a:defRPr lang="en-US" sz="2400" b="1" i="0" kern="1200" dirty="0">
                <a:solidFill>
                  <a:schemeClr val="tx2">
                    <a:lumMod val="75000"/>
                  </a:schemeClr>
                </a:solidFill>
                <a:latin typeface="+mn-lt"/>
                <a:ea typeface="+mn-ea"/>
                <a:cs typeface="+mn-cs"/>
              </a:defRPr>
            </a:lvl1pPr>
            <a:lvl2pPr marL="685800" indent="-283464" algn="l" defTabSz="914400" rtl="0" eaLnBrk="1" latinLnBrk="0" hangingPunct="1">
              <a:lnSpc>
                <a:spcPct val="90000"/>
              </a:lnSpc>
              <a:spcBef>
                <a:spcPts val="600"/>
              </a:spcBef>
              <a:buFont typeface="Arial" panose="020B0604020202020204" pitchFamily="34" charset="0"/>
              <a:buChar char="•"/>
              <a:defRPr sz="2000" b="0" i="0" kern="1200">
                <a:solidFill>
                  <a:schemeClr val="bg1"/>
                </a:solidFill>
                <a:latin typeface="+mn-lt"/>
                <a:ea typeface="+mn-ea"/>
                <a:cs typeface="+mn-cs"/>
              </a:defRPr>
            </a:lvl2pPr>
            <a:lvl3pPr marL="1143000" indent="-283464" algn="l" defTabSz="914400" rtl="0" eaLnBrk="1" latinLnBrk="0" hangingPunct="1">
              <a:lnSpc>
                <a:spcPct val="90000"/>
              </a:lnSpc>
              <a:spcBef>
                <a:spcPts val="1800"/>
              </a:spcBef>
              <a:buFont typeface="Arial" panose="020B0604020202020204" pitchFamily="34" charset="0"/>
              <a:buChar char="•"/>
              <a:defRPr sz="2000" b="0" i="0" kern="1200">
                <a:solidFill>
                  <a:schemeClr val="bg1"/>
                </a:solidFill>
                <a:latin typeface="+mn-lt"/>
                <a:ea typeface="+mn-ea"/>
                <a:cs typeface="+mn-cs"/>
              </a:defRPr>
            </a:lvl3pPr>
            <a:lvl4pPr marL="1600200" indent="-283464" algn="l" defTabSz="914400" rtl="0" eaLnBrk="1" latinLnBrk="0" hangingPunct="1">
              <a:lnSpc>
                <a:spcPct val="90000"/>
              </a:lnSpc>
              <a:spcBef>
                <a:spcPts val="1800"/>
              </a:spcBef>
              <a:buFont typeface="Arial" panose="020B0604020202020204" pitchFamily="34" charset="0"/>
              <a:buChar char="•"/>
              <a:defRPr sz="2000" b="0" i="0" kern="1200">
                <a:solidFill>
                  <a:schemeClr val="bg1"/>
                </a:solidFill>
                <a:latin typeface="+mn-lt"/>
                <a:ea typeface="+mn-ea"/>
                <a:cs typeface="+mn-cs"/>
              </a:defRPr>
            </a:lvl4pPr>
            <a:lvl5pPr marL="2057400" indent="-283464" algn="l" defTabSz="914400" rtl="0" eaLnBrk="1" latinLnBrk="0" hangingPunct="1">
              <a:lnSpc>
                <a:spcPct val="90000"/>
              </a:lnSpc>
              <a:spcBef>
                <a:spcPts val="1800"/>
              </a:spcBef>
              <a:buFont typeface="Arial" panose="020B0604020202020204" pitchFamily="34" charset="0"/>
              <a:buChar char="•"/>
              <a:defRPr sz="20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200" b="0" dirty="0">
                <a:solidFill>
                  <a:schemeClr val="bg1"/>
                </a:solidFill>
              </a:rPr>
              <a:t>VIPID:  </a:t>
            </a:r>
            <a:br>
              <a:rPr lang="en-US" sz="1200" b="0" dirty="0">
                <a:solidFill>
                  <a:schemeClr val="bg1"/>
                </a:solidFill>
              </a:rPr>
            </a:br>
            <a:br>
              <a:rPr lang="en-US" sz="1200" b="0" dirty="0">
                <a:solidFill>
                  <a:schemeClr val="bg1"/>
                </a:solidFill>
              </a:rPr>
            </a:br>
            <a:br>
              <a:rPr lang="en-US" sz="1200" b="0" dirty="0">
                <a:solidFill>
                  <a:schemeClr val="bg1"/>
                </a:solidFill>
              </a:rPr>
            </a:br>
            <a:r>
              <a:rPr lang="en-US" sz="1200" b="0" dirty="0">
                <a:solidFill>
                  <a:schemeClr val="bg1"/>
                </a:solidFill>
              </a:rPr>
              <a:t>USCID:  </a:t>
            </a:r>
          </a:p>
        </p:txBody>
      </p:sp>
      <p:sp>
        <p:nvSpPr>
          <p:cNvPr id="5" name="Slide Number Placeholder 4">
            <a:extLst>
              <a:ext uri="{FF2B5EF4-FFF2-40B4-BE49-F238E27FC236}">
                <a16:creationId xmlns:a16="http://schemas.microsoft.com/office/drawing/2014/main" id="{045CF332-E75F-142C-5DAD-B62F5474B85D}"/>
              </a:ext>
            </a:extLst>
          </p:cNvPr>
          <p:cNvSpPr>
            <a:spLocks noGrp="1"/>
          </p:cNvSpPr>
          <p:nvPr>
            <p:ph type="sldNum" sz="quarter" idx="26"/>
          </p:nvPr>
        </p:nvSpPr>
        <p:spPr/>
        <p:txBody>
          <a:bodyPr/>
          <a:lstStyle/>
          <a:p>
            <a:fld id="{294A09A9-5501-47C1-A89A-A340965A2BE2}" type="slidenum">
              <a:rPr lang="en-US" smtClean="0"/>
              <a:pPr/>
              <a:t>3</a:t>
            </a:fld>
            <a:endParaRPr lang="en-US" dirty="0">
              <a:latin typeface="+mn-lt"/>
            </a:endParaRPr>
          </a:p>
        </p:txBody>
      </p:sp>
    </p:spTree>
    <p:extLst>
      <p:ext uri="{BB962C8B-B14F-4D97-AF65-F5344CB8AC3E}">
        <p14:creationId xmlns:p14="http://schemas.microsoft.com/office/powerpoint/2010/main" val="792287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0BF65-C84B-45C3-72CA-AFDA68851174}"/>
              </a:ext>
            </a:extLst>
          </p:cNvPr>
          <p:cNvSpPr>
            <a:spLocks noGrp="1"/>
          </p:cNvSpPr>
          <p:nvPr>
            <p:ph type="title"/>
          </p:nvPr>
        </p:nvSpPr>
        <p:spPr>
          <a:xfrm>
            <a:off x="413550" y="439869"/>
            <a:ext cx="6787747" cy="1593507"/>
          </a:xfrm>
        </p:spPr>
        <p:txBody>
          <a:bodyPr/>
          <a:lstStyle/>
          <a:p>
            <a:r>
              <a:rPr lang="en-US" dirty="0"/>
              <a:t>Step 2 – Logging In</a:t>
            </a:r>
            <a:endParaRPr lang="en-US" b="0" dirty="0"/>
          </a:p>
        </p:txBody>
      </p:sp>
      <p:sp>
        <p:nvSpPr>
          <p:cNvPr id="3" name="Text Placeholder 2">
            <a:extLst>
              <a:ext uri="{FF2B5EF4-FFF2-40B4-BE49-F238E27FC236}">
                <a16:creationId xmlns:a16="http://schemas.microsoft.com/office/drawing/2014/main" id="{3B8EBC2C-6DD7-5003-38EB-40753046FE8C}"/>
              </a:ext>
            </a:extLst>
          </p:cNvPr>
          <p:cNvSpPr>
            <a:spLocks noGrp="1"/>
          </p:cNvSpPr>
          <p:nvPr>
            <p:ph sz="quarter" idx="13"/>
          </p:nvPr>
        </p:nvSpPr>
        <p:spPr>
          <a:xfrm>
            <a:off x="601034" y="2239367"/>
            <a:ext cx="8565547" cy="4341216"/>
          </a:xfrm>
          <a:solidFill>
            <a:schemeClr val="tx1">
              <a:alpha val="82000"/>
            </a:schemeClr>
          </a:solidFill>
        </p:spPr>
        <p:txBody>
          <a:bodyPr lIns="91440" tIns="91440" rIns="91440" bIns="91440">
            <a:noAutofit/>
          </a:bodyPr>
          <a:lstStyle/>
          <a:p>
            <a:pPr>
              <a:lnSpc>
                <a:spcPct val="150000"/>
              </a:lnSpc>
            </a:pPr>
            <a:r>
              <a:rPr lang="en-US" sz="1600" b="0" dirty="0">
                <a:solidFill>
                  <a:schemeClr val="bg1"/>
                </a:solidFill>
              </a:rPr>
              <a:t>If you have a laptop, make sure that it is connected to the USB-C cable that connects to your docking station.</a:t>
            </a:r>
            <a:br>
              <a:rPr lang="en-US" sz="1600" b="0" dirty="0">
                <a:solidFill>
                  <a:schemeClr val="bg1"/>
                </a:solidFill>
              </a:rPr>
            </a:br>
            <a:r>
              <a:rPr lang="en-US" sz="1600" b="0" dirty="0">
                <a:solidFill>
                  <a:schemeClr val="bg1"/>
                </a:solidFill>
              </a:rPr>
              <a:t>Your dock will allow for your laptop to connect to your monitors and peripherals (webcam, keyboard, mouse,</a:t>
            </a:r>
            <a:br>
              <a:rPr lang="en-US" sz="1600" b="0" dirty="0">
                <a:solidFill>
                  <a:schemeClr val="bg1"/>
                </a:solidFill>
              </a:rPr>
            </a:br>
            <a:r>
              <a:rPr lang="en-US" sz="1600" b="0" dirty="0">
                <a:solidFill>
                  <a:schemeClr val="bg1"/>
                </a:solidFill>
              </a:rPr>
              <a:t>speakers, wired network connection)</a:t>
            </a:r>
          </a:p>
          <a:p>
            <a:pPr>
              <a:lnSpc>
                <a:spcPct val="150000"/>
              </a:lnSpc>
            </a:pPr>
            <a:r>
              <a:rPr lang="en-US" sz="1600" b="0" dirty="0">
                <a:solidFill>
                  <a:schemeClr val="bg1"/>
                </a:solidFill>
              </a:rPr>
              <a:t>If you have a tower/desktop, power up your device by pressing the power button, if it is not already on.  </a:t>
            </a:r>
          </a:p>
          <a:p>
            <a:pPr>
              <a:lnSpc>
                <a:spcPct val="150000"/>
              </a:lnSpc>
            </a:pPr>
            <a:r>
              <a:rPr lang="en-US" sz="1600" b="0" dirty="0">
                <a:solidFill>
                  <a:schemeClr val="bg1"/>
                </a:solidFill>
              </a:rPr>
              <a:t>Once you have your USC credentials (username, password) you can now log in to your computer.  Enter your username (not case sensitive), enter your newly created password (case sensitive) and submit.</a:t>
            </a:r>
          </a:p>
          <a:p>
            <a:pPr marL="0" indent="0">
              <a:lnSpc>
                <a:spcPct val="150000"/>
              </a:lnSpc>
              <a:buNone/>
            </a:pPr>
            <a:endParaRPr lang="en-US" sz="1200" dirty="0"/>
          </a:p>
        </p:txBody>
      </p:sp>
      <p:pic>
        <p:nvPicPr>
          <p:cNvPr id="2050" name="Picture 2" descr="USB C Vs Thunderbolt ...">
            <a:extLst>
              <a:ext uri="{FF2B5EF4-FFF2-40B4-BE49-F238E27FC236}">
                <a16:creationId xmlns:a16="http://schemas.microsoft.com/office/drawing/2014/main" id="{949D02EB-2699-103F-A5B9-6D34064A962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224" r="9105"/>
          <a:stretch/>
        </p:blipFill>
        <p:spPr bwMode="auto">
          <a:xfrm>
            <a:off x="9384280" y="2243329"/>
            <a:ext cx="2502920" cy="142875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2A11FFEB-B68F-787F-27E4-1821C93BF071}"/>
              </a:ext>
            </a:extLst>
          </p:cNvPr>
          <p:cNvSpPr>
            <a:spLocks noGrp="1"/>
          </p:cNvSpPr>
          <p:nvPr>
            <p:ph type="sldNum" sz="quarter" idx="26"/>
          </p:nvPr>
        </p:nvSpPr>
        <p:spPr/>
        <p:txBody>
          <a:bodyPr/>
          <a:lstStyle/>
          <a:p>
            <a:fld id="{294A09A9-5501-47C1-A89A-A340965A2BE2}" type="slidenum">
              <a:rPr lang="en-US" smtClean="0"/>
              <a:pPr/>
              <a:t>4</a:t>
            </a:fld>
            <a:endParaRPr lang="en-US" dirty="0">
              <a:latin typeface="+mn-lt"/>
            </a:endParaRPr>
          </a:p>
        </p:txBody>
      </p:sp>
    </p:spTree>
    <p:extLst>
      <p:ext uri="{BB962C8B-B14F-4D97-AF65-F5344CB8AC3E}">
        <p14:creationId xmlns:p14="http://schemas.microsoft.com/office/powerpoint/2010/main" val="1855460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0BF65-C84B-45C3-72CA-AFDA68851174}"/>
              </a:ext>
            </a:extLst>
          </p:cNvPr>
          <p:cNvSpPr>
            <a:spLocks noGrp="1"/>
          </p:cNvSpPr>
          <p:nvPr>
            <p:ph type="title"/>
          </p:nvPr>
        </p:nvSpPr>
        <p:spPr>
          <a:xfrm>
            <a:off x="413550" y="439869"/>
            <a:ext cx="6787747" cy="1593507"/>
          </a:xfrm>
        </p:spPr>
        <p:txBody>
          <a:bodyPr/>
          <a:lstStyle/>
          <a:p>
            <a:r>
              <a:rPr lang="en-US" dirty="0"/>
              <a:t>Step 3 – Outlook (Email)</a:t>
            </a:r>
            <a:endParaRPr lang="en-US" b="0" dirty="0"/>
          </a:p>
        </p:txBody>
      </p:sp>
      <p:sp>
        <p:nvSpPr>
          <p:cNvPr id="3" name="Text Placeholder 2">
            <a:extLst>
              <a:ext uri="{FF2B5EF4-FFF2-40B4-BE49-F238E27FC236}">
                <a16:creationId xmlns:a16="http://schemas.microsoft.com/office/drawing/2014/main" id="{3B8EBC2C-6DD7-5003-38EB-40753046FE8C}"/>
              </a:ext>
            </a:extLst>
          </p:cNvPr>
          <p:cNvSpPr>
            <a:spLocks noGrp="1"/>
          </p:cNvSpPr>
          <p:nvPr>
            <p:ph sz="quarter" idx="13"/>
          </p:nvPr>
        </p:nvSpPr>
        <p:spPr>
          <a:xfrm>
            <a:off x="533955" y="2562989"/>
            <a:ext cx="9551143" cy="3477391"/>
          </a:xfrm>
          <a:solidFill>
            <a:schemeClr val="tx1">
              <a:alpha val="82000"/>
            </a:schemeClr>
          </a:solidFill>
        </p:spPr>
        <p:txBody>
          <a:bodyPr lIns="91440" tIns="91440" rIns="91440" bIns="91440">
            <a:noAutofit/>
          </a:bodyPr>
          <a:lstStyle/>
          <a:p>
            <a:pPr algn="l">
              <a:lnSpc>
                <a:spcPct val="150000"/>
              </a:lnSpc>
              <a:buFont typeface="Arial" panose="020B0604020202020204" pitchFamily="34" charset="0"/>
              <a:buChar char="•"/>
            </a:pPr>
            <a:r>
              <a:rPr lang="en-US" sz="1600" b="1" i="0" dirty="0">
                <a:solidFill>
                  <a:srgbClr val="000000"/>
                </a:solidFill>
                <a:effectLst/>
              </a:rPr>
              <a:t>University Email</a:t>
            </a:r>
            <a:r>
              <a:rPr lang="en-US" sz="1600" b="0" i="0" dirty="0">
                <a:solidFill>
                  <a:srgbClr val="000000"/>
                </a:solidFill>
                <a:effectLst/>
              </a:rPr>
              <a:t> accounts are provided automatically during the employment onboarding process. </a:t>
            </a:r>
            <a:br>
              <a:rPr lang="en-US" sz="1600" b="0" i="0" dirty="0">
                <a:solidFill>
                  <a:srgbClr val="000000"/>
                </a:solidFill>
                <a:effectLst/>
              </a:rPr>
            </a:br>
            <a:r>
              <a:rPr lang="en-US" sz="1600" b="0" i="0" dirty="0">
                <a:solidFill>
                  <a:srgbClr val="000000"/>
                </a:solidFill>
                <a:effectLst/>
              </a:rPr>
              <a:t>The university uses Microsoft Exchange, and you may access your email using MS Outlook, installed on your computer or through your web browser at </a:t>
            </a:r>
            <a:r>
              <a:rPr lang="en-US" sz="1600" b="0" i="0" dirty="0">
                <a:solidFill>
                  <a:srgbClr val="73000A"/>
                </a:solidFill>
                <a:effectLst/>
              </a:rPr>
              <a:t>Office 365  </a:t>
            </a:r>
            <a:r>
              <a:rPr lang="en-US" sz="1600" b="1" i="0" dirty="0">
                <a:solidFill>
                  <a:srgbClr val="73000A"/>
                </a:solidFill>
                <a:effectLst/>
              </a:rPr>
              <a:t>- </a:t>
            </a:r>
            <a:r>
              <a:rPr lang="en-US" sz="1600" b="1" i="0" dirty="0">
                <a:solidFill>
                  <a:srgbClr val="C00000"/>
                </a:solidFill>
                <a:effectLst/>
              </a:rPr>
              <a:t>http://portal.office.com</a:t>
            </a:r>
            <a:r>
              <a:rPr lang="en-US" sz="1600" b="0" i="0" dirty="0">
                <a:solidFill>
                  <a:srgbClr val="000000"/>
                </a:solidFill>
                <a:effectLst/>
              </a:rPr>
              <a:t>.  </a:t>
            </a:r>
            <a:br>
              <a:rPr lang="en-US" sz="1600" b="0" i="0" dirty="0">
                <a:solidFill>
                  <a:srgbClr val="000000"/>
                </a:solidFill>
                <a:effectLst/>
              </a:rPr>
            </a:br>
            <a:r>
              <a:rPr lang="en-US" sz="1600" b="0" i="0" dirty="0">
                <a:solidFill>
                  <a:srgbClr val="000000"/>
                </a:solidFill>
                <a:effectLst/>
              </a:rPr>
              <a:t>You will use your </a:t>
            </a:r>
            <a:r>
              <a:rPr lang="en-US" sz="1600" b="1" i="0" dirty="0">
                <a:solidFill>
                  <a:srgbClr val="C00000"/>
                </a:solidFill>
                <a:effectLst/>
              </a:rPr>
              <a:t>Network Username</a:t>
            </a:r>
            <a:r>
              <a:rPr lang="en-US" sz="1600" b="0" i="0" dirty="0">
                <a:solidFill>
                  <a:srgbClr val="C00000"/>
                </a:solidFill>
                <a:effectLst/>
              </a:rPr>
              <a:t> </a:t>
            </a:r>
            <a:r>
              <a:rPr lang="en-US" sz="1600" b="0" i="0" dirty="0">
                <a:solidFill>
                  <a:srgbClr val="000000"/>
                </a:solidFill>
                <a:effectLst/>
              </a:rPr>
              <a:t>and password to login. The university uses </a:t>
            </a:r>
            <a:r>
              <a:rPr lang="en-US" sz="1600" b="1" i="0" dirty="0">
                <a:solidFill>
                  <a:srgbClr val="C00000"/>
                </a:solidFill>
                <a:effectLst/>
              </a:rPr>
              <a:t>Multifactor Authentication (MFA) - Duo</a:t>
            </a:r>
            <a:r>
              <a:rPr lang="en-US" sz="1600" b="0" i="0" dirty="0">
                <a:solidFill>
                  <a:srgbClr val="C00000"/>
                </a:solidFill>
                <a:effectLst/>
              </a:rPr>
              <a:t> </a:t>
            </a:r>
            <a:r>
              <a:rPr lang="en-US" sz="1600" b="0" i="0" dirty="0">
                <a:solidFill>
                  <a:srgbClr val="000000"/>
                </a:solidFill>
                <a:effectLst/>
              </a:rPr>
              <a:t>for accessing emails accounts.</a:t>
            </a:r>
          </a:p>
          <a:p>
            <a:pPr>
              <a:lnSpc>
                <a:spcPct val="150000"/>
              </a:lnSpc>
            </a:pPr>
            <a:r>
              <a:rPr lang="en-US" sz="1600" b="0" i="0" dirty="0">
                <a:solidFill>
                  <a:srgbClr val="000000"/>
                </a:solidFill>
                <a:effectLst/>
              </a:rPr>
              <a:t>Our </a:t>
            </a:r>
            <a:r>
              <a:rPr lang="en-US" sz="1600" b="1" i="0" dirty="0">
                <a:solidFill>
                  <a:srgbClr val="73000A"/>
                </a:solidFill>
                <a:effectLst/>
              </a:rPr>
              <a:t>Email Signature Generator</a:t>
            </a:r>
            <a:r>
              <a:rPr lang="en-US" sz="1600" b="0" i="0" dirty="0">
                <a:solidFill>
                  <a:srgbClr val="000000"/>
                </a:solidFill>
                <a:effectLst/>
              </a:rPr>
              <a:t> - </a:t>
            </a:r>
            <a:r>
              <a:rPr lang="en-US" sz="1600" i="0" dirty="0">
                <a:solidFill>
                  <a:srgbClr val="C00000"/>
                </a:solidFill>
                <a:effectLst/>
              </a:rPr>
              <a:t>https://tinyurl.com/2u33ck3c </a:t>
            </a:r>
            <a:r>
              <a:rPr lang="en-US" sz="1600" b="0" i="0" dirty="0">
                <a:solidFill>
                  <a:srgbClr val="000000"/>
                </a:solidFill>
                <a:effectLst/>
              </a:rPr>
              <a:t> helps employees create a standard email signature including contact details and the appropriate academic or university logo.</a:t>
            </a:r>
            <a:br>
              <a:rPr lang="en-US" sz="1050" b="0" i="0" dirty="0">
                <a:solidFill>
                  <a:srgbClr val="000000"/>
                </a:solidFill>
                <a:effectLst/>
                <a:latin typeface="Berlingske Sans"/>
              </a:rPr>
            </a:br>
            <a:endParaRPr lang="en-US" sz="1050" b="0" i="0" dirty="0">
              <a:solidFill>
                <a:srgbClr val="000000"/>
              </a:solidFill>
              <a:effectLst/>
              <a:latin typeface="Berlingske Sans"/>
            </a:endParaRPr>
          </a:p>
          <a:p>
            <a:pPr marL="0" indent="0">
              <a:lnSpc>
                <a:spcPct val="150000"/>
              </a:lnSpc>
              <a:buNone/>
            </a:pPr>
            <a:endParaRPr lang="en-US" sz="1200" dirty="0"/>
          </a:p>
        </p:txBody>
      </p:sp>
      <p:pic>
        <p:nvPicPr>
          <p:cNvPr id="4100" name="Picture 4" descr="Download Microsoft Outlook Logo in SVG Vector or PNG File ...">
            <a:extLst>
              <a:ext uri="{FF2B5EF4-FFF2-40B4-BE49-F238E27FC236}">
                <a16:creationId xmlns:a16="http://schemas.microsoft.com/office/drawing/2014/main" id="{68CD5F1D-620B-E0B2-ACD3-DF97B2F70A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51015" y="2572313"/>
            <a:ext cx="1315811" cy="1241203"/>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73E7777B-AE47-B147-A4D2-9A89139ABD25}"/>
              </a:ext>
            </a:extLst>
          </p:cNvPr>
          <p:cNvSpPr>
            <a:spLocks noGrp="1"/>
          </p:cNvSpPr>
          <p:nvPr>
            <p:ph type="sldNum" sz="quarter" idx="26"/>
          </p:nvPr>
        </p:nvSpPr>
        <p:spPr/>
        <p:txBody>
          <a:bodyPr/>
          <a:lstStyle/>
          <a:p>
            <a:fld id="{294A09A9-5501-47C1-A89A-A340965A2BE2}" type="slidenum">
              <a:rPr lang="en-US" smtClean="0"/>
              <a:pPr/>
              <a:t>5</a:t>
            </a:fld>
            <a:endParaRPr lang="en-US" dirty="0">
              <a:latin typeface="+mn-lt"/>
            </a:endParaRPr>
          </a:p>
        </p:txBody>
      </p:sp>
    </p:spTree>
    <p:extLst>
      <p:ext uri="{BB962C8B-B14F-4D97-AF65-F5344CB8AC3E}">
        <p14:creationId xmlns:p14="http://schemas.microsoft.com/office/powerpoint/2010/main" val="893975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0BF65-C84B-45C3-72CA-AFDA68851174}"/>
              </a:ext>
            </a:extLst>
          </p:cNvPr>
          <p:cNvSpPr>
            <a:spLocks noGrp="1"/>
          </p:cNvSpPr>
          <p:nvPr>
            <p:ph type="title"/>
          </p:nvPr>
        </p:nvSpPr>
        <p:spPr>
          <a:xfrm>
            <a:off x="413550" y="439869"/>
            <a:ext cx="6787747" cy="1593507"/>
          </a:xfrm>
        </p:spPr>
        <p:txBody>
          <a:bodyPr/>
          <a:lstStyle/>
          <a:p>
            <a:r>
              <a:rPr lang="en-US" dirty="0"/>
              <a:t>Step 3 – WIFI</a:t>
            </a:r>
            <a:endParaRPr lang="en-US" b="0" dirty="0"/>
          </a:p>
        </p:txBody>
      </p:sp>
      <p:sp>
        <p:nvSpPr>
          <p:cNvPr id="3" name="Text Placeholder 2">
            <a:extLst>
              <a:ext uri="{FF2B5EF4-FFF2-40B4-BE49-F238E27FC236}">
                <a16:creationId xmlns:a16="http://schemas.microsoft.com/office/drawing/2014/main" id="{3B8EBC2C-6DD7-5003-38EB-40753046FE8C}"/>
              </a:ext>
            </a:extLst>
          </p:cNvPr>
          <p:cNvSpPr>
            <a:spLocks noGrp="1"/>
          </p:cNvSpPr>
          <p:nvPr>
            <p:ph sz="quarter" idx="13"/>
          </p:nvPr>
        </p:nvSpPr>
        <p:spPr>
          <a:xfrm>
            <a:off x="533955" y="2562989"/>
            <a:ext cx="8957115" cy="3010179"/>
          </a:xfrm>
          <a:solidFill>
            <a:schemeClr val="tx1">
              <a:alpha val="82000"/>
            </a:schemeClr>
          </a:solidFill>
        </p:spPr>
        <p:txBody>
          <a:bodyPr lIns="91440" tIns="91440" rIns="91440" bIns="91440">
            <a:noAutofit/>
          </a:bodyPr>
          <a:lstStyle/>
          <a:p>
            <a:pPr marL="0" indent="0" algn="l">
              <a:lnSpc>
                <a:spcPct val="150000"/>
              </a:lnSpc>
              <a:buNone/>
            </a:pPr>
            <a:r>
              <a:rPr lang="en-US" sz="1600" b="1" i="0" dirty="0">
                <a:solidFill>
                  <a:srgbClr val="73000A"/>
                </a:solidFill>
                <a:effectLst/>
              </a:rPr>
              <a:t>Wired and wireless networks</a:t>
            </a:r>
            <a:r>
              <a:rPr lang="en-US" sz="1600" b="0" i="0" dirty="0">
                <a:solidFill>
                  <a:srgbClr val="000000"/>
                </a:solidFill>
                <a:effectLst/>
              </a:rPr>
              <a:t> are available to employees in all buildings and most common outdoor spaces. Employees are welcome to connect personal devices to the campus wired or wireless networks.  Enter the link below into your browser to get instructions on connecting your device(s) to the </a:t>
            </a:r>
            <a:r>
              <a:rPr lang="en-US" sz="1600" b="0" i="0" dirty="0" err="1">
                <a:solidFill>
                  <a:srgbClr val="000000"/>
                </a:solidFill>
                <a:effectLst/>
              </a:rPr>
              <a:t>wifi</a:t>
            </a:r>
            <a:r>
              <a:rPr lang="en-US" sz="1600" b="0" i="0" dirty="0">
                <a:solidFill>
                  <a:srgbClr val="000000"/>
                </a:solidFill>
                <a:effectLst/>
              </a:rPr>
              <a:t> network (</a:t>
            </a:r>
            <a:r>
              <a:rPr lang="en-US" sz="1600" b="0" i="0" dirty="0" err="1">
                <a:solidFill>
                  <a:srgbClr val="000000"/>
                </a:solidFill>
                <a:effectLst/>
              </a:rPr>
              <a:t>eduroam</a:t>
            </a:r>
            <a:r>
              <a:rPr lang="en-US" sz="1600" b="0" i="0" dirty="0">
                <a:solidFill>
                  <a:srgbClr val="000000"/>
                </a:solidFill>
                <a:effectLst/>
              </a:rPr>
              <a:t>).</a:t>
            </a:r>
            <a:endParaRPr lang="en-US" sz="2000" b="0" i="0" dirty="0">
              <a:solidFill>
                <a:srgbClr val="000000"/>
              </a:solidFill>
              <a:effectLst/>
            </a:endParaRPr>
          </a:p>
          <a:p>
            <a:pPr marL="0" indent="0" algn="l">
              <a:lnSpc>
                <a:spcPct val="150000"/>
              </a:lnSpc>
              <a:buNone/>
            </a:pPr>
            <a:r>
              <a:rPr lang="en-US" sz="2000" b="0" i="0" dirty="0">
                <a:solidFill>
                  <a:srgbClr val="000000"/>
                </a:solidFill>
                <a:effectLst/>
              </a:rPr>
              <a:t>https://tinyurl.com/4kwra3xs</a:t>
            </a:r>
            <a:br>
              <a:rPr lang="en-US" sz="2000" b="0" i="0" dirty="0">
                <a:solidFill>
                  <a:srgbClr val="000000"/>
                </a:solidFill>
                <a:effectLst/>
                <a:latin typeface="Berlingske Sans"/>
              </a:rPr>
            </a:br>
            <a:endParaRPr lang="en-US" sz="2000" b="0" i="0" dirty="0">
              <a:solidFill>
                <a:srgbClr val="000000"/>
              </a:solidFill>
              <a:effectLst/>
              <a:latin typeface="Berlingske Sans"/>
            </a:endParaRPr>
          </a:p>
          <a:p>
            <a:pPr marL="0" indent="0">
              <a:lnSpc>
                <a:spcPct val="150000"/>
              </a:lnSpc>
              <a:buNone/>
            </a:pPr>
            <a:endParaRPr lang="en-US" sz="1200" dirty="0"/>
          </a:p>
        </p:txBody>
      </p:sp>
      <p:pic>
        <p:nvPicPr>
          <p:cNvPr id="5124" name="Picture 4" descr="Wi Fi Symbol Images – Browse 260,887 ...">
            <a:extLst>
              <a:ext uri="{FF2B5EF4-FFF2-40B4-BE49-F238E27FC236}">
                <a16:creationId xmlns:a16="http://schemas.microsoft.com/office/drawing/2014/main" id="{607663AF-DFD9-37CC-90B3-CFA9C5AFD8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99912" y="4320561"/>
            <a:ext cx="3469821" cy="194310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5D256E3C-6498-ABB8-2A16-E037D6D8E80E}"/>
              </a:ext>
            </a:extLst>
          </p:cNvPr>
          <p:cNvSpPr>
            <a:spLocks noGrp="1"/>
          </p:cNvSpPr>
          <p:nvPr>
            <p:ph type="sldNum" sz="quarter" idx="26"/>
          </p:nvPr>
        </p:nvSpPr>
        <p:spPr/>
        <p:txBody>
          <a:bodyPr/>
          <a:lstStyle/>
          <a:p>
            <a:fld id="{294A09A9-5501-47C1-A89A-A340965A2BE2}" type="slidenum">
              <a:rPr lang="en-US" smtClean="0"/>
              <a:pPr/>
              <a:t>6</a:t>
            </a:fld>
            <a:endParaRPr lang="en-US" dirty="0">
              <a:latin typeface="+mn-lt"/>
            </a:endParaRPr>
          </a:p>
        </p:txBody>
      </p:sp>
    </p:spTree>
    <p:extLst>
      <p:ext uri="{BB962C8B-B14F-4D97-AF65-F5344CB8AC3E}">
        <p14:creationId xmlns:p14="http://schemas.microsoft.com/office/powerpoint/2010/main" val="3241625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0C1B7-6E4E-3DEE-50C0-1CA3B14303EE}"/>
              </a:ext>
            </a:extLst>
          </p:cNvPr>
          <p:cNvSpPr>
            <a:spLocks noGrp="1"/>
          </p:cNvSpPr>
          <p:nvPr>
            <p:ph type="ctrTitle"/>
          </p:nvPr>
        </p:nvSpPr>
        <p:spPr>
          <a:xfrm>
            <a:off x="594360" y="411479"/>
            <a:ext cx="5504542" cy="1767842"/>
          </a:xfrm>
        </p:spPr>
        <p:txBody>
          <a:bodyPr/>
          <a:lstStyle/>
          <a:p>
            <a:r>
              <a:rPr lang="en-US" dirty="0"/>
              <a:t>Thank you</a:t>
            </a:r>
          </a:p>
        </p:txBody>
      </p:sp>
      <p:sp>
        <p:nvSpPr>
          <p:cNvPr id="3" name="Text Placeholder 2">
            <a:extLst>
              <a:ext uri="{FF2B5EF4-FFF2-40B4-BE49-F238E27FC236}">
                <a16:creationId xmlns:a16="http://schemas.microsoft.com/office/drawing/2014/main" id="{8BE734F0-2DDD-AF70-F13D-F9E4C1929411}"/>
              </a:ext>
            </a:extLst>
          </p:cNvPr>
          <p:cNvSpPr>
            <a:spLocks noGrp="1"/>
          </p:cNvSpPr>
          <p:nvPr>
            <p:ph type="body" sz="quarter" idx="11"/>
          </p:nvPr>
        </p:nvSpPr>
        <p:spPr>
          <a:xfrm>
            <a:off x="594360" y="2260510"/>
            <a:ext cx="9997996" cy="3478440"/>
          </a:xfrm>
          <a:solidFill>
            <a:schemeClr val="tx1"/>
          </a:solidFill>
        </p:spPr>
        <p:txBody>
          <a:bodyPr vert="horz" lIns="0" tIns="0" rIns="0" bIns="0" rtlCol="0" anchor="t">
            <a:noAutofit/>
          </a:bodyPr>
          <a:lstStyle/>
          <a:p>
            <a:r>
              <a:rPr lang="en-US" dirty="0">
                <a:solidFill>
                  <a:srgbClr val="C00000"/>
                </a:solidFill>
              </a:rPr>
              <a:t>CON IT Support Staff</a:t>
            </a:r>
          </a:p>
          <a:p>
            <a:r>
              <a:rPr lang="en-US">
                <a:solidFill>
                  <a:schemeClr val="bg1"/>
                </a:solidFill>
              </a:rPr>
              <a:t>Williams-Brice Building</a:t>
            </a:r>
            <a:br>
              <a:rPr lang="en-US" sz="2000" b="0" dirty="0"/>
            </a:br>
            <a:r>
              <a:rPr lang="en-US" sz="1600" b="0"/>
              <a:t>Meg Turner – IT Support</a:t>
            </a:r>
            <a:br>
              <a:rPr lang="en-US" sz="1200" b="0" dirty="0"/>
            </a:br>
            <a:r>
              <a:rPr lang="en-US" sz="1200" b="0" dirty="0">
                <a:solidFill>
                  <a:schemeClr val="bg1">
                    <a:lumMod val="95000"/>
                    <a:lumOff val="5000"/>
                  </a:schemeClr>
                </a:solidFill>
                <a:hlinkClick r:id="rId3">
                  <a:extLst>
                    <a:ext uri="{A12FA001-AC4F-418D-AE19-62706E023703}">
                      <ahyp:hlinkClr xmlns:ahyp="http://schemas.microsoft.com/office/drawing/2018/hyperlinkcolor" val="tx"/>
                    </a:ext>
                  </a:extLst>
                </a:hlinkClick>
              </a:rPr>
              <a:t>mt62@mailbox.sc.edu</a:t>
            </a:r>
            <a:br>
              <a:rPr lang="en-US" sz="1200" b="0" dirty="0">
                <a:solidFill>
                  <a:schemeClr val="bg1">
                    <a:lumMod val="95000"/>
                    <a:lumOff val="5000"/>
                  </a:schemeClr>
                </a:solidFill>
              </a:rPr>
            </a:br>
            <a:br>
              <a:rPr lang="en-US" sz="1200" b="0" dirty="0"/>
            </a:br>
            <a:r>
              <a:rPr lang="en-US" sz="1600" b="0"/>
              <a:t>Rachel Coleman – IT Support</a:t>
            </a:r>
            <a:br>
              <a:rPr lang="en-US" sz="1600" b="0" dirty="0"/>
            </a:br>
            <a:r>
              <a:rPr lang="en-US" sz="1200" b="0" dirty="0">
                <a:solidFill>
                  <a:schemeClr val="bg1">
                    <a:lumMod val="95000"/>
                    <a:lumOff val="5000"/>
                  </a:schemeClr>
                </a:solidFill>
                <a:hlinkClick r:id="rId4">
                  <a:extLst>
                    <a:ext uri="{A12FA001-AC4F-418D-AE19-62706E023703}">
                      <ahyp:hlinkClr xmlns:ahyp="http://schemas.microsoft.com/office/drawing/2018/hyperlinkcolor" val="tx"/>
                    </a:ext>
                  </a:extLst>
                </a:hlinkClick>
              </a:rPr>
              <a:t>reliving@mailbox.sc.edu</a:t>
            </a:r>
            <a:br>
              <a:rPr lang="en-US" sz="1200" b="0" dirty="0">
                <a:solidFill>
                  <a:schemeClr val="bg1">
                    <a:lumMod val="95000"/>
                    <a:lumOff val="5000"/>
                  </a:schemeClr>
                </a:solidFill>
              </a:rPr>
            </a:br>
            <a:br>
              <a:rPr lang="en-US" sz="1200" b="0" dirty="0"/>
            </a:br>
            <a:r>
              <a:rPr lang="en-US" sz="1600" b="0">
                <a:solidFill>
                  <a:srgbClr val="5D7D40"/>
                </a:solidFill>
              </a:rPr>
              <a:t>Justin Wright – IT Support (Student)</a:t>
            </a:r>
            <a:br>
              <a:rPr lang="en-US" sz="1600" b="0" dirty="0">
                <a:solidFill>
                  <a:srgbClr val="5D7D40"/>
                </a:solidFill>
              </a:rPr>
            </a:br>
            <a:r>
              <a:rPr lang="en-US" sz="1200" b="0" dirty="0">
                <a:solidFill>
                  <a:schemeClr val="bg1"/>
                </a:solidFill>
                <a:hlinkClick r:id="rId5">
                  <a:extLst>
                    <a:ext uri="{A12FA001-AC4F-418D-AE19-62706E023703}">
                      <ahyp:hlinkClr xmlns:ahyp="http://schemas.microsoft.com/office/drawing/2018/hyperlinkcolor" val="tx"/>
                    </a:ext>
                  </a:extLst>
                </a:hlinkClick>
              </a:rPr>
              <a:t>jlw36@email.sc.edu</a:t>
            </a:r>
          </a:p>
          <a:p>
            <a:r>
              <a:rPr lang="en-US" dirty="0">
                <a:solidFill>
                  <a:schemeClr val="bg1"/>
                </a:solidFill>
              </a:rPr>
              <a:t>Lexington Building</a:t>
            </a:r>
            <a:endParaRPr lang="en-US" sz="1200" b="0" dirty="0">
              <a:solidFill>
                <a:schemeClr val="bg1"/>
              </a:solidFill>
            </a:endParaRPr>
          </a:p>
          <a:p>
            <a:r>
              <a:rPr lang="en-US" sz="1600" b="0" dirty="0"/>
              <a:t>Kevin Bloom – IT Support</a:t>
            </a:r>
            <a:br>
              <a:rPr lang="en-US" sz="1600" b="0" dirty="0"/>
            </a:br>
            <a:r>
              <a:rPr lang="en-US" sz="1200" b="0" dirty="0">
                <a:solidFill>
                  <a:schemeClr val="bg1"/>
                </a:solidFill>
                <a:hlinkClick r:id="rId6">
                  <a:extLst>
                    <a:ext uri="{A12FA001-AC4F-418D-AE19-62706E023703}">
                      <ahyp:hlinkClr xmlns:ahyp="http://schemas.microsoft.com/office/drawing/2018/hyperlinkcolor" val="tx"/>
                    </a:ext>
                  </a:extLst>
                </a:hlinkClick>
              </a:rPr>
              <a:t>bloomk@mailbox.sc.edu</a:t>
            </a:r>
            <a:endParaRPr lang="en-US" sz="1200" dirty="0">
              <a:solidFill>
                <a:schemeClr val="bg1"/>
              </a:solidFill>
              <a:hlinkClick r:id="rId6">
                <a:extLst>
                  <a:ext uri="{A12FA001-AC4F-418D-AE19-62706E023703}">
                    <ahyp:hlinkClr xmlns:ahyp="http://schemas.microsoft.com/office/drawing/2018/hyperlinkcolor" val="tx"/>
                  </a:ext>
                </a:extLst>
              </a:hlinkClick>
            </a:endParaRPr>
          </a:p>
          <a:p>
            <a:r>
              <a:rPr lang="en-US" sz="1600" b="0" dirty="0"/>
              <a:t>Ryan Webber – IT Director</a:t>
            </a:r>
            <a:br>
              <a:rPr lang="en-US" sz="1200" b="0" dirty="0"/>
            </a:br>
            <a:r>
              <a:rPr lang="en-US" sz="1200" b="0" dirty="0">
                <a:solidFill>
                  <a:schemeClr val="bg1">
                    <a:lumMod val="95000"/>
                    <a:lumOff val="5000"/>
                  </a:schemeClr>
                </a:solidFill>
                <a:hlinkClick r:id="rId7">
                  <a:extLst>
                    <a:ext uri="{A12FA001-AC4F-418D-AE19-62706E023703}">
                      <ahyp:hlinkClr xmlns:ahyp="http://schemas.microsoft.com/office/drawing/2018/hyperlinkcolor" val="tx"/>
                    </a:ext>
                  </a:extLst>
                </a:hlinkClick>
              </a:rPr>
              <a:t>rwebber@mailbox.sc.edu</a:t>
            </a:r>
            <a:br>
              <a:rPr lang="en-US" sz="1200" b="0" dirty="0">
                <a:solidFill>
                  <a:schemeClr val="bg1">
                    <a:lumMod val="95000"/>
                    <a:lumOff val="5000"/>
                  </a:schemeClr>
                </a:solidFill>
              </a:rPr>
            </a:br>
            <a:endParaRPr lang="en-US" dirty="0">
              <a:solidFill>
                <a:schemeClr val="bg1">
                  <a:lumMod val="95000"/>
                  <a:lumOff val="5000"/>
                </a:schemeClr>
              </a:solidFill>
            </a:endParaRPr>
          </a:p>
        </p:txBody>
      </p:sp>
      <p:pic>
        <p:nvPicPr>
          <p:cNvPr id="5" name="Picture 4">
            <a:extLst>
              <a:ext uri="{FF2B5EF4-FFF2-40B4-BE49-F238E27FC236}">
                <a16:creationId xmlns:a16="http://schemas.microsoft.com/office/drawing/2014/main" id="{82F2B3AE-951A-192C-7424-0465B6D6D2C0}"/>
              </a:ext>
            </a:extLst>
          </p:cNvPr>
          <p:cNvPicPr>
            <a:picLocks noChangeAspect="1"/>
          </p:cNvPicPr>
          <p:nvPr/>
        </p:nvPicPr>
        <p:blipFill>
          <a:blip r:embed="rId8"/>
          <a:stretch>
            <a:fillRect/>
          </a:stretch>
        </p:blipFill>
        <p:spPr>
          <a:xfrm>
            <a:off x="8295636" y="2796822"/>
            <a:ext cx="2657846" cy="2676899"/>
          </a:xfrm>
          <a:prstGeom prst="rect">
            <a:avLst/>
          </a:prstGeom>
        </p:spPr>
      </p:pic>
      <p:sp>
        <p:nvSpPr>
          <p:cNvPr id="6" name="Text Placeholder 2">
            <a:extLst>
              <a:ext uri="{FF2B5EF4-FFF2-40B4-BE49-F238E27FC236}">
                <a16:creationId xmlns:a16="http://schemas.microsoft.com/office/drawing/2014/main" id="{205F13AC-AB62-66EF-7533-B1BDF0C60780}"/>
              </a:ext>
            </a:extLst>
          </p:cNvPr>
          <p:cNvSpPr txBox="1">
            <a:spLocks/>
          </p:cNvSpPr>
          <p:nvPr/>
        </p:nvSpPr>
        <p:spPr>
          <a:xfrm>
            <a:off x="7862504" y="1977540"/>
            <a:ext cx="3524111" cy="565491"/>
          </a:xfrm>
          <a:prstGeom prst="rect">
            <a:avLst/>
          </a:prstGeom>
          <a:solidFill>
            <a:schemeClr val="tx1">
              <a:alpha val="62000"/>
            </a:schemeClr>
          </a:solidFill>
          <a:ln>
            <a:solidFill>
              <a:schemeClr val="accent1"/>
            </a:solidFill>
          </a:ln>
        </p:spPr>
        <p:txBody>
          <a:bodyPr vert="horz" lIns="91440" tIns="91440" rIns="91440" bIns="9144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b="1" i="0" kern="1200">
                <a:solidFill>
                  <a:schemeClr val="tx2">
                    <a:lumMod val="75000"/>
                  </a:schemeClr>
                </a:solidFill>
                <a:latin typeface="+mn-lt"/>
                <a:ea typeface="+mn-ea"/>
                <a:cs typeface="+mn-cs"/>
              </a:defRPr>
            </a:lvl1pPr>
            <a:lvl2pPr marL="685800" indent="-283464" algn="l" defTabSz="914400" rtl="0" eaLnBrk="1" latinLnBrk="0" hangingPunct="1">
              <a:lnSpc>
                <a:spcPct val="90000"/>
              </a:lnSpc>
              <a:spcBef>
                <a:spcPts val="500"/>
              </a:spcBef>
              <a:buFont typeface="Arial" panose="020B0604020202020204" pitchFamily="34" charset="0"/>
              <a:buChar char="•"/>
              <a:defRPr sz="4000" b="0" i="0" kern="1200">
                <a:solidFill>
                  <a:schemeClr val="bg1"/>
                </a:solidFill>
                <a:latin typeface="+mn-lt"/>
                <a:ea typeface="+mn-ea"/>
                <a:cs typeface="+mn-cs"/>
              </a:defRPr>
            </a:lvl2pPr>
            <a:lvl3pPr marL="1143000" indent="-283464" algn="l" defTabSz="914400" rtl="0" eaLnBrk="1" latinLnBrk="0" hangingPunct="1">
              <a:lnSpc>
                <a:spcPct val="90000"/>
              </a:lnSpc>
              <a:spcBef>
                <a:spcPts val="500"/>
              </a:spcBef>
              <a:buFont typeface="Arial" panose="020B0604020202020204" pitchFamily="34" charset="0"/>
              <a:buChar char="•"/>
              <a:defRPr sz="4000" b="0" i="0" kern="1200">
                <a:solidFill>
                  <a:schemeClr val="bg1"/>
                </a:solidFill>
                <a:latin typeface="+mn-lt"/>
                <a:ea typeface="+mn-ea"/>
                <a:cs typeface="+mn-cs"/>
              </a:defRPr>
            </a:lvl3pPr>
            <a:lvl4pPr marL="1600200" indent="-283464" algn="l" defTabSz="914400" rtl="0" eaLnBrk="1" latinLnBrk="0" hangingPunct="1">
              <a:lnSpc>
                <a:spcPct val="90000"/>
              </a:lnSpc>
              <a:spcBef>
                <a:spcPts val="500"/>
              </a:spcBef>
              <a:buFont typeface="Arial" panose="020B0604020202020204" pitchFamily="34" charset="0"/>
              <a:buChar char="•"/>
              <a:defRPr sz="4000" b="0" i="0" kern="1200">
                <a:solidFill>
                  <a:schemeClr val="bg1"/>
                </a:solidFill>
                <a:latin typeface="+mn-lt"/>
                <a:ea typeface="+mn-ea"/>
                <a:cs typeface="+mn-cs"/>
              </a:defRPr>
            </a:lvl4pPr>
            <a:lvl5pPr marL="2057400" indent="-283464" algn="l" defTabSz="914400" rtl="0" eaLnBrk="1" latinLnBrk="0" hangingPunct="1">
              <a:lnSpc>
                <a:spcPct val="90000"/>
              </a:lnSpc>
              <a:spcBef>
                <a:spcPts val="500"/>
              </a:spcBef>
              <a:buFont typeface="Arial" panose="020B0604020202020204" pitchFamily="34" charset="0"/>
              <a:buChar char="•"/>
              <a:defRPr sz="40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3200" b="0" dirty="0"/>
              <a:t>Request Support </a:t>
            </a:r>
          </a:p>
          <a:p>
            <a:pPr algn="ctr"/>
            <a:endParaRPr lang="en-US" sz="1600" b="0" dirty="0">
              <a:solidFill>
                <a:schemeClr val="bg1">
                  <a:lumMod val="95000"/>
                  <a:lumOff val="5000"/>
                </a:schemeClr>
              </a:solidFill>
            </a:endParaRPr>
          </a:p>
        </p:txBody>
      </p:sp>
    </p:spTree>
    <p:extLst>
      <p:ext uri="{BB962C8B-B14F-4D97-AF65-F5344CB8AC3E}">
        <p14:creationId xmlns:p14="http://schemas.microsoft.com/office/powerpoint/2010/main" val="4261132419"/>
      </p:ext>
    </p:extLst>
  </p:cSld>
  <p:clrMapOvr>
    <a:masterClrMapping/>
  </p:clrMapOvr>
</p:sld>
</file>

<file path=ppt/theme/theme1.xml><?xml version="1.0" encoding="utf-8"?>
<a:theme xmlns:a="http://schemas.openxmlformats.org/drawingml/2006/main" name="Custom">
  <a:themeElements>
    <a:clrScheme name="Swiss">
      <a:dk1>
        <a:srgbClr val="000000"/>
      </a:dk1>
      <a:lt1>
        <a:srgbClr val="FFFFFF"/>
      </a:lt1>
      <a:dk2>
        <a:srgbClr val="E4E4E4"/>
      </a:dk2>
      <a:lt2>
        <a:srgbClr val="7CA655"/>
      </a:lt2>
      <a:accent1>
        <a:srgbClr val="A9D4DB"/>
      </a:accent1>
      <a:accent2>
        <a:srgbClr val="FBE284"/>
      </a:accent2>
      <a:accent3>
        <a:srgbClr val="4495A2"/>
      </a:accent3>
      <a:accent4>
        <a:srgbClr val="AA5881"/>
      </a:accent4>
      <a:accent5>
        <a:srgbClr val="E06742"/>
      </a:accent5>
      <a:accent6>
        <a:srgbClr val="F9D448"/>
      </a:accent6>
      <a:hlink>
        <a:srgbClr val="4495A2"/>
      </a:hlink>
      <a:folHlink>
        <a:srgbClr val="AA5881"/>
      </a:folHlink>
    </a:clrScheme>
    <a:fontScheme name="Custom 175">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78853419_Win32_SL_V5" id="{958D2C9E-948D-4354-BF9D-DF8AE3C2B240}" vid="{22D4A967-05D2-4D72-8594-54CFF341483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3ADE890428E1B41B5F6A157D967EAEC" ma:contentTypeVersion="39" ma:contentTypeDescription="Create a new document." ma:contentTypeScope="" ma:versionID="60d5871750b2f799524a093004366138">
  <xsd:schema xmlns:xsd="http://www.w3.org/2001/XMLSchema" xmlns:xs="http://www.w3.org/2001/XMLSchema" xmlns:p="http://schemas.microsoft.com/office/2006/metadata/properties" xmlns:ns2="61b1b2f6-6e2d-4722-b613-51784ae1724c" xmlns:ns3="94790b25-dab8-43e5-9786-15c38c77673d" targetNamespace="http://schemas.microsoft.com/office/2006/metadata/properties" ma:root="true" ma:fieldsID="d596a909733f6a9b3e1c86c91066e5e7" ns2:_="" ns3:_="">
    <xsd:import namespace="61b1b2f6-6e2d-4722-b613-51784ae1724c"/>
    <xsd:import namespace="94790b25-dab8-43e5-9786-15c38c77673d"/>
    <xsd:element name="properties">
      <xsd:complexType>
        <xsd:sequence>
          <xsd:element name="documentManagement">
            <xsd:complexType>
              <xsd:all>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Leaders" minOccurs="0"/>
                <xsd:element ref="ns2:Members" minOccurs="0"/>
                <xsd:element ref="ns2:Member_Groups" minOccurs="0"/>
                <xsd:element ref="ns2:Distribution_Groups" minOccurs="0"/>
                <xsd:element ref="ns2:LMS_Mappings" minOccurs="0"/>
                <xsd:element ref="ns2:Invited_Leaders" minOccurs="0"/>
                <xsd:element ref="ns2:Invited_Members" minOccurs="0"/>
                <xsd:element ref="ns2:Self_Registration_Enabled" minOccurs="0"/>
                <xsd:element ref="ns2:Has_Leaders_Only_SectionGroup" minOccurs="0"/>
                <xsd:element ref="ns2:Is_Collaboration_Space_Locked" minOccurs="0"/>
                <xsd:element ref="ns2:IsNotebookLocked" minOccurs="0"/>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Teams_Channel_Section_Location" minOccurs="0"/>
                <xsd:element ref="ns3:SharedWithUsers" minOccurs="0"/>
                <xsd:element ref="ns3:SharedWithDetails"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1b1b2f6-6e2d-4722-b613-51784ae1724c" elementFormDefault="qualified">
    <xsd:import namespace="http://schemas.microsoft.com/office/2006/documentManagement/types"/>
    <xsd:import namespace="http://schemas.microsoft.com/office/infopath/2007/PartnerControls"/>
    <xsd:element name="NotebookType" ma:index="8" nillable="true" ma:displayName="Notebook Type" ma:internalName="NotebookType">
      <xsd:simpleType>
        <xsd:restriction base="dms:Text"/>
      </xsd:simpleType>
    </xsd:element>
    <xsd:element name="FolderType" ma:index="9" nillable="true" ma:displayName="Folder Type" ma:internalName="FolderType">
      <xsd:simpleType>
        <xsd:restriction base="dms:Text"/>
      </xsd:simpleType>
    </xsd:element>
    <xsd:element name="CultureName" ma:index="10" nillable="true" ma:displayName="Culture Name" ma:internalName="CultureName">
      <xsd:simpleType>
        <xsd:restriction base="dms:Text"/>
      </xsd:simpleType>
    </xsd:element>
    <xsd:element name="AppVersion" ma:index="11" nillable="true" ma:displayName="App Version" ma:internalName="AppVersion">
      <xsd:simpleType>
        <xsd:restriction base="dms:Text"/>
      </xsd:simpleType>
    </xsd:element>
    <xsd:element name="TeamsChannelId" ma:index="12" nillable="true" ma:displayName="Teams Channel Id" ma:internalName="TeamsChannelId">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14" nillable="true" ma:displayName="Math Settings" ma:internalName="Math_Settings">
      <xsd:simpleType>
        <xsd:restriction base="dms:Text"/>
      </xsd:simpleType>
    </xsd:element>
    <xsd:element name="DefaultSectionNames" ma:index="15" nillable="true" ma:displayName="Default Section Names" ma:internalName="DefaultSectionNames">
      <xsd:simpleType>
        <xsd:restriction base="dms:Note">
          <xsd:maxLength value="255"/>
        </xsd:restriction>
      </xsd:simpleType>
    </xsd:element>
    <xsd:element name="Templates" ma:index="16" nillable="true" ma:displayName="Templates" ma:internalName="Templates">
      <xsd:simpleType>
        <xsd:restriction base="dms:Note">
          <xsd:maxLength value="255"/>
        </xsd:restriction>
      </xsd:simpleType>
    </xsd:element>
    <xsd:element name="Leaders" ma:index="17"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18"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19"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0" nillable="true" ma:displayName="Distribution Groups" ma:internalName="Distribution_Groups">
      <xsd:simpleType>
        <xsd:restriction base="dms:Note">
          <xsd:maxLength value="255"/>
        </xsd:restriction>
      </xsd:simpleType>
    </xsd:element>
    <xsd:element name="LMS_Mappings" ma:index="21" nillable="true" ma:displayName="LMS Mappings" ma:internalName="LMS_Mappings">
      <xsd:simpleType>
        <xsd:restriction base="dms:Note">
          <xsd:maxLength value="255"/>
        </xsd:restriction>
      </xsd:simpleType>
    </xsd:element>
    <xsd:element name="Invited_Leaders" ma:index="22" nillable="true" ma:displayName="Invited Leaders" ma:internalName="Invited_Leaders">
      <xsd:simpleType>
        <xsd:restriction base="dms:Note">
          <xsd:maxLength value="255"/>
        </xsd:restriction>
      </xsd:simpleType>
    </xsd:element>
    <xsd:element name="Invited_Members" ma:index="23" nillable="true" ma:displayName="Invited Members" ma:internalName="Invited_Members">
      <xsd:simpleType>
        <xsd:restriction base="dms:Note">
          <xsd:maxLength value="255"/>
        </xsd:restriction>
      </xsd:simpleType>
    </xsd:element>
    <xsd:element name="Self_Registration_Enabled" ma:index="24" nillable="true" ma:displayName="Self Registration Enabled" ma:internalName="Self_Registration_Enabled">
      <xsd:simpleType>
        <xsd:restriction base="dms:Boolean"/>
      </xsd:simpleType>
    </xsd:element>
    <xsd:element name="Has_Leaders_Only_SectionGroup" ma:index="25" nillable="true" ma:displayName="Has Leaders Only SectionGroup" ma:internalName="Has_Leaders_Only_SectionGroup">
      <xsd:simpleType>
        <xsd:restriction base="dms:Boolean"/>
      </xsd:simpleType>
    </xsd:element>
    <xsd:element name="Is_Collaboration_Space_Locked" ma:index="26" nillable="true" ma:displayName="Is Collaboration Space Locked" ma:internalName="Is_Collaboration_Space_Locked">
      <xsd:simpleType>
        <xsd:restriction base="dms:Boolean"/>
      </xsd:simpleType>
    </xsd:element>
    <xsd:element name="IsNotebookLocked" ma:index="27" nillable="true" ma:displayName="Is Notebook Locked" ma:internalName="IsNotebookLocked">
      <xsd:simpleType>
        <xsd:restriction base="dms:Boolean"/>
      </xsd:simpleType>
    </xsd:element>
    <xsd:element name="MediaServiceMetadata" ma:index="28" nillable="true" ma:displayName="MediaServiceMetadata" ma:hidden="true" ma:internalName="MediaServiceMetadata" ma:readOnly="true">
      <xsd:simpleType>
        <xsd:restriction base="dms:Note"/>
      </xsd:simpleType>
    </xsd:element>
    <xsd:element name="MediaServiceFastMetadata" ma:index="29" nillable="true" ma:displayName="MediaServiceFastMetadata" ma:hidden="true" ma:internalName="MediaServiceFastMetadata" ma:readOnly="true">
      <xsd:simpleType>
        <xsd:restriction base="dms:Note"/>
      </xsd:simpleType>
    </xsd:element>
    <xsd:element name="MediaServiceDateTaken" ma:index="30" nillable="true" ma:displayName="MediaServiceDateTaken" ma:hidden="true" ma:internalName="MediaServiceDateTaken" ma:readOnly="true">
      <xsd:simpleType>
        <xsd:restriction base="dms:Text"/>
      </xsd:simpleType>
    </xsd:element>
    <xsd:element name="MediaServiceAutoTags" ma:index="31" nillable="true" ma:displayName="Tags" ma:internalName="MediaServiceAutoTags" ma:readOnly="true">
      <xsd:simpleType>
        <xsd:restriction base="dms:Text"/>
      </xsd:simpleType>
    </xsd:element>
    <xsd:element name="MediaServiceOCR" ma:index="32" nillable="true" ma:displayName="Extracted Text" ma:internalName="MediaServiceOCR" ma:readOnly="true">
      <xsd:simpleType>
        <xsd:restriction base="dms:Note">
          <xsd:maxLength value="255"/>
        </xsd:restriction>
      </xsd:simpleType>
    </xsd:element>
    <xsd:element name="MediaServiceGenerationTime" ma:index="33" nillable="true" ma:displayName="MediaServiceGenerationTime" ma:hidden="true" ma:internalName="MediaServiceGenerationTime" ma:readOnly="true">
      <xsd:simpleType>
        <xsd:restriction base="dms:Text"/>
      </xsd:simpleType>
    </xsd:element>
    <xsd:element name="MediaServiceEventHashCode" ma:index="34" nillable="true" ma:displayName="MediaServiceEventHashCode" ma:hidden="true" ma:internalName="MediaServiceEventHashCode" ma:readOnly="true">
      <xsd:simpleType>
        <xsd:restriction base="dms:Text"/>
      </xsd:simpleType>
    </xsd:element>
    <xsd:element name="MediaServiceAutoKeyPoints" ma:index="35" nillable="true" ma:displayName="MediaServiceAutoKeyPoints" ma:hidden="true" ma:internalName="MediaServiceAutoKeyPoints" ma:readOnly="true">
      <xsd:simpleType>
        <xsd:restriction base="dms:Note"/>
      </xsd:simpleType>
    </xsd:element>
    <xsd:element name="MediaServiceKeyPoints" ma:index="36" nillable="true" ma:displayName="KeyPoints" ma:internalName="MediaServiceKeyPoints" ma:readOnly="true">
      <xsd:simpleType>
        <xsd:restriction base="dms:Note">
          <xsd:maxLength value="255"/>
        </xsd:restriction>
      </xsd:simpleType>
    </xsd:element>
    <xsd:element name="Teams_Channel_Section_Location" ma:index="37" nillable="true" ma:displayName="Teams Channel Section Location" ma:internalName="Teams_Channel_Section_Location">
      <xsd:simpleType>
        <xsd:restriction base="dms:Text"/>
      </xsd:simpleType>
    </xsd:element>
    <xsd:element name="MediaLengthInSeconds" ma:index="40" nillable="true" ma:displayName="Length (seconds)" ma:internalName="MediaLengthInSeconds" ma:readOnly="true">
      <xsd:simpleType>
        <xsd:restriction base="dms:Unknown"/>
      </xsd:simpleType>
    </xsd:element>
    <xsd:element name="MediaServiceLocation" ma:index="41" nillable="true" ma:displayName="Location" ma:internalName="MediaServiceLocation" ma:readOnly="true">
      <xsd:simpleType>
        <xsd:restriction base="dms:Text"/>
      </xsd:simpleType>
    </xsd:element>
    <xsd:element name="lcf76f155ced4ddcb4097134ff3c332f" ma:index="43" nillable="true" ma:taxonomy="true" ma:internalName="lcf76f155ced4ddcb4097134ff3c332f" ma:taxonomyFieldName="MediaServiceImageTags" ma:displayName="Image Tags" ma:readOnly="false" ma:fieldId="{5cf76f15-5ced-4ddc-b409-7134ff3c332f}" ma:taxonomyMulti="true" ma:sspId="00eb1200-ba6e-4cde-9974-9e593fd12a0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45" nillable="true" ma:displayName="MediaServiceObjectDetectorVersions" ma:hidden="true" ma:indexed="true" ma:internalName="MediaServiceObjectDetectorVersions" ma:readOnly="true">
      <xsd:simpleType>
        <xsd:restriction base="dms:Text"/>
      </xsd:simpleType>
    </xsd:element>
    <xsd:element name="MediaServiceSearchProperties" ma:index="4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4790b25-dab8-43e5-9786-15c38c77673d" elementFormDefault="qualified">
    <xsd:import namespace="http://schemas.microsoft.com/office/2006/documentManagement/types"/>
    <xsd:import namespace="http://schemas.microsoft.com/office/infopath/2007/PartnerControls"/>
    <xsd:element name="SharedWithUsers" ma:index="3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9" nillable="true" ma:displayName="Shared With Details" ma:internalName="SharedWithDetails" ma:readOnly="true">
      <xsd:simpleType>
        <xsd:restriction base="dms:Note">
          <xsd:maxLength value="255"/>
        </xsd:restriction>
      </xsd:simpleType>
    </xsd:element>
    <xsd:element name="TaxCatchAll" ma:index="44" nillable="true" ma:displayName="Taxonomy Catch All Column" ma:hidden="true" ma:list="{d1ed54e6-6afc-4b40-b036-53914a50e50a}" ma:internalName="TaxCatchAll" ma:showField="CatchAllData" ma:web="94790b25-dab8-43e5-9786-15c38c77673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4790b25-dab8-43e5-9786-15c38c77673d" xsi:nil="true"/>
    <MediaServiceKeyPoints xmlns="61b1b2f6-6e2d-4722-b613-51784ae1724c" xsi:nil="true"/>
    <FolderType xmlns="61b1b2f6-6e2d-4722-b613-51784ae1724c" xsi:nil="true"/>
    <Leaders xmlns="61b1b2f6-6e2d-4722-b613-51784ae1724c">
      <UserInfo>
        <DisplayName/>
        <AccountId xsi:nil="true"/>
        <AccountType/>
      </UserInfo>
    </Leaders>
    <LMS_Mappings xmlns="61b1b2f6-6e2d-4722-b613-51784ae1724c" xsi:nil="true"/>
    <Invited_Leaders xmlns="61b1b2f6-6e2d-4722-b613-51784ae1724c" xsi:nil="true"/>
    <Invited_Members xmlns="61b1b2f6-6e2d-4722-b613-51784ae1724c" xsi:nil="true"/>
    <Is_Collaboration_Space_Locked xmlns="61b1b2f6-6e2d-4722-b613-51784ae1724c" xsi:nil="true"/>
    <Member_Groups xmlns="61b1b2f6-6e2d-4722-b613-51784ae1724c">
      <UserInfo>
        <DisplayName/>
        <AccountId xsi:nil="true"/>
        <AccountType/>
      </UserInfo>
    </Member_Groups>
    <CultureName xmlns="61b1b2f6-6e2d-4722-b613-51784ae1724c" xsi:nil="true"/>
    <Owner xmlns="61b1b2f6-6e2d-4722-b613-51784ae1724c">
      <UserInfo>
        <DisplayName/>
        <AccountId xsi:nil="true"/>
        <AccountType/>
      </UserInfo>
    </Owner>
    <Distribution_Groups xmlns="61b1b2f6-6e2d-4722-b613-51784ae1724c" xsi:nil="true"/>
    <TeamsChannelId xmlns="61b1b2f6-6e2d-4722-b613-51784ae1724c" xsi:nil="true"/>
    <DefaultSectionNames xmlns="61b1b2f6-6e2d-4722-b613-51784ae1724c" xsi:nil="true"/>
    <Teams_Channel_Section_Location xmlns="61b1b2f6-6e2d-4722-b613-51784ae1724c" xsi:nil="true"/>
    <Templates xmlns="61b1b2f6-6e2d-4722-b613-51784ae1724c" xsi:nil="true"/>
    <NotebookType xmlns="61b1b2f6-6e2d-4722-b613-51784ae1724c" xsi:nil="true"/>
    <lcf76f155ced4ddcb4097134ff3c332f xmlns="61b1b2f6-6e2d-4722-b613-51784ae1724c">
      <Terms xmlns="http://schemas.microsoft.com/office/infopath/2007/PartnerControls"/>
    </lcf76f155ced4ddcb4097134ff3c332f>
    <Has_Leaders_Only_SectionGroup xmlns="61b1b2f6-6e2d-4722-b613-51784ae1724c" xsi:nil="true"/>
    <AppVersion xmlns="61b1b2f6-6e2d-4722-b613-51784ae1724c" xsi:nil="true"/>
    <Math_Settings xmlns="61b1b2f6-6e2d-4722-b613-51784ae1724c" xsi:nil="true"/>
    <Members xmlns="61b1b2f6-6e2d-4722-b613-51784ae1724c">
      <UserInfo>
        <DisplayName/>
        <AccountId xsi:nil="true"/>
        <AccountType/>
      </UserInfo>
    </Members>
    <Self_Registration_Enabled xmlns="61b1b2f6-6e2d-4722-b613-51784ae1724c" xsi:nil="true"/>
    <IsNotebookLocked xmlns="61b1b2f6-6e2d-4722-b613-51784ae1724c" xsi:nil="true"/>
  </documentManagement>
</p:properties>
</file>

<file path=customXml/itemProps1.xml><?xml version="1.0" encoding="utf-8"?>
<ds:datastoreItem xmlns:ds="http://schemas.openxmlformats.org/officeDocument/2006/customXml" ds:itemID="{1A333CB9-E7C4-4273-954E-D50DC8088A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1b1b2f6-6e2d-4722-b613-51784ae1724c"/>
    <ds:schemaRef ds:uri="94790b25-dab8-43e5-9786-15c38c77673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21FFAC0-05A2-416A-B06C-C248395482CF}">
  <ds:schemaRefs>
    <ds:schemaRef ds:uri="http://schemas.microsoft.com/sharepoint/v3/contenttype/forms"/>
  </ds:schemaRefs>
</ds:datastoreItem>
</file>

<file path=customXml/itemProps3.xml><?xml version="1.0" encoding="utf-8"?>
<ds:datastoreItem xmlns:ds="http://schemas.openxmlformats.org/officeDocument/2006/customXml" ds:itemID="{4F4B194E-8B30-4377-8C59-ECFB902D2A26}">
  <ds:schemaRefs>
    <ds:schemaRef ds:uri="http://purl.org/dc/dcmitype/"/>
    <ds:schemaRef ds:uri="http://schemas.microsoft.com/office/2006/metadata/properties"/>
    <ds:schemaRef ds:uri="61b1b2f6-6e2d-4722-b613-51784ae1724c"/>
    <ds:schemaRef ds:uri="http://purl.org/dc/terms/"/>
    <ds:schemaRef ds:uri="http://purl.org/dc/elements/1.1/"/>
    <ds:schemaRef ds:uri="94790b25-dab8-43e5-9786-15c38c77673d"/>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{34C1E5F9-5DE0-4AA7-9CFE-9D78D2B42F0E}tf78853419_win32</Template>
  <TotalTime>1704</TotalTime>
  <Words>832</Words>
  <Application>Microsoft Office PowerPoint</Application>
  <PresentationFormat>Widescreen</PresentationFormat>
  <Paragraphs>44</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Custom</vt:lpstr>
      <vt:lpstr>Welcome  to the CON IT: GETTING STARTED</vt:lpstr>
      <vt:lpstr>Step 1 – Claim Account Your network username/password</vt:lpstr>
      <vt:lpstr>Step 1 - Claim Account Instructions Your network username/password</vt:lpstr>
      <vt:lpstr>Step 2 – Logging In</vt:lpstr>
      <vt:lpstr>Step 3 – Outlook (Email)</vt:lpstr>
      <vt:lpstr>Step 3 – WIFI</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CON. IT: GETTING STARTED</dc:title>
  <dc:creator>Webber, Ryan</dc:creator>
  <cp:lastModifiedBy>Webber, Ryan</cp:lastModifiedBy>
  <cp:revision>38</cp:revision>
  <cp:lastPrinted>2024-05-23T14:48:53Z</cp:lastPrinted>
  <dcterms:created xsi:type="dcterms:W3CDTF">2024-05-22T12:48:38Z</dcterms:created>
  <dcterms:modified xsi:type="dcterms:W3CDTF">2024-10-29T14:53:35Z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0x01010043ADE890428E1B41B5F6A157D967EAEC</vt:lpwstr>
  </property>
  <property fmtid="{D5CDD505-2E9C-101B-9397-08002B2CF9AE}" pid="3" name="MediaServiceImageTags">
    <vt:lpwstr/>
  </property>
</Properties>
</file>