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60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5"/>
    <p:restoredTop sz="95329"/>
  </p:normalViewPr>
  <p:slideViewPr>
    <p:cSldViewPr snapToGrid="0" snapToObjects="1">
      <p:cViewPr varScale="1">
        <p:scale>
          <a:sx n="99" d="100"/>
          <a:sy n="99" d="100"/>
        </p:scale>
        <p:origin x="12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10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60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TITLE SLIDE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88F4-4337-DD48-A2BF-DB6C9A87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84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TITLE OF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88F4-4337-DD48-A2BF-DB6C9A87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9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TITLE OF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88F4-4337-DD48-A2BF-DB6C9A87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5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z="44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TITLE OF SLIDE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88F4-4337-DD48-A2BF-DB6C9A87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5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88F4-4337-DD48-A2BF-DB6C9A87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16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z="6000" b="0" i="0" u="none" strike="noStrike" cap="none" dirty="0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THANK YOU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388F4-4337-DD48-A2BF-DB6C9A87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8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0ABDB-8A63-C94B-8942-0FDD5FCB6F09}" type="datetimeFigureOut">
              <a:rPr lang="en-US" smtClean="0"/>
              <a:t>1/25/23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388F4-4337-DD48-A2BF-DB6C9A87E6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16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2" r:id="rId3"/>
    <p:sldLayoutId id="2147483713" r:id="rId4"/>
    <p:sldLayoutId id="2147483716" r:id="rId5"/>
    <p:sldLayoutId id="214748371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4C0AB-C644-1E49-38D9-F5ED66AE63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5FA531-9176-F1D6-DBCE-0F45CF30A4A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36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C6D2-4B47-E528-B90C-CCC50D87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E9B6F-AACB-19F2-2711-2518A75CD1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358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8203-9BBA-409B-D017-7BAEF77EE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23A18-1AD9-28C3-3610-2A6B1F54F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3654A-D12A-182D-DD58-160D467A75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Impact" panose="020B080603090205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2168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MG_Branded_Presentation" id="{82952B0E-EBD4-684E-AB12-271438194211}" vid="{5F76C7F5-C7C0-C341-AB53-3481A60D3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</TotalTime>
  <Words>2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Office Theme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Givens-Little, Kendall</dc:creator>
  <cp:lastModifiedBy>Givens-Little, Kendall</cp:lastModifiedBy>
  <cp:revision>5</cp:revision>
  <dcterms:created xsi:type="dcterms:W3CDTF">2022-07-28T14:36:35Z</dcterms:created>
  <dcterms:modified xsi:type="dcterms:W3CDTF">2023-01-25T15:06:25Z</dcterms:modified>
</cp:coreProperties>
</file>