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05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A1B1-BBB0-403F-B299-6B4E973F079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E2D-B19A-4EA8-9793-AB04D6634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9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A1B1-BBB0-403F-B299-6B4E973F079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E2D-B19A-4EA8-9793-AB04D6634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5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A1B1-BBB0-403F-B299-6B4E973F079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E2D-B19A-4EA8-9793-AB04D6634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6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A1B1-BBB0-403F-B299-6B4E973F079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E2D-B19A-4EA8-9793-AB04D6634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0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A1B1-BBB0-403F-B299-6B4E973F079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E2D-B19A-4EA8-9793-AB04D6634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8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A1B1-BBB0-403F-B299-6B4E973F079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E2D-B19A-4EA8-9793-AB04D6634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8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A1B1-BBB0-403F-B299-6B4E973F079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E2D-B19A-4EA8-9793-AB04D6634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6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A1B1-BBB0-403F-B299-6B4E973F079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E2D-B19A-4EA8-9793-AB04D6634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3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A1B1-BBB0-403F-B299-6B4E973F079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E2D-B19A-4EA8-9793-AB04D6634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1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A1B1-BBB0-403F-B299-6B4E973F079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E2D-B19A-4EA8-9793-AB04D6634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5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A1B1-BBB0-403F-B299-6B4E973F079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E2D-B19A-4EA8-9793-AB04D6634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8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2A1B1-BBB0-403F-B299-6B4E973F079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C0E2D-B19A-4EA8-9793-AB04D6634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6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63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BROWN, LINDSEY</cp:lastModifiedBy>
  <cp:revision>4</cp:revision>
  <dcterms:created xsi:type="dcterms:W3CDTF">2014-12-18T13:19:32Z</dcterms:created>
  <dcterms:modified xsi:type="dcterms:W3CDTF">2017-01-25T12:34:27Z</dcterms:modified>
</cp:coreProperties>
</file>