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22" d="100"/>
          <a:sy n="22" d="100"/>
        </p:scale>
        <p:origin x="1960" y="304"/>
      </p:cViewPr>
      <p:guideLst>
        <p:guide orient="horz" pos="2448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AB340-BBDE-884E-9101-98AE5CD5B4C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7CF62-6A26-A54E-AC96-E46743E7D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0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7CF62-6A26-A54E-AC96-E46743E7D6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9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186880" cy="4023360"/>
          </a:xfrm>
        </p:spPr>
        <p:txBody>
          <a:bodyPr>
            <a:normAutofit/>
          </a:bodyPr>
          <a:lstStyle>
            <a:lvl1pPr algn="l">
              <a:defRPr sz="19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65760"/>
            <a:ext cx="31821120" cy="3436618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2FEB6-7D97-4F17-82E4-DEEA1D01F339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25B4-43AF-47B2-B5BD-C7D48155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4389120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073782" y="900767"/>
            <a:ext cx="29870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7200" b="1" dirty="0">
                <a:latin typeface="Verdana"/>
                <a:cs typeface="Verdana"/>
              </a:rPr>
              <a:t>Poster title (resist the temptation for long titles)</a:t>
            </a:r>
          </a:p>
          <a:p>
            <a:pPr>
              <a:lnSpc>
                <a:spcPct val="50000"/>
              </a:lnSpc>
            </a:pPr>
            <a:endParaRPr lang="en-GB" sz="7200" b="1" dirty="0">
              <a:latin typeface="Verdana"/>
              <a:cs typeface="Verdana"/>
            </a:endParaRPr>
          </a:p>
          <a:p>
            <a:r>
              <a:rPr lang="en-GB" sz="3600" b="1" dirty="0">
                <a:latin typeface="Verdana"/>
                <a:cs typeface="Verdana"/>
              </a:rPr>
              <a:t>Author A, Author B, Author C, Author D and Author E</a:t>
            </a:r>
          </a:p>
          <a:p>
            <a:r>
              <a:rPr lang="en-GB" sz="3600" b="1" dirty="0">
                <a:latin typeface="Verdana"/>
                <a:cs typeface="Verdana"/>
              </a:rPr>
              <a:t>Address or affiliation, address or affiliation, address or affiliation</a:t>
            </a:r>
            <a:endParaRPr lang="en-AU" sz="3600" b="1" dirty="0">
              <a:latin typeface="Verdana"/>
              <a:cs typeface="Verdana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143000" y="19043650"/>
            <a:ext cx="9829800" cy="1072832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>
              <a:spcBef>
                <a:spcPct val="50000"/>
              </a:spcBef>
            </a:pPr>
            <a:r>
              <a:rPr lang="en-GB" sz="3600" b="1" dirty="0">
                <a:latin typeface="Verdana"/>
                <a:cs typeface="Verdana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AU" sz="2700" dirty="0">
                <a:latin typeface="Verdana"/>
                <a:cs typeface="Verdana"/>
              </a:rPr>
              <a:t>How to use this poster template: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Verdana"/>
                <a:cs typeface="Verdana"/>
              </a:rPr>
              <a:t>Simply highlight this text and replace it by typing in your own text, or copy and paste your text from an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Verdana"/>
                <a:cs typeface="Verdana"/>
              </a:rPr>
              <a:t>The body text/font size should be between 24 and 32 points in Verdana book, bold     or italic.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Verdana"/>
                <a:cs typeface="Verdana"/>
              </a:rPr>
              <a:t>Keep body text left aligned. Do not justify text.</a:t>
            </a:r>
          </a:p>
          <a:p>
            <a:pPr>
              <a:spcBef>
                <a:spcPct val="40000"/>
              </a:spcBef>
            </a:pPr>
            <a:r>
              <a:rPr lang="en-AU" sz="2700" dirty="0">
                <a:latin typeface="Verdana"/>
                <a:cs typeface="Verdana"/>
              </a:rPr>
              <a:t>The </a:t>
            </a:r>
            <a:r>
              <a:rPr lang="en-AU" sz="2700" dirty="0" err="1">
                <a:latin typeface="Verdana"/>
                <a:cs typeface="Verdana"/>
              </a:rPr>
              <a:t>color</a:t>
            </a:r>
            <a:r>
              <a:rPr lang="en-AU" sz="2700" dirty="0">
                <a:latin typeface="Verdana"/>
                <a:cs typeface="Verdana"/>
              </a:rPr>
              <a:t> of the body text should be in black. Headings may be red.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143000" y="7010400"/>
            <a:ext cx="9829800" cy="1105693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>
              <a:spcBef>
                <a:spcPct val="50000"/>
              </a:spcBef>
            </a:pPr>
            <a:r>
              <a:rPr lang="en-GB" sz="3600" b="1" dirty="0">
                <a:latin typeface="Verdana"/>
                <a:cs typeface="Verdana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First: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Check with conference organizers on their specifications of size and orientation before you start your poster (maximum poster size, landscape, portrait or square orientation).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The page size of this poster template is 48” wide by 36” tall, landscape (horizontal) format. Do not change this page size. If you need a different shape, start with a portrait (vertical) template. 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Bear in mind you do not need to fill the whole space allocated by some conference organizers (such as 8’ x 4’). Do not make your poster bigger than necessary just to fill that given size.</a:t>
            </a:r>
            <a:endParaRPr lang="en-US" sz="2700" dirty="0">
              <a:latin typeface="Verdana"/>
              <a:cs typeface="Verdana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1734800" y="7010400"/>
            <a:ext cx="9829800" cy="227615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 marL="381000" indent="-381000">
              <a:spcBef>
                <a:spcPct val="50000"/>
              </a:spcBef>
            </a:pPr>
            <a:r>
              <a:rPr lang="en-GB" sz="3600" b="1" dirty="0">
                <a:latin typeface="Verdana"/>
                <a:cs typeface="Verdana"/>
              </a:rPr>
              <a:t>Method</a:t>
            </a:r>
          </a:p>
          <a:p>
            <a:pPr marL="381000" indent="-381000">
              <a:spcBef>
                <a:spcPct val="50000"/>
              </a:spcBef>
              <a:buSzPct val="60000"/>
              <a:buFont typeface="Monotype Sorts" pitchFamily="2" charset="2"/>
              <a:buNone/>
            </a:pPr>
            <a:r>
              <a:rPr lang="en-AU" sz="2700" dirty="0">
                <a:latin typeface="Verdana"/>
                <a:cs typeface="Verdana"/>
              </a:rPr>
              <a:t>Tips for making a successful poster: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Verdana"/>
                <a:cs typeface="Verdana"/>
              </a:rPr>
              <a:t>Rewrite your paper into poster format (simplify everything and avoid data overkill).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Verdana"/>
                <a:cs typeface="Verdana"/>
              </a:rPr>
              <a:t>Headings/section titles should be in sentence case unless a proper name/noun is used.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Verdana"/>
                <a:cs typeface="Verdana"/>
              </a:rPr>
              <a:t>Never do whole sentences in capitals or underline to stress your point; use bold characters instead.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Verdana"/>
                <a:cs typeface="Verdana"/>
              </a:rPr>
              <a:t>When laying out your poster, leave breathing space around your text. Don’t overcrowd.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Verdana"/>
                <a:cs typeface="Verdana"/>
              </a:rPr>
              <a:t>Try using photographs or </a:t>
            </a:r>
            <a:r>
              <a:rPr lang="en-AU" sz="2700" dirty="0" err="1">
                <a:latin typeface="Verdana"/>
                <a:cs typeface="Verdana"/>
              </a:rPr>
              <a:t>colored</a:t>
            </a:r>
            <a:r>
              <a:rPr lang="en-AU" sz="2700" dirty="0">
                <a:latin typeface="Verdana"/>
                <a:cs typeface="Verdana"/>
              </a:rPr>
              <a:t> graphs. Avoid long numerical tables.</a:t>
            </a:r>
          </a:p>
          <a:p>
            <a:pPr marL="381000" indent="-3810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700" dirty="0">
                <a:latin typeface="Verdana"/>
                <a:cs typeface="Verdana"/>
              </a:rPr>
              <a:t>Check spelling; have someone else proofread.</a:t>
            </a:r>
            <a:endParaRPr lang="en-US" sz="2700" dirty="0">
              <a:latin typeface="Verdana"/>
              <a:cs typeface="Verdana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22326600" y="7010400"/>
            <a:ext cx="9829800" cy="227615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59942" tIns="359942" rIns="359942" bIns="359942"/>
          <a:lstStyle/>
          <a:p>
            <a:pPr>
              <a:spcBef>
                <a:spcPct val="50000"/>
              </a:spcBef>
            </a:pPr>
            <a:r>
              <a:rPr lang="en-GB" sz="3600" b="1" dirty="0">
                <a:latin typeface="Verdana"/>
                <a:cs typeface="Verdana"/>
              </a:rPr>
              <a:t>Results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Importing/inserting files: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Images such as photographs, graphs, diagrams, logos, </a:t>
            </a:r>
            <a:r>
              <a:rPr lang="en-AU" sz="2700" dirty="0" err="1">
                <a:latin typeface="Verdana"/>
                <a:cs typeface="Verdana"/>
              </a:rPr>
              <a:t>etc</a:t>
            </a:r>
            <a:r>
              <a:rPr lang="en-AU" sz="2700" dirty="0">
                <a:latin typeface="Verdana"/>
                <a:cs typeface="Verdana"/>
              </a:rPr>
              <a:t>; can be added to the poster.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To insert scanned images into your poster, go through the menus as follows: Insert/Picture/From File. Then, find the file on your computer, select it and press OK.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The best type of image files to insert are JPEG or TIFF. JPEG is the preferred format.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Be aware of the image size you are importing.      Do not use images from the web.</a:t>
            </a:r>
          </a:p>
          <a:p>
            <a:pPr>
              <a:spcBef>
                <a:spcPct val="50000"/>
              </a:spcBef>
            </a:pPr>
            <a:endParaRPr lang="en-AU" sz="2700" dirty="0">
              <a:latin typeface="Verdana"/>
              <a:cs typeface="Verdana"/>
            </a:endParaRP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Notes about graphs: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For simple graphs, use MS Excel or do the graph directly in PowerPoint.       </a:t>
            </a:r>
          </a:p>
          <a:p>
            <a:pPr>
              <a:spcBef>
                <a:spcPct val="50000"/>
              </a:spcBef>
            </a:pPr>
            <a:r>
              <a:rPr lang="en-AU" sz="2700" dirty="0">
                <a:latin typeface="Verdana"/>
                <a:cs typeface="Verdana"/>
              </a:rPr>
              <a:t>Graphs done in a scientific graphing programs (such as SPSS) should be saved as JPEG or TIFF if possible.</a:t>
            </a:r>
            <a:endParaRPr lang="en-US" sz="2700" dirty="0">
              <a:latin typeface="Verdana"/>
              <a:cs typeface="Verdana"/>
            </a:endParaRPr>
          </a:p>
        </p:txBody>
      </p: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32918400" y="7010400"/>
            <a:ext cx="9829800" cy="22761575"/>
            <a:chOff x="20736" y="5280"/>
            <a:chExt cx="6192" cy="13440"/>
          </a:xfrm>
        </p:grpSpPr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20736" y="16896"/>
              <a:ext cx="6192" cy="1824"/>
            </a:xfrm>
            <a:prstGeom prst="rect">
              <a:avLst/>
            </a:prstGeom>
            <a:solidFill>
              <a:schemeClr val="bg1"/>
            </a:solidFill>
            <a:ln w="28575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/>
            <a:lstStyle/>
            <a:p>
              <a:pPr>
                <a:spcBef>
                  <a:spcPct val="50000"/>
                </a:spcBef>
              </a:pPr>
              <a:r>
                <a:rPr lang="en-GB" sz="3600" b="1" dirty="0">
                  <a:latin typeface="Verdana"/>
                  <a:cs typeface="Verdana"/>
                </a:rPr>
                <a:t>Acknowledgments</a:t>
              </a:r>
            </a:p>
            <a:p>
              <a:pPr>
                <a:spcBef>
                  <a:spcPct val="50000"/>
                </a:spcBef>
              </a:pPr>
              <a:r>
                <a:rPr lang="en-AU" sz="2900" dirty="0">
                  <a:latin typeface="Verdana"/>
                  <a:cs typeface="Verdana"/>
                </a:rPr>
                <a:t>Just highlight this text and replace with your own text.</a:t>
              </a:r>
              <a:endParaRPr lang="en-US" sz="3800" dirty="0">
                <a:latin typeface="Verdana"/>
                <a:cs typeface="Verdana"/>
              </a:endParaRPr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20736" y="11712"/>
              <a:ext cx="6192" cy="4656"/>
            </a:xfrm>
            <a:prstGeom prst="rect">
              <a:avLst/>
            </a:prstGeom>
            <a:solidFill>
              <a:schemeClr val="bg1"/>
            </a:solidFill>
            <a:ln w="28575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/>
            <a:lstStyle/>
            <a:p>
              <a:pPr>
                <a:spcBef>
                  <a:spcPct val="50000"/>
                </a:spcBef>
              </a:pPr>
              <a:r>
                <a:rPr lang="en-GB" sz="3600" b="1" dirty="0">
                  <a:latin typeface="Verdana"/>
                  <a:cs typeface="Verdana"/>
                </a:rPr>
                <a:t>Conclusion</a:t>
              </a:r>
            </a:p>
            <a:p>
              <a:pPr>
                <a:spcBef>
                  <a:spcPct val="50000"/>
                </a:spcBef>
              </a:pPr>
              <a:r>
                <a:rPr lang="en-AU" sz="2900" dirty="0">
                  <a:latin typeface="Verdana"/>
                  <a:cs typeface="Verdana"/>
                </a:rPr>
                <a:t>Just highlight this text and replace with your own text.</a:t>
              </a:r>
              <a:endParaRPr lang="en-US" sz="3800" dirty="0">
                <a:latin typeface="Verdana"/>
                <a:cs typeface="Verdana"/>
              </a:endParaRPr>
            </a:p>
            <a:p>
              <a:pPr>
                <a:spcBef>
                  <a:spcPct val="50000"/>
                </a:spcBef>
              </a:pPr>
              <a:endParaRPr lang="en-US" sz="3800" b="1" dirty="0">
                <a:latin typeface="Verdana"/>
                <a:cs typeface="Verdana"/>
              </a:endParaRPr>
            </a:p>
          </p:txBody>
        </p: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20736" y="5280"/>
              <a:ext cx="6192" cy="5952"/>
            </a:xfrm>
            <a:prstGeom prst="rect">
              <a:avLst/>
            </a:prstGeom>
            <a:solidFill>
              <a:schemeClr val="bg1"/>
            </a:solidFill>
            <a:ln w="28575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59942" tIns="359942" rIns="359942" bIns="359942"/>
            <a:lstStyle/>
            <a:p>
              <a:pPr>
                <a:spcBef>
                  <a:spcPct val="50000"/>
                </a:spcBef>
              </a:pPr>
              <a:r>
                <a:rPr lang="en-GB" sz="3600" b="1" dirty="0">
                  <a:latin typeface="Verdana"/>
                  <a:cs typeface="Verdana"/>
                </a:rPr>
                <a:t>Results (continued)</a:t>
              </a:r>
            </a:p>
            <a:p>
              <a:pPr>
                <a:spcBef>
                  <a:spcPct val="50000"/>
                </a:spcBef>
              </a:pPr>
              <a:endParaRPr lang="en-AU" sz="2700" dirty="0">
                <a:latin typeface="Verdana"/>
                <a:cs typeface="Verdana"/>
              </a:endParaRPr>
            </a:p>
            <a:p>
              <a:pPr>
                <a:spcBef>
                  <a:spcPct val="50000"/>
                </a:spcBef>
              </a:pPr>
              <a:r>
                <a:rPr lang="en-AU" sz="2700" dirty="0">
                  <a:latin typeface="Verdana"/>
                  <a:cs typeface="Verdana"/>
                </a:rPr>
                <a:t>Toggle between fit, 33 </a:t>
              </a:r>
              <a:r>
                <a:rPr lang="en-AU" sz="2700" dirty="0" err="1">
                  <a:latin typeface="Verdana"/>
                  <a:cs typeface="Verdana"/>
                </a:rPr>
                <a:t>percent</a:t>
              </a:r>
              <a:r>
                <a:rPr lang="en-AU" sz="2700" dirty="0">
                  <a:latin typeface="Verdana"/>
                  <a:cs typeface="Verdana"/>
                </a:rPr>
                <a:t>  and 100 </a:t>
              </a:r>
              <a:r>
                <a:rPr lang="en-AU" sz="2700" dirty="0" err="1">
                  <a:latin typeface="Verdana"/>
                  <a:cs typeface="Verdana"/>
                </a:rPr>
                <a:t>percent</a:t>
              </a:r>
              <a:r>
                <a:rPr lang="en-AU" sz="2700" dirty="0">
                  <a:latin typeface="Verdana"/>
                  <a:cs typeface="Verdana"/>
                </a:rPr>
                <a:t> to see layout and text you are typing.</a:t>
              </a:r>
            </a:p>
            <a:p>
              <a:pPr>
                <a:spcBef>
                  <a:spcPct val="50000"/>
                </a:spcBef>
              </a:pPr>
              <a:endParaRPr lang="en-AU" sz="2700" dirty="0">
                <a:latin typeface="Verdana"/>
                <a:cs typeface="Verdana"/>
              </a:endParaRPr>
            </a:p>
            <a:p>
              <a:pPr>
                <a:spcBef>
                  <a:spcPct val="50000"/>
                </a:spcBef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22783800" y="24650700"/>
            <a:ext cx="8915400" cy="38417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22783800" y="28621038"/>
            <a:ext cx="8915400" cy="92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5710" rIns="0" bIns="4571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18 to 24 points, to the length of the column in case a figure takes more than 2/3 of column width.</a:t>
            </a:r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22783800" y="20162838"/>
            <a:ext cx="5402263" cy="3840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28194000" y="19942175"/>
            <a:ext cx="3505200" cy="285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971" tIns="179971" rIns="179971" bIns="179971">
            <a:spAutoFit/>
          </a:bodyPr>
          <a:lstStyle/>
          <a:p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between 18 and 24 points. Left aligned if it refers to a figure on its left. Caption starts right at the top edge of the picture (graph or photo).</a:t>
            </a: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12192000" y="19919950"/>
            <a:ext cx="3505200" cy="285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971" tIns="179971" rIns="179971" bIns="179971">
            <a:spAutoFit/>
          </a:bodyPr>
          <a:lstStyle/>
          <a:p>
            <a:pPr algn="r"/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between 18 and 24 points. Right aligned if it refers to a figure on its right. Caption starts right at the top edge of the picture (graph or photo).</a:t>
            </a:r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15705138" y="20162838"/>
            <a:ext cx="5402262" cy="3840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12192000" y="24650700"/>
            <a:ext cx="8915400" cy="38417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12192000" y="28621038"/>
            <a:ext cx="8915400" cy="92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5710" rIns="0" bIns="4571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18 to 24 points, to the length of the column in case a figure takes more than 2/3 of column width.</a:t>
            </a: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12192000" y="15530513"/>
            <a:ext cx="5402263" cy="3840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7602200" y="15309850"/>
            <a:ext cx="3505200" cy="285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971" tIns="179971" rIns="179971" bIns="179971">
            <a:spAutoFit/>
          </a:bodyPr>
          <a:lstStyle/>
          <a:p>
            <a:r>
              <a:rPr lang="en-AU" sz="1800" i="1" dirty="0">
                <a:latin typeface="Verdana"/>
                <a:cs typeface="Verdana"/>
              </a:rPr>
              <a:t>Captions to be set in Times or Times New Roman or equivalent, italic, between 18 and 24 points. Left aligned if it refers to a figure on its left. Caption starts right at the top edge of the picture (graph or photo).</a:t>
            </a:r>
          </a:p>
        </p:txBody>
      </p:sp>
      <p:pic>
        <p:nvPicPr>
          <p:cNvPr id="24" name="Picture 23" descr="Medicine_Greenville_#DE6BD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00" y="1433300"/>
            <a:ext cx="6934200" cy="17711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14200" y="1434594"/>
            <a:ext cx="5438588" cy="17818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740</Words>
  <Application>Microsoft Macintosh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Monotype Sorts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 Babcock</dc:creator>
  <cp:lastModifiedBy>BROWN, LINDSEY</cp:lastModifiedBy>
  <cp:revision>22</cp:revision>
  <cp:lastPrinted>2019-02-20T19:59:58Z</cp:lastPrinted>
  <dcterms:created xsi:type="dcterms:W3CDTF">2013-02-22T20:45:40Z</dcterms:created>
  <dcterms:modified xsi:type="dcterms:W3CDTF">2019-02-25T16:20:24Z</dcterms:modified>
</cp:coreProperties>
</file>