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20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E442E5-D72B-4749-9B0C-F8F84C19A869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493CB3-7EBC-4C26-B586-500D06916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0388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C8D16-5154-419A-BB67-4BAE9DBD0542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51D3A-E1A4-44A4-93F0-6D51477180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580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C8D16-5154-419A-BB67-4BAE9DBD0542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51D3A-E1A4-44A4-93F0-6D51477180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076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C8D16-5154-419A-BB67-4BAE9DBD0542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51D3A-E1A4-44A4-93F0-6D51477180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530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C8D16-5154-419A-BB67-4BAE9DBD0542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51D3A-E1A4-44A4-93F0-6D51477180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711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C8D16-5154-419A-BB67-4BAE9DBD0542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51D3A-E1A4-44A4-93F0-6D51477180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047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C8D16-5154-419A-BB67-4BAE9DBD0542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51D3A-E1A4-44A4-93F0-6D51477180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924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C8D16-5154-419A-BB67-4BAE9DBD0542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51D3A-E1A4-44A4-93F0-6D51477180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044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C8D16-5154-419A-BB67-4BAE9DBD0542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51D3A-E1A4-44A4-93F0-6D51477180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528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C8D16-5154-419A-BB67-4BAE9DBD0542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51D3A-E1A4-44A4-93F0-6D51477180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280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C8D16-5154-419A-BB67-4BAE9DBD0542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51D3A-E1A4-44A4-93F0-6D51477180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580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C8D16-5154-419A-BB67-4BAE9DBD0542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51D3A-E1A4-44A4-93F0-6D51477180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183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4C8D16-5154-419A-BB67-4BAE9DBD0542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951D3A-E1A4-44A4-93F0-6D51477180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50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Medicine_Greenville_#DE6BD4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59" y="133116"/>
            <a:ext cx="2405852" cy="614521"/>
          </a:xfrm>
          <a:prstGeom prst="rect">
            <a:avLst/>
          </a:prstGeom>
        </p:spPr>
      </p:pic>
      <p:pic>
        <p:nvPicPr>
          <p:cNvPr id="5" name="Picture 4" descr="GHS [Color]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6134" y="90259"/>
            <a:ext cx="2633381" cy="657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45593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Medicine_Greenville_#DE6BD4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59" y="133116"/>
            <a:ext cx="2405852" cy="614521"/>
          </a:xfrm>
          <a:prstGeom prst="rect">
            <a:avLst/>
          </a:prstGeom>
        </p:spPr>
      </p:pic>
      <p:pic>
        <p:nvPicPr>
          <p:cNvPr id="5" name="Picture 4" descr="GHS [Color]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6134" y="90259"/>
            <a:ext cx="2633381" cy="657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80982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BROWN, LINDSEY</dc:creator>
  <cp:lastModifiedBy>BROWN, LINDSEY</cp:lastModifiedBy>
  <cp:revision>2</cp:revision>
  <dcterms:created xsi:type="dcterms:W3CDTF">2018-03-27T14:03:53Z</dcterms:created>
  <dcterms:modified xsi:type="dcterms:W3CDTF">2018-04-03T13:26:35Z</dcterms:modified>
</cp:coreProperties>
</file>