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42E5-D72B-4749-9B0C-F8F84C19A869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93CB3-7EBC-4C26-B586-500D06916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3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8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7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3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1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2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8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8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C8D16-5154-419A-BB67-4BAE9DBD054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1D3A-E1A4-44A4-93F0-6D514771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0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edicine_Greenville_#DE6BD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9" y="133116"/>
            <a:ext cx="2405852" cy="614521"/>
          </a:xfrm>
          <a:prstGeom prst="rect">
            <a:avLst/>
          </a:prstGeom>
        </p:spPr>
      </p:pic>
      <p:pic>
        <p:nvPicPr>
          <p:cNvPr id="5" name="Picture 4" descr="GHS [Color]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134" y="90259"/>
            <a:ext cx="2633381" cy="65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5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edicine_Greenville_#DE6BD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9" y="133116"/>
            <a:ext cx="2405852" cy="614521"/>
          </a:xfrm>
          <a:prstGeom prst="rect">
            <a:avLst/>
          </a:prstGeom>
        </p:spPr>
      </p:pic>
      <p:pic>
        <p:nvPicPr>
          <p:cNvPr id="5" name="Picture 4" descr="GHS [Color]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134" y="90259"/>
            <a:ext cx="2633381" cy="65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098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LINDSEY</dc:creator>
  <cp:lastModifiedBy>BROWN, LINDSEY</cp:lastModifiedBy>
  <cp:revision>2</cp:revision>
  <dcterms:created xsi:type="dcterms:W3CDTF">2018-03-27T14:03:53Z</dcterms:created>
  <dcterms:modified xsi:type="dcterms:W3CDTF">2018-04-03T13:26:35Z</dcterms:modified>
</cp:coreProperties>
</file>