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81813" cy="92964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1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2F49BB-3B81-4BEB-8E0B-B9AE12381DF2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40AEC4F-9224-48EB-95F4-ED0DD03C9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08E6-7C48-4D0E-9574-0EFF3EBED2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4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08E6-7C48-4D0E-9574-0EFF3EBED2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08E6-7C48-4D0E-9574-0EFF3EBED2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08E6-7C48-4D0E-9574-0EFF3EBED2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08E6-7C48-4D0E-9574-0EFF3EBED2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9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7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2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5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A1B1-BBB0-403F-B299-6B4E973F0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0E2D-B19A-4EA8-9793-AB04D66346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em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640" y="1012368"/>
            <a:ext cx="1152144" cy="5957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636" y="1012367"/>
            <a:ext cx="1152144" cy="5967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592" y="1012367"/>
            <a:ext cx="1152144" cy="5990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548" y="1012368"/>
            <a:ext cx="1152144" cy="5845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057" y="1012368"/>
            <a:ext cx="1148023" cy="6070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317" y="213102"/>
            <a:ext cx="431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Curriculum Overview</a:t>
            </a:r>
            <a:endParaRPr lang="en-US" sz="28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152" y="4354973"/>
            <a:ext cx="7811523" cy="1167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2153" y="3317835"/>
            <a:ext cx="7605216" cy="1459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0905" y="2284879"/>
            <a:ext cx="7605216" cy="145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2152" y="1222792"/>
            <a:ext cx="7550879" cy="1458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2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17" y="213102"/>
            <a:ext cx="437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First Year Curriculum</a:t>
            </a:r>
            <a:endParaRPr lang="en-US" sz="28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046" y="1031889"/>
            <a:ext cx="6985554" cy="5940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17" y="213102"/>
            <a:ext cx="4926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Second </a:t>
            </a:r>
            <a:r>
              <a:rPr lang="en-US" sz="28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Year Curriculum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421" y="1048621"/>
            <a:ext cx="7008146" cy="5946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6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17" y="213102"/>
            <a:ext cx="450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Third </a:t>
            </a:r>
            <a:r>
              <a:rPr lang="en-US" sz="28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Year 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500" y="4741211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Schedule</a:t>
            </a:r>
          </a:p>
          <a:p>
            <a:pPr algn="ctr"/>
            <a:r>
              <a:rPr lang="en-US" dirty="0" smtClean="0"/>
              <a:t>(Number of Weeks)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952" y="1060949"/>
            <a:ext cx="7112185" cy="604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17" y="213102"/>
            <a:ext cx="4751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Fourth </a:t>
            </a:r>
            <a:r>
              <a:rPr lang="en-US" sz="28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Year Curriculum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249" y="5471416"/>
            <a:ext cx="22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 Schedule</a:t>
            </a:r>
          </a:p>
          <a:p>
            <a:pPr algn="ctr"/>
            <a:r>
              <a:rPr lang="en-US" dirty="0" smtClean="0"/>
              <a:t>(Electives/</a:t>
            </a:r>
            <a:r>
              <a:rPr lang="en-US" dirty="0" err="1" smtClean="0"/>
              <a:t>Selectives</a:t>
            </a:r>
            <a:r>
              <a:rPr lang="en-US" dirty="0" smtClean="0"/>
              <a:t> are 2 or 4 weeks)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346" y="976471"/>
            <a:ext cx="7232543" cy="5765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36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SHARKEY, ANGELA</dc:creator>
  <cp:lastModifiedBy>BROWN, LINDSEY</cp:lastModifiedBy>
  <cp:revision>21</cp:revision>
  <cp:lastPrinted>2018-11-26T18:42:24Z</cp:lastPrinted>
  <dcterms:created xsi:type="dcterms:W3CDTF">2018-04-26T17:14:04Z</dcterms:created>
  <dcterms:modified xsi:type="dcterms:W3CDTF">2018-12-07T18:50:10Z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D5414FA1-EA74-4549-8178-72E7EB16C7C9</vt:lpwstr>
  </property>
  <property fmtid="{D5CDD505-2E9C-101B-9397-08002B2CF9AE}" pid="3" name="ArticulatePath">
    <vt:lpwstr>Curriculum graphic lb</vt:lpwstr>
  </property>
</Properties>
</file>