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78" r:id="rId3"/>
    <p:sldId id="258" r:id="rId4"/>
    <p:sldId id="279" r:id="rId5"/>
    <p:sldId id="257" r:id="rId6"/>
    <p:sldId id="259" r:id="rId7"/>
    <p:sldId id="260" r:id="rId8"/>
    <p:sldId id="261" r:id="rId9"/>
    <p:sldId id="262" r:id="rId10"/>
    <p:sldId id="283" r:id="rId11"/>
    <p:sldId id="264" r:id="rId12"/>
    <p:sldId id="277" r:id="rId13"/>
    <p:sldId id="266" r:id="rId14"/>
    <p:sldId id="267" r:id="rId15"/>
    <p:sldId id="268" r:id="rId16"/>
    <p:sldId id="284" r:id="rId17"/>
    <p:sldId id="269" r:id="rId18"/>
    <p:sldId id="265" r:id="rId19"/>
    <p:sldId id="270" r:id="rId20"/>
    <p:sldId id="280" r:id="rId21"/>
    <p:sldId id="271" r:id="rId22"/>
    <p:sldId id="285" r:id="rId23"/>
    <p:sldId id="286" r:id="rId24"/>
    <p:sldId id="272" r:id="rId25"/>
    <p:sldId id="281" r:id="rId26"/>
    <p:sldId id="273" r:id="rId27"/>
    <p:sldId id="274" r:id="rId28"/>
    <p:sldId id="275"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682A3-2FF6-41EF-B808-23EEE4D1C332}" v="587" dt="2025-04-10T15:17:08.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cke, Jocelyn" userId="f0a6e52c-aa05-4888-a1cc-ee0a62cec05e" providerId="ADAL" clId="{1A5682A3-2FF6-41EF-B808-23EEE4D1C332}"/>
    <pc:docChg chg="undo custSel addSld delSld modSld sldOrd modMainMaster">
      <pc:chgData name="Locke, Jocelyn" userId="f0a6e52c-aa05-4888-a1cc-ee0a62cec05e" providerId="ADAL" clId="{1A5682A3-2FF6-41EF-B808-23EEE4D1C332}" dt="2025-04-10T15:30:49.580" v="8209" actId="1076"/>
      <pc:docMkLst>
        <pc:docMk/>
      </pc:docMkLst>
      <pc:sldChg chg="modSp mod">
        <pc:chgData name="Locke, Jocelyn" userId="f0a6e52c-aa05-4888-a1cc-ee0a62cec05e" providerId="ADAL" clId="{1A5682A3-2FF6-41EF-B808-23EEE4D1C332}" dt="2025-04-08T18:02:37.180" v="737" actId="20577"/>
        <pc:sldMkLst>
          <pc:docMk/>
          <pc:sldMk cId="2301705468" sldId="256"/>
        </pc:sldMkLst>
        <pc:spChg chg="mod">
          <ac:chgData name="Locke, Jocelyn" userId="f0a6e52c-aa05-4888-a1cc-ee0a62cec05e" providerId="ADAL" clId="{1A5682A3-2FF6-41EF-B808-23EEE4D1C332}" dt="2025-04-08T18:02:37.180" v="737" actId="20577"/>
          <ac:spMkLst>
            <pc:docMk/>
            <pc:sldMk cId="2301705468" sldId="256"/>
            <ac:spMk id="3" creationId="{14DA09DF-DF17-271B-EA9E-FCE72EDCED6D}"/>
          </ac:spMkLst>
        </pc:spChg>
      </pc:sldChg>
      <pc:sldChg chg="addSp delSp modSp mod ord">
        <pc:chgData name="Locke, Jocelyn" userId="f0a6e52c-aa05-4888-a1cc-ee0a62cec05e" providerId="ADAL" clId="{1A5682A3-2FF6-41EF-B808-23EEE4D1C332}" dt="2025-04-10T12:48:45.657" v="6203"/>
        <pc:sldMkLst>
          <pc:docMk/>
          <pc:sldMk cId="2966661712" sldId="257"/>
        </pc:sldMkLst>
        <pc:spChg chg="mod">
          <ac:chgData name="Locke, Jocelyn" userId="f0a6e52c-aa05-4888-a1cc-ee0a62cec05e" providerId="ADAL" clId="{1A5682A3-2FF6-41EF-B808-23EEE4D1C332}" dt="2025-04-09T21:14:26.066" v="6076" actId="2711"/>
          <ac:spMkLst>
            <pc:docMk/>
            <pc:sldMk cId="2966661712" sldId="257"/>
            <ac:spMk id="2" creationId="{87C6C50F-462F-8B9D-C942-464CE76EFE71}"/>
          </ac:spMkLst>
        </pc:spChg>
        <pc:spChg chg="del mod">
          <ac:chgData name="Locke, Jocelyn" userId="f0a6e52c-aa05-4888-a1cc-ee0a62cec05e" providerId="ADAL" clId="{1A5682A3-2FF6-41EF-B808-23EEE4D1C332}" dt="2025-04-09T21:08:05.960" v="6069" actId="478"/>
          <ac:spMkLst>
            <pc:docMk/>
            <pc:sldMk cId="2966661712" sldId="257"/>
            <ac:spMk id="5" creationId="{1F7B0101-3ED6-3465-B77F-60214B7D3DDF}"/>
          </ac:spMkLst>
        </pc:spChg>
        <pc:spChg chg="mod">
          <ac:chgData name="Locke, Jocelyn" userId="f0a6e52c-aa05-4888-a1cc-ee0a62cec05e" providerId="ADAL" clId="{1A5682A3-2FF6-41EF-B808-23EEE4D1C332}" dt="2025-04-09T21:17:30.896" v="6084" actId="2711"/>
          <ac:spMkLst>
            <pc:docMk/>
            <pc:sldMk cId="2966661712" sldId="257"/>
            <ac:spMk id="6" creationId="{618AEB61-54F2-53F0-F1DA-67C56F567287}"/>
          </ac:spMkLst>
        </pc:spChg>
        <pc:spChg chg="add del mod">
          <ac:chgData name="Locke, Jocelyn" userId="f0a6e52c-aa05-4888-a1cc-ee0a62cec05e" providerId="ADAL" clId="{1A5682A3-2FF6-41EF-B808-23EEE4D1C332}" dt="2025-04-10T12:32:30.607" v="6085" actId="478"/>
          <ac:spMkLst>
            <pc:docMk/>
            <pc:sldMk cId="2966661712" sldId="257"/>
            <ac:spMk id="7" creationId="{98D9E5B9-C499-C965-3418-AAAA999795CF}"/>
          </ac:spMkLst>
        </pc:spChg>
      </pc:sldChg>
      <pc:sldChg chg="modSp mod setBg">
        <pc:chgData name="Locke, Jocelyn" userId="f0a6e52c-aa05-4888-a1cc-ee0a62cec05e" providerId="ADAL" clId="{1A5682A3-2FF6-41EF-B808-23EEE4D1C332}" dt="2025-04-10T12:42:52.206" v="6156" actId="6549"/>
        <pc:sldMkLst>
          <pc:docMk/>
          <pc:sldMk cId="2213956657" sldId="258"/>
        </pc:sldMkLst>
        <pc:spChg chg="mod">
          <ac:chgData name="Locke, Jocelyn" userId="f0a6e52c-aa05-4888-a1cc-ee0a62cec05e" providerId="ADAL" clId="{1A5682A3-2FF6-41EF-B808-23EEE4D1C332}" dt="2025-04-09T18:33:46.823" v="5295" actId="113"/>
          <ac:spMkLst>
            <pc:docMk/>
            <pc:sldMk cId="2213956657" sldId="258"/>
            <ac:spMk id="2" creationId="{4ECD5B8E-6807-BD33-C2EC-F61A03D3C41E}"/>
          </ac:spMkLst>
        </pc:spChg>
        <pc:spChg chg="mod">
          <ac:chgData name="Locke, Jocelyn" userId="f0a6e52c-aa05-4888-a1cc-ee0a62cec05e" providerId="ADAL" clId="{1A5682A3-2FF6-41EF-B808-23EEE4D1C332}" dt="2025-04-10T12:41:46.257" v="6152" actId="27636"/>
          <ac:spMkLst>
            <pc:docMk/>
            <pc:sldMk cId="2213956657" sldId="258"/>
            <ac:spMk id="3" creationId="{61740D58-AAEA-F2F9-EBE5-45A2E411AFB3}"/>
          </ac:spMkLst>
        </pc:spChg>
        <pc:spChg chg="mod">
          <ac:chgData name="Locke, Jocelyn" userId="f0a6e52c-aa05-4888-a1cc-ee0a62cec05e" providerId="ADAL" clId="{1A5682A3-2FF6-41EF-B808-23EEE4D1C332}" dt="2025-04-10T12:42:52.206" v="6156" actId="6549"/>
          <ac:spMkLst>
            <pc:docMk/>
            <pc:sldMk cId="2213956657" sldId="258"/>
            <ac:spMk id="4" creationId="{07AD346A-3C0E-7EAA-E367-BC663CD8E1D5}"/>
          </ac:spMkLst>
        </pc:spChg>
      </pc:sldChg>
      <pc:sldChg chg="addSp modSp mod">
        <pc:chgData name="Locke, Jocelyn" userId="f0a6e52c-aa05-4888-a1cc-ee0a62cec05e" providerId="ADAL" clId="{1A5682A3-2FF6-41EF-B808-23EEE4D1C332}" dt="2025-04-10T12:49:36.262" v="6207" actId="27636"/>
        <pc:sldMkLst>
          <pc:docMk/>
          <pc:sldMk cId="2239023591" sldId="259"/>
        </pc:sldMkLst>
        <pc:spChg chg="mod">
          <ac:chgData name="Locke, Jocelyn" userId="f0a6e52c-aa05-4888-a1cc-ee0a62cec05e" providerId="ADAL" clId="{1A5682A3-2FF6-41EF-B808-23EEE4D1C332}" dt="2025-04-09T18:38:12.988" v="5338" actId="20577"/>
          <ac:spMkLst>
            <pc:docMk/>
            <pc:sldMk cId="2239023591" sldId="259"/>
            <ac:spMk id="2" creationId="{C5B485E0-095E-0901-9D91-3120DE28E609}"/>
          </ac:spMkLst>
        </pc:spChg>
        <pc:spChg chg="mod">
          <ac:chgData name="Locke, Jocelyn" userId="f0a6e52c-aa05-4888-a1cc-ee0a62cec05e" providerId="ADAL" clId="{1A5682A3-2FF6-41EF-B808-23EEE4D1C332}" dt="2025-04-10T12:49:36.262" v="6207" actId="27636"/>
          <ac:spMkLst>
            <pc:docMk/>
            <pc:sldMk cId="2239023591" sldId="259"/>
            <ac:spMk id="6" creationId="{B071E36F-CC25-6BBD-1B9C-57FEA62E460D}"/>
          </ac:spMkLst>
        </pc:spChg>
        <pc:spChg chg="mod">
          <ac:chgData name="Locke, Jocelyn" userId="f0a6e52c-aa05-4888-a1cc-ee0a62cec05e" providerId="ADAL" clId="{1A5682A3-2FF6-41EF-B808-23EEE4D1C332}" dt="2025-04-10T12:49:36.251" v="6206" actId="27636"/>
          <ac:spMkLst>
            <pc:docMk/>
            <pc:sldMk cId="2239023591" sldId="259"/>
            <ac:spMk id="7" creationId="{9166D2D3-FCDF-E914-EF54-A388B842FE96}"/>
          </ac:spMkLst>
        </pc:spChg>
        <pc:picChg chg="add mod">
          <ac:chgData name="Locke, Jocelyn" userId="f0a6e52c-aa05-4888-a1cc-ee0a62cec05e" providerId="ADAL" clId="{1A5682A3-2FF6-41EF-B808-23EEE4D1C332}" dt="2025-04-09T19:28:46.978" v="5861" actId="1076"/>
          <ac:picMkLst>
            <pc:docMk/>
            <pc:sldMk cId="2239023591" sldId="259"/>
            <ac:picMk id="8" creationId="{77EF8FB5-B403-C6ED-C296-F58258E702AC}"/>
          </ac:picMkLst>
        </pc:picChg>
      </pc:sldChg>
      <pc:sldChg chg="addSp modSp mod">
        <pc:chgData name="Locke, Jocelyn" userId="f0a6e52c-aa05-4888-a1cc-ee0a62cec05e" providerId="ADAL" clId="{1A5682A3-2FF6-41EF-B808-23EEE4D1C332}" dt="2025-04-10T12:52:43.693" v="6221" actId="1076"/>
        <pc:sldMkLst>
          <pc:docMk/>
          <pc:sldMk cId="2316982002" sldId="260"/>
        </pc:sldMkLst>
        <pc:spChg chg="mod">
          <ac:chgData name="Locke, Jocelyn" userId="f0a6e52c-aa05-4888-a1cc-ee0a62cec05e" providerId="ADAL" clId="{1A5682A3-2FF6-41EF-B808-23EEE4D1C332}" dt="2025-04-09T18:38:17.879" v="5340" actId="20577"/>
          <ac:spMkLst>
            <pc:docMk/>
            <pc:sldMk cId="2316982002" sldId="260"/>
            <ac:spMk id="2" creationId="{21185665-AD6F-05C9-3597-653805C0ADA8}"/>
          </ac:spMkLst>
        </pc:spChg>
        <pc:spChg chg="mod ord">
          <ac:chgData name="Locke, Jocelyn" userId="f0a6e52c-aa05-4888-a1cc-ee0a62cec05e" providerId="ADAL" clId="{1A5682A3-2FF6-41EF-B808-23EEE4D1C332}" dt="2025-04-10T12:52:25.588" v="6219" actId="255"/>
          <ac:spMkLst>
            <pc:docMk/>
            <pc:sldMk cId="2316982002" sldId="260"/>
            <ac:spMk id="6" creationId="{9FB66A82-E282-9EB1-B99E-A91E5038F5B3}"/>
          </ac:spMkLst>
        </pc:spChg>
        <pc:spChg chg="mod">
          <ac:chgData name="Locke, Jocelyn" userId="f0a6e52c-aa05-4888-a1cc-ee0a62cec05e" providerId="ADAL" clId="{1A5682A3-2FF6-41EF-B808-23EEE4D1C332}" dt="2025-04-10T12:50:27.107" v="6208" actId="255"/>
          <ac:spMkLst>
            <pc:docMk/>
            <pc:sldMk cId="2316982002" sldId="260"/>
            <ac:spMk id="7" creationId="{096BA920-FFBD-D2FD-B4E4-F119B18CAF9C}"/>
          </ac:spMkLst>
        </pc:spChg>
        <pc:picChg chg="add mod">
          <ac:chgData name="Locke, Jocelyn" userId="f0a6e52c-aa05-4888-a1cc-ee0a62cec05e" providerId="ADAL" clId="{1A5682A3-2FF6-41EF-B808-23EEE4D1C332}" dt="2025-04-10T12:52:37.035" v="6220" actId="1076"/>
          <ac:picMkLst>
            <pc:docMk/>
            <pc:sldMk cId="2316982002" sldId="260"/>
            <ac:picMk id="3" creationId="{EAB82606-01B9-B229-1D90-FCF704B15C91}"/>
          </ac:picMkLst>
        </pc:picChg>
        <pc:cxnChg chg="add mod">
          <ac:chgData name="Locke, Jocelyn" userId="f0a6e52c-aa05-4888-a1cc-ee0a62cec05e" providerId="ADAL" clId="{1A5682A3-2FF6-41EF-B808-23EEE4D1C332}" dt="2025-04-10T12:52:43.693" v="6221" actId="1076"/>
          <ac:cxnSpMkLst>
            <pc:docMk/>
            <pc:sldMk cId="2316982002" sldId="260"/>
            <ac:cxnSpMk id="5" creationId="{B356F4DB-86A4-22DC-714E-3E23452E9645}"/>
          </ac:cxnSpMkLst>
        </pc:cxnChg>
      </pc:sldChg>
      <pc:sldChg chg="addSp modSp mod modClrScheme chgLayout">
        <pc:chgData name="Locke, Jocelyn" userId="f0a6e52c-aa05-4888-a1cc-ee0a62cec05e" providerId="ADAL" clId="{1A5682A3-2FF6-41EF-B808-23EEE4D1C332}" dt="2025-04-10T13:01:35.838" v="6355" actId="948"/>
        <pc:sldMkLst>
          <pc:docMk/>
          <pc:sldMk cId="2073653432" sldId="261"/>
        </pc:sldMkLst>
        <pc:spChg chg="mod ord">
          <ac:chgData name="Locke, Jocelyn" userId="f0a6e52c-aa05-4888-a1cc-ee0a62cec05e" providerId="ADAL" clId="{1A5682A3-2FF6-41EF-B808-23EEE4D1C332}" dt="2025-04-10T12:55:12.214" v="6227" actId="700"/>
          <ac:spMkLst>
            <pc:docMk/>
            <pc:sldMk cId="2073653432" sldId="261"/>
            <ac:spMk id="2" creationId="{513ACB70-4698-4C35-FA34-9CA6A5BDFAAB}"/>
          </ac:spMkLst>
        </pc:spChg>
        <pc:spChg chg="mod ord">
          <ac:chgData name="Locke, Jocelyn" userId="f0a6e52c-aa05-4888-a1cc-ee0a62cec05e" providerId="ADAL" clId="{1A5682A3-2FF6-41EF-B808-23EEE4D1C332}" dt="2025-04-10T13:01:35.838" v="6355" actId="948"/>
          <ac:spMkLst>
            <pc:docMk/>
            <pc:sldMk cId="2073653432" sldId="261"/>
            <ac:spMk id="3" creationId="{0C590FE5-E8DC-15ED-80FA-82C89144D295}"/>
          </ac:spMkLst>
        </pc:spChg>
        <pc:spChg chg="add mod ord">
          <ac:chgData name="Locke, Jocelyn" userId="f0a6e52c-aa05-4888-a1cc-ee0a62cec05e" providerId="ADAL" clId="{1A5682A3-2FF6-41EF-B808-23EEE4D1C332}" dt="2025-04-10T12:56:02.824" v="6243" actId="12"/>
          <ac:spMkLst>
            <pc:docMk/>
            <pc:sldMk cId="2073653432" sldId="261"/>
            <ac:spMk id="5" creationId="{1630D71A-8A9E-CF35-325D-36427FDDF433}"/>
          </ac:spMkLst>
        </pc:spChg>
        <pc:spChg chg="add mod ord">
          <ac:chgData name="Locke, Jocelyn" userId="f0a6e52c-aa05-4888-a1cc-ee0a62cec05e" providerId="ADAL" clId="{1A5682A3-2FF6-41EF-B808-23EEE4D1C332}" dt="2025-04-10T12:55:20.755" v="6237" actId="20577"/>
          <ac:spMkLst>
            <pc:docMk/>
            <pc:sldMk cId="2073653432" sldId="261"/>
            <ac:spMk id="6" creationId="{6047F7F7-5258-911F-F703-C80E079EDEE1}"/>
          </ac:spMkLst>
        </pc:spChg>
        <pc:spChg chg="add mod ord">
          <ac:chgData name="Locke, Jocelyn" userId="f0a6e52c-aa05-4888-a1cc-ee0a62cec05e" providerId="ADAL" clId="{1A5682A3-2FF6-41EF-B808-23EEE4D1C332}" dt="2025-04-10T12:55:51.546" v="6241" actId="20577"/>
          <ac:spMkLst>
            <pc:docMk/>
            <pc:sldMk cId="2073653432" sldId="261"/>
            <ac:spMk id="7" creationId="{AF04016C-DEB8-9D65-D75A-2510B27B58BF}"/>
          </ac:spMkLst>
        </pc:spChg>
      </pc:sldChg>
      <pc:sldChg chg="addSp modSp add mod modClrScheme chgLayout">
        <pc:chgData name="Locke, Jocelyn" userId="f0a6e52c-aa05-4888-a1cc-ee0a62cec05e" providerId="ADAL" clId="{1A5682A3-2FF6-41EF-B808-23EEE4D1C332}" dt="2025-04-10T13:04:48.419" v="6382" actId="255"/>
        <pc:sldMkLst>
          <pc:docMk/>
          <pc:sldMk cId="3518017325" sldId="262"/>
        </pc:sldMkLst>
        <pc:spChg chg="mod ord">
          <ac:chgData name="Locke, Jocelyn" userId="f0a6e52c-aa05-4888-a1cc-ee0a62cec05e" providerId="ADAL" clId="{1A5682A3-2FF6-41EF-B808-23EEE4D1C332}" dt="2025-04-10T13:02:11.777" v="6356" actId="700"/>
          <ac:spMkLst>
            <pc:docMk/>
            <pc:sldMk cId="3518017325" sldId="262"/>
            <ac:spMk id="2" creationId="{E8B7D75F-DE11-F401-DAA7-5B0416A041AC}"/>
          </ac:spMkLst>
        </pc:spChg>
        <pc:spChg chg="mod ord">
          <ac:chgData name="Locke, Jocelyn" userId="f0a6e52c-aa05-4888-a1cc-ee0a62cec05e" providerId="ADAL" clId="{1A5682A3-2FF6-41EF-B808-23EEE4D1C332}" dt="2025-04-10T13:04:48.419" v="6382" actId="255"/>
          <ac:spMkLst>
            <pc:docMk/>
            <pc:sldMk cId="3518017325" sldId="262"/>
            <ac:spMk id="3" creationId="{463D68BE-4E33-9A52-E939-BFCA7BEE2B08}"/>
          </ac:spMkLst>
        </pc:spChg>
        <pc:spChg chg="add mod ord">
          <ac:chgData name="Locke, Jocelyn" userId="f0a6e52c-aa05-4888-a1cc-ee0a62cec05e" providerId="ADAL" clId="{1A5682A3-2FF6-41EF-B808-23EEE4D1C332}" dt="2025-04-10T13:04:14.491" v="6380" actId="255"/>
          <ac:spMkLst>
            <pc:docMk/>
            <pc:sldMk cId="3518017325" sldId="262"/>
            <ac:spMk id="4" creationId="{C42831B3-D3BE-2925-7C00-824F3F9A6897}"/>
          </ac:spMkLst>
        </pc:spChg>
        <pc:spChg chg="add mod ord">
          <ac:chgData name="Locke, Jocelyn" userId="f0a6e52c-aa05-4888-a1cc-ee0a62cec05e" providerId="ADAL" clId="{1A5682A3-2FF6-41EF-B808-23EEE4D1C332}" dt="2025-04-10T13:02:51.426" v="6368" actId="27636"/>
          <ac:spMkLst>
            <pc:docMk/>
            <pc:sldMk cId="3518017325" sldId="262"/>
            <ac:spMk id="5" creationId="{0AE554FB-8FEF-610A-E095-E02449019144}"/>
          </ac:spMkLst>
        </pc:spChg>
        <pc:spChg chg="add mod ord">
          <ac:chgData name="Locke, Jocelyn" userId="f0a6e52c-aa05-4888-a1cc-ee0a62cec05e" providerId="ADAL" clId="{1A5682A3-2FF6-41EF-B808-23EEE4D1C332}" dt="2025-04-10T13:02:51.431" v="6369" actId="27636"/>
          <ac:spMkLst>
            <pc:docMk/>
            <pc:sldMk cId="3518017325" sldId="262"/>
            <ac:spMk id="6" creationId="{2EC8A704-DC7C-E570-EEE8-1A7D20E9C855}"/>
          </ac:spMkLst>
        </pc:spChg>
      </pc:sldChg>
      <pc:sldChg chg="modSp add del mod">
        <pc:chgData name="Locke, Jocelyn" userId="f0a6e52c-aa05-4888-a1cc-ee0a62cec05e" providerId="ADAL" clId="{1A5682A3-2FF6-41EF-B808-23EEE4D1C332}" dt="2025-04-09T18:59:05.028" v="5482" actId="2696"/>
        <pc:sldMkLst>
          <pc:docMk/>
          <pc:sldMk cId="3090874270" sldId="263"/>
        </pc:sldMkLst>
        <pc:spChg chg="mod">
          <ac:chgData name="Locke, Jocelyn" userId="f0a6e52c-aa05-4888-a1cc-ee0a62cec05e" providerId="ADAL" clId="{1A5682A3-2FF6-41EF-B808-23EEE4D1C332}" dt="2025-04-09T18:56:39.187" v="5467" actId="21"/>
          <ac:spMkLst>
            <pc:docMk/>
            <pc:sldMk cId="3090874270" sldId="263"/>
            <ac:spMk id="3" creationId="{5473B0A9-29F2-0BC0-10B9-CB8922BCA33B}"/>
          </ac:spMkLst>
        </pc:spChg>
      </pc:sldChg>
      <pc:sldChg chg="addSp delSp modSp new mod">
        <pc:chgData name="Locke, Jocelyn" userId="f0a6e52c-aa05-4888-a1cc-ee0a62cec05e" providerId="ADAL" clId="{1A5682A3-2FF6-41EF-B808-23EEE4D1C332}" dt="2025-04-08T20:57:44.015" v="1905" actId="20577"/>
        <pc:sldMkLst>
          <pc:docMk/>
          <pc:sldMk cId="1114699995" sldId="264"/>
        </pc:sldMkLst>
        <pc:spChg chg="mod">
          <ac:chgData name="Locke, Jocelyn" userId="f0a6e52c-aa05-4888-a1cc-ee0a62cec05e" providerId="ADAL" clId="{1A5682A3-2FF6-41EF-B808-23EEE4D1C332}" dt="2025-04-08T20:57:44.015" v="1905" actId="20577"/>
          <ac:spMkLst>
            <pc:docMk/>
            <pc:sldMk cId="1114699995" sldId="264"/>
            <ac:spMk id="2" creationId="{2F90913D-2480-6B73-41B4-F9BFACAD61F6}"/>
          </ac:spMkLst>
        </pc:spChg>
        <pc:graphicFrameChg chg="add mod modGraphic">
          <ac:chgData name="Locke, Jocelyn" userId="f0a6e52c-aa05-4888-a1cc-ee0a62cec05e" providerId="ADAL" clId="{1A5682A3-2FF6-41EF-B808-23EEE4D1C332}" dt="2025-04-08T20:53:23.170" v="1831" actId="14100"/>
          <ac:graphicFrameMkLst>
            <pc:docMk/>
            <pc:sldMk cId="1114699995" sldId="264"/>
            <ac:graphicFrameMk id="5" creationId="{1F98D42F-70BF-1364-DEA8-65CF85B6B852}"/>
          </ac:graphicFrameMkLst>
        </pc:graphicFrameChg>
      </pc:sldChg>
      <pc:sldChg chg="addSp delSp modSp add mod ord">
        <pc:chgData name="Locke, Jocelyn" userId="f0a6e52c-aa05-4888-a1cc-ee0a62cec05e" providerId="ADAL" clId="{1A5682A3-2FF6-41EF-B808-23EEE4D1C332}" dt="2025-04-10T15:28:21.368" v="8180" actId="113"/>
        <pc:sldMkLst>
          <pc:docMk/>
          <pc:sldMk cId="3421614070" sldId="265"/>
        </pc:sldMkLst>
        <pc:spChg chg="mod">
          <ac:chgData name="Locke, Jocelyn" userId="f0a6e52c-aa05-4888-a1cc-ee0a62cec05e" providerId="ADAL" clId="{1A5682A3-2FF6-41EF-B808-23EEE4D1C332}" dt="2025-04-10T15:05:01.944" v="7660" actId="20577"/>
          <ac:spMkLst>
            <pc:docMk/>
            <pc:sldMk cId="3421614070" sldId="265"/>
            <ac:spMk id="2" creationId="{8434E2B7-89EB-8A88-3533-94FBE0B48F86}"/>
          </ac:spMkLst>
        </pc:spChg>
        <pc:spChg chg="add mod">
          <ac:chgData name="Locke, Jocelyn" userId="f0a6e52c-aa05-4888-a1cc-ee0a62cec05e" providerId="ADAL" clId="{1A5682A3-2FF6-41EF-B808-23EEE4D1C332}" dt="2025-04-10T15:15:20.888" v="7985" actId="2711"/>
          <ac:spMkLst>
            <pc:docMk/>
            <pc:sldMk cId="3421614070" sldId="265"/>
            <ac:spMk id="9" creationId="{8576858E-BD26-888D-67E3-AF6CD68CE549}"/>
          </ac:spMkLst>
        </pc:spChg>
        <pc:graphicFrameChg chg="add mod modGraphic">
          <ac:chgData name="Locke, Jocelyn" userId="f0a6e52c-aa05-4888-a1cc-ee0a62cec05e" providerId="ADAL" clId="{1A5682A3-2FF6-41EF-B808-23EEE4D1C332}" dt="2025-04-10T15:28:21.368" v="8180" actId="113"/>
          <ac:graphicFrameMkLst>
            <pc:docMk/>
            <pc:sldMk cId="3421614070" sldId="265"/>
            <ac:graphicFrameMk id="6" creationId="{1A8323C2-3F07-D43B-5427-BCD28E8EF442}"/>
          </ac:graphicFrameMkLst>
        </pc:graphicFrameChg>
      </pc:sldChg>
      <pc:sldChg chg="addSp delSp modSp new mod setBg">
        <pc:chgData name="Locke, Jocelyn" userId="f0a6e52c-aa05-4888-a1cc-ee0a62cec05e" providerId="ADAL" clId="{1A5682A3-2FF6-41EF-B808-23EEE4D1C332}" dt="2025-04-09T19:03:59.166" v="5508" actId="1076"/>
        <pc:sldMkLst>
          <pc:docMk/>
          <pc:sldMk cId="1446142988" sldId="266"/>
        </pc:sldMkLst>
        <pc:spChg chg="mod">
          <ac:chgData name="Locke, Jocelyn" userId="f0a6e52c-aa05-4888-a1cc-ee0a62cec05e" providerId="ADAL" clId="{1A5682A3-2FF6-41EF-B808-23EEE4D1C332}" dt="2025-04-09T19:03:49.848" v="5507" actId="14100"/>
          <ac:spMkLst>
            <pc:docMk/>
            <pc:sldMk cId="1446142988" sldId="266"/>
            <ac:spMk id="2" creationId="{19ED97D8-DD54-D57B-7284-AAF61A71D8FB}"/>
          </ac:spMkLst>
        </pc:spChg>
        <pc:spChg chg="add mod">
          <ac:chgData name="Locke, Jocelyn" userId="f0a6e52c-aa05-4888-a1cc-ee0a62cec05e" providerId="ADAL" clId="{1A5682A3-2FF6-41EF-B808-23EEE4D1C332}" dt="2025-04-09T19:03:59.166" v="5508" actId="1076"/>
          <ac:spMkLst>
            <pc:docMk/>
            <pc:sldMk cId="1446142988" sldId="266"/>
            <ac:spMk id="6" creationId="{7859B158-AE31-9412-39BC-C2D1B499807D}"/>
          </ac:spMkLst>
        </pc:spChg>
        <pc:spChg chg="add">
          <ac:chgData name="Locke, Jocelyn" userId="f0a6e52c-aa05-4888-a1cc-ee0a62cec05e" providerId="ADAL" clId="{1A5682A3-2FF6-41EF-B808-23EEE4D1C332}" dt="2025-04-09T14:49:04.546" v="4207" actId="26606"/>
          <ac:spMkLst>
            <pc:docMk/>
            <pc:sldMk cId="1446142988" sldId="266"/>
            <ac:spMk id="13" creationId="{37B65277-82C6-6D08-6DCA-4A7DCC3B7136}"/>
          </ac:spMkLst>
        </pc:spChg>
        <pc:picChg chg="add del mod">
          <ac:chgData name="Locke, Jocelyn" userId="f0a6e52c-aa05-4888-a1cc-ee0a62cec05e" providerId="ADAL" clId="{1A5682A3-2FF6-41EF-B808-23EEE4D1C332}" dt="2025-04-09T14:46:36.854" v="4194" actId="21"/>
          <ac:picMkLst>
            <pc:docMk/>
            <pc:sldMk cId="1446142988" sldId="266"/>
            <ac:picMk id="7" creationId="{36BA00FD-3922-4E3C-78F0-23F8A0BE2212}"/>
          </ac:picMkLst>
        </pc:picChg>
        <pc:picChg chg="add mod">
          <ac:chgData name="Locke, Jocelyn" userId="f0a6e52c-aa05-4888-a1cc-ee0a62cec05e" providerId="ADAL" clId="{1A5682A3-2FF6-41EF-B808-23EEE4D1C332}" dt="2025-04-09T19:03:04.853" v="5504" actId="1076"/>
          <ac:picMkLst>
            <pc:docMk/>
            <pc:sldMk cId="1446142988" sldId="266"/>
            <ac:picMk id="8" creationId="{A8354843-09B2-C623-99D3-F865A9109BD2}"/>
          </ac:picMkLst>
        </pc:picChg>
      </pc:sldChg>
      <pc:sldChg chg="addSp delSp modSp new mod setBg">
        <pc:chgData name="Locke, Jocelyn" userId="f0a6e52c-aa05-4888-a1cc-ee0a62cec05e" providerId="ADAL" clId="{1A5682A3-2FF6-41EF-B808-23EEE4D1C332}" dt="2025-04-10T13:15:21.933" v="6540" actId="20577"/>
        <pc:sldMkLst>
          <pc:docMk/>
          <pc:sldMk cId="1323036073" sldId="267"/>
        </pc:sldMkLst>
        <pc:spChg chg="mod">
          <ac:chgData name="Locke, Jocelyn" userId="f0a6e52c-aa05-4888-a1cc-ee0a62cec05e" providerId="ADAL" clId="{1A5682A3-2FF6-41EF-B808-23EEE4D1C332}" dt="2025-04-09T19:05:07.581" v="5515" actId="14100"/>
          <ac:spMkLst>
            <pc:docMk/>
            <pc:sldMk cId="1323036073" sldId="267"/>
            <ac:spMk id="2" creationId="{AF0C786E-EEE0-4CFF-9C61-C689EA11D3E2}"/>
          </ac:spMkLst>
        </pc:spChg>
        <pc:spChg chg="add del mod">
          <ac:chgData name="Locke, Jocelyn" userId="f0a6e52c-aa05-4888-a1cc-ee0a62cec05e" providerId="ADAL" clId="{1A5682A3-2FF6-41EF-B808-23EEE4D1C332}" dt="2025-04-09T14:50:17.788" v="4210" actId="26606"/>
          <ac:spMkLst>
            <pc:docMk/>
            <pc:sldMk cId="1323036073" sldId="267"/>
            <ac:spMk id="3" creationId="{336486C9-7D6E-16B5-9E50-68666187D123}"/>
          </ac:spMkLst>
        </pc:spChg>
        <pc:spChg chg="add del mod">
          <ac:chgData name="Locke, Jocelyn" userId="f0a6e52c-aa05-4888-a1cc-ee0a62cec05e" providerId="ADAL" clId="{1A5682A3-2FF6-41EF-B808-23EEE4D1C332}" dt="2025-04-09T14:59:42.962" v="4435" actId="478"/>
          <ac:spMkLst>
            <pc:docMk/>
            <pc:sldMk cId="1323036073" sldId="267"/>
            <ac:spMk id="6" creationId="{13CC7868-25CA-EE78-71C9-F636D2102F4E}"/>
          </ac:spMkLst>
        </pc:spChg>
        <pc:spChg chg="add del">
          <ac:chgData name="Locke, Jocelyn" userId="f0a6e52c-aa05-4888-a1cc-ee0a62cec05e" providerId="ADAL" clId="{1A5682A3-2FF6-41EF-B808-23EEE4D1C332}" dt="2025-04-09T14:50:17.691" v="4209" actId="26606"/>
          <ac:spMkLst>
            <pc:docMk/>
            <pc:sldMk cId="1323036073" sldId="267"/>
            <ac:spMk id="9" creationId="{01A22726-DA03-BCB0-F12E-98258FB7E5C0}"/>
          </ac:spMkLst>
        </pc:spChg>
        <pc:spChg chg="add">
          <ac:chgData name="Locke, Jocelyn" userId="f0a6e52c-aa05-4888-a1cc-ee0a62cec05e" providerId="ADAL" clId="{1A5682A3-2FF6-41EF-B808-23EEE4D1C332}" dt="2025-04-09T14:59:57.142" v="4436" actId="26606"/>
          <ac:spMkLst>
            <pc:docMk/>
            <pc:sldMk cId="1323036073" sldId="267"/>
            <ac:spMk id="16" creationId="{600DC1B0-7E1A-BD02-3F93-19E6B1B75075}"/>
          </ac:spMkLst>
        </pc:spChg>
        <pc:graphicFrameChg chg="add del">
          <ac:chgData name="Locke, Jocelyn" userId="f0a6e52c-aa05-4888-a1cc-ee0a62cec05e" providerId="ADAL" clId="{1A5682A3-2FF6-41EF-B808-23EEE4D1C332}" dt="2025-04-09T14:50:17.691" v="4209" actId="26606"/>
          <ac:graphicFrameMkLst>
            <pc:docMk/>
            <pc:sldMk cId="1323036073" sldId="267"/>
            <ac:graphicFrameMk id="5" creationId="{48553632-05CD-38F9-8B3E-149F636C4317}"/>
          </ac:graphicFrameMkLst>
        </pc:graphicFrameChg>
        <pc:graphicFrameChg chg="add del mod modGraphic">
          <ac:chgData name="Locke, Jocelyn" userId="f0a6e52c-aa05-4888-a1cc-ee0a62cec05e" providerId="ADAL" clId="{1A5682A3-2FF6-41EF-B808-23EEE4D1C332}" dt="2025-04-10T13:15:21.933" v="6540" actId="20577"/>
          <ac:graphicFrameMkLst>
            <pc:docMk/>
            <pc:sldMk cId="1323036073" sldId="267"/>
            <ac:graphicFrameMk id="11" creationId="{FA5FCA6F-5F1D-73C7-53DD-BF7842257CA4}"/>
          </ac:graphicFrameMkLst>
        </pc:graphicFrameChg>
      </pc:sldChg>
      <pc:sldChg chg="addSp delSp modSp new mod">
        <pc:chgData name="Locke, Jocelyn" userId="f0a6e52c-aa05-4888-a1cc-ee0a62cec05e" providerId="ADAL" clId="{1A5682A3-2FF6-41EF-B808-23EEE4D1C332}" dt="2025-04-09T19:15:22.043" v="5708" actId="20577"/>
        <pc:sldMkLst>
          <pc:docMk/>
          <pc:sldMk cId="1461411477" sldId="268"/>
        </pc:sldMkLst>
        <pc:spChg chg="mod">
          <ac:chgData name="Locke, Jocelyn" userId="f0a6e52c-aa05-4888-a1cc-ee0a62cec05e" providerId="ADAL" clId="{1A5682A3-2FF6-41EF-B808-23EEE4D1C332}" dt="2025-04-08T17:35:37.670" v="399" actId="20577"/>
          <ac:spMkLst>
            <pc:docMk/>
            <pc:sldMk cId="1461411477" sldId="268"/>
            <ac:spMk id="2" creationId="{7966F267-721B-E8FF-28AA-96EA329DFED4}"/>
          </ac:spMkLst>
        </pc:spChg>
        <pc:spChg chg="add mod">
          <ac:chgData name="Locke, Jocelyn" userId="f0a6e52c-aa05-4888-a1cc-ee0a62cec05e" providerId="ADAL" clId="{1A5682A3-2FF6-41EF-B808-23EEE4D1C332}" dt="2025-04-09T19:15:22.043" v="5708" actId="20577"/>
          <ac:spMkLst>
            <pc:docMk/>
            <pc:sldMk cId="1461411477" sldId="268"/>
            <ac:spMk id="8" creationId="{3F960954-383F-026E-584A-AA74E5FB25D1}"/>
          </ac:spMkLst>
        </pc:spChg>
      </pc:sldChg>
      <pc:sldChg chg="addSp delSp modSp new mod chgLayout">
        <pc:chgData name="Locke, Jocelyn" userId="f0a6e52c-aa05-4888-a1cc-ee0a62cec05e" providerId="ADAL" clId="{1A5682A3-2FF6-41EF-B808-23EEE4D1C332}" dt="2025-04-10T15:30:49.580" v="8209" actId="1076"/>
        <pc:sldMkLst>
          <pc:docMk/>
          <pc:sldMk cId="1425027092" sldId="269"/>
        </pc:sldMkLst>
        <pc:spChg chg="mod ord">
          <ac:chgData name="Locke, Jocelyn" userId="f0a6e52c-aa05-4888-a1cc-ee0a62cec05e" providerId="ADAL" clId="{1A5682A3-2FF6-41EF-B808-23EEE4D1C332}" dt="2025-04-10T15:30:49.580" v="8209" actId="1076"/>
          <ac:spMkLst>
            <pc:docMk/>
            <pc:sldMk cId="1425027092" sldId="269"/>
            <ac:spMk id="2" creationId="{50E753F0-D65E-9411-C852-356C27EF8801}"/>
          </ac:spMkLst>
        </pc:spChg>
        <pc:spChg chg="add mod">
          <ac:chgData name="Locke, Jocelyn" userId="f0a6e52c-aa05-4888-a1cc-ee0a62cec05e" providerId="ADAL" clId="{1A5682A3-2FF6-41EF-B808-23EEE4D1C332}" dt="2025-04-09T19:19:01.433" v="5730" actId="113"/>
          <ac:spMkLst>
            <pc:docMk/>
            <pc:sldMk cId="1425027092" sldId="269"/>
            <ac:spMk id="18" creationId="{5437D5D1-3FA7-F2D7-CBB3-9B23D722FD69}"/>
          </ac:spMkLst>
        </pc:spChg>
        <pc:spChg chg="add mod">
          <ac:chgData name="Locke, Jocelyn" userId="f0a6e52c-aa05-4888-a1cc-ee0a62cec05e" providerId="ADAL" clId="{1A5682A3-2FF6-41EF-B808-23EEE4D1C332}" dt="2025-04-08T19:04:01.189" v="1634" actId="1076"/>
          <ac:spMkLst>
            <pc:docMk/>
            <pc:sldMk cId="1425027092" sldId="269"/>
            <ac:spMk id="25" creationId="{2A98C315-5036-85DD-D8D7-659AF3281C15}"/>
          </ac:spMkLst>
        </pc:spChg>
        <pc:spChg chg="add mod">
          <ac:chgData name="Locke, Jocelyn" userId="f0a6e52c-aa05-4888-a1cc-ee0a62cec05e" providerId="ADAL" clId="{1A5682A3-2FF6-41EF-B808-23EEE4D1C332}" dt="2025-04-09T19:20:03.963" v="5741" actId="122"/>
          <ac:spMkLst>
            <pc:docMk/>
            <pc:sldMk cId="1425027092" sldId="269"/>
            <ac:spMk id="30" creationId="{D0A2D9CF-C734-05D2-FC8D-FC93A321CCC8}"/>
          </ac:spMkLst>
        </pc:spChg>
        <pc:spChg chg="add mod">
          <ac:chgData name="Locke, Jocelyn" userId="f0a6e52c-aa05-4888-a1cc-ee0a62cec05e" providerId="ADAL" clId="{1A5682A3-2FF6-41EF-B808-23EEE4D1C332}" dt="2025-04-08T18:39:01.711" v="1087" actId="1076"/>
          <ac:spMkLst>
            <pc:docMk/>
            <pc:sldMk cId="1425027092" sldId="269"/>
            <ac:spMk id="31" creationId="{A7D254B9-ABA2-199E-A96E-EB3B8A929FCF}"/>
          </ac:spMkLst>
        </pc:spChg>
        <pc:spChg chg="add mod">
          <ac:chgData name="Locke, Jocelyn" userId="f0a6e52c-aa05-4888-a1cc-ee0a62cec05e" providerId="ADAL" clId="{1A5682A3-2FF6-41EF-B808-23EEE4D1C332}" dt="2025-04-09T19:18:40.635" v="5728" actId="113"/>
          <ac:spMkLst>
            <pc:docMk/>
            <pc:sldMk cId="1425027092" sldId="269"/>
            <ac:spMk id="32" creationId="{057BB3F7-6B5E-CB44-989C-D8846BCAE3AC}"/>
          </ac:spMkLst>
        </pc:spChg>
        <pc:spChg chg="add mod">
          <ac:chgData name="Locke, Jocelyn" userId="f0a6e52c-aa05-4888-a1cc-ee0a62cec05e" providerId="ADAL" clId="{1A5682A3-2FF6-41EF-B808-23EEE4D1C332}" dt="2025-04-09T19:18:35.345" v="5727" actId="113"/>
          <ac:spMkLst>
            <pc:docMk/>
            <pc:sldMk cId="1425027092" sldId="269"/>
            <ac:spMk id="33" creationId="{61084BCB-7382-E080-60A9-0070BD00F99B}"/>
          </ac:spMkLst>
        </pc:spChg>
        <pc:spChg chg="add mod">
          <ac:chgData name="Locke, Jocelyn" userId="f0a6e52c-aa05-4888-a1cc-ee0a62cec05e" providerId="ADAL" clId="{1A5682A3-2FF6-41EF-B808-23EEE4D1C332}" dt="2025-04-08T19:05:02.150" v="1656" actId="255"/>
          <ac:spMkLst>
            <pc:docMk/>
            <pc:sldMk cId="1425027092" sldId="269"/>
            <ac:spMk id="34" creationId="{B21746D6-DE58-BE2B-083A-0EF249CEB15E}"/>
          </ac:spMkLst>
        </pc:spChg>
        <pc:spChg chg="add mod">
          <ac:chgData name="Locke, Jocelyn" userId="f0a6e52c-aa05-4888-a1cc-ee0a62cec05e" providerId="ADAL" clId="{1A5682A3-2FF6-41EF-B808-23EEE4D1C332}" dt="2025-04-08T19:04:34.714" v="1653" actId="20577"/>
          <ac:spMkLst>
            <pc:docMk/>
            <pc:sldMk cId="1425027092" sldId="269"/>
            <ac:spMk id="42" creationId="{92759B83-52E7-5B5C-8B38-8AB6B46A2355}"/>
          </ac:spMkLst>
        </pc:spChg>
        <pc:spChg chg="add mod">
          <ac:chgData name="Locke, Jocelyn" userId="f0a6e52c-aa05-4888-a1cc-ee0a62cec05e" providerId="ADAL" clId="{1A5682A3-2FF6-41EF-B808-23EEE4D1C332}" dt="2025-04-08T19:06:07.945" v="1663" actId="1076"/>
          <ac:spMkLst>
            <pc:docMk/>
            <pc:sldMk cId="1425027092" sldId="269"/>
            <ac:spMk id="44" creationId="{82F6B58D-F311-BDD0-FDEE-9FA23FA8228F}"/>
          </ac:spMkLst>
        </pc:spChg>
        <pc:spChg chg="add mod">
          <ac:chgData name="Locke, Jocelyn" userId="f0a6e52c-aa05-4888-a1cc-ee0a62cec05e" providerId="ADAL" clId="{1A5682A3-2FF6-41EF-B808-23EEE4D1C332}" dt="2025-04-08T19:08:35.978" v="1671" actId="1076"/>
          <ac:spMkLst>
            <pc:docMk/>
            <pc:sldMk cId="1425027092" sldId="269"/>
            <ac:spMk id="48" creationId="{9AD4979A-4B03-0EBC-610A-2760C6069A8F}"/>
          </ac:spMkLst>
        </pc:spChg>
        <pc:spChg chg="add mod ord">
          <ac:chgData name="Locke, Jocelyn" userId="f0a6e52c-aa05-4888-a1cc-ee0a62cec05e" providerId="ADAL" clId="{1A5682A3-2FF6-41EF-B808-23EEE4D1C332}" dt="2025-04-10T15:30:42.322" v="8208" actId="1076"/>
          <ac:spMkLst>
            <pc:docMk/>
            <pc:sldMk cId="1425027092" sldId="269"/>
            <ac:spMk id="51" creationId="{DE1E200B-E3C7-2443-DA6C-30521AC0A173}"/>
          </ac:spMkLst>
        </pc:spChg>
        <pc:picChg chg="add mod ord">
          <ac:chgData name="Locke, Jocelyn" userId="f0a6e52c-aa05-4888-a1cc-ee0a62cec05e" providerId="ADAL" clId="{1A5682A3-2FF6-41EF-B808-23EEE4D1C332}" dt="2025-04-09T19:17:38.814" v="5723" actId="1076"/>
          <ac:picMkLst>
            <pc:docMk/>
            <pc:sldMk cId="1425027092" sldId="269"/>
            <ac:picMk id="4" creationId="{31712B62-70B3-E039-08FD-B38BB33FDD54}"/>
          </ac:picMkLst>
        </pc:picChg>
        <pc:picChg chg="add mod">
          <ac:chgData name="Locke, Jocelyn" userId="f0a6e52c-aa05-4888-a1cc-ee0a62cec05e" providerId="ADAL" clId="{1A5682A3-2FF6-41EF-B808-23EEE4D1C332}" dt="2025-04-08T18:10:59.230" v="756" actId="1076"/>
          <ac:picMkLst>
            <pc:docMk/>
            <pc:sldMk cId="1425027092" sldId="269"/>
            <ac:picMk id="5" creationId="{EE247E52-83E4-3763-D2CE-16237606D6CA}"/>
          </ac:picMkLst>
        </pc:picChg>
        <pc:picChg chg="add mod">
          <ac:chgData name="Locke, Jocelyn" userId="f0a6e52c-aa05-4888-a1cc-ee0a62cec05e" providerId="ADAL" clId="{1A5682A3-2FF6-41EF-B808-23EEE4D1C332}" dt="2025-04-08T19:05:28.011" v="1658" actId="14100"/>
          <ac:picMkLst>
            <pc:docMk/>
            <pc:sldMk cId="1425027092" sldId="269"/>
            <ac:picMk id="6" creationId="{8D42DEA6-7AB6-8D7C-E193-4184DB4120F2}"/>
          </ac:picMkLst>
        </pc:picChg>
        <pc:picChg chg="add mod">
          <ac:chgData name="Locke, Jocelyn" userId="f0a6e52c-aa05-4888-a1cc-ee0a62cec05e" providerId="ADAL" clId="{1A5682A3-2FF6-41EF-B808-23EEE4D1C332}" dt="2025-04-08T19:04:47.960" v="1654" actId="1076"/>
          <ac:picMkLst>
            <pc:docMk/>
            <pc:sldMk cId="1425027092" sldId="269"/>
            <ac:picMk id="7" creationId="{B30E0C2A-7D09-FB42-70BD-5414CC9B8609}"/>
          </ac:picMkLst>
        </pc:picChg>
        <pc:picChg chg="add mod">
          <ac:chgData name="Locke, Jocelyn" userId="f0a6e52c-aa05-4888-a1cc-ee0a62cec05e" providerId="ADAL" clId="{1A5682A3-2FF6-41EF-B808-23EEE4D1C332}" dt="2025-04-08T18:24:33.928" v="800" actId="1076"/>
          <ac:picMkLst>
            <pc:docMk/>
            <pc:sldMk cId="1425027092" sldId="269"/>
            <ac:picMk id="8" creationId="{B3E41B3B-FC1C-A65A-B916-15375FB491A8}"/>
          </ac:picMkLst>
        </pc:picChg>
        <pc:picChg chg="add mod">
          <ac:chgData name="Locke, Jocelyn" userId="f0a6e52c-aa05-4888-a1cc-ee0a62cec05e" providerId="ADAL" clId="{1A5682A3-2FF6-41EF-B808-23EEE4D1C332}" dt="2025-04-08T18:35:35.290" v="888" actId="1076"/>
          <ac:picMkLst>
            <pc:docMk/>
            <pc:sldMk cId="1425027092" sldId="269"/>
            <ac:picMk id="12" creationId="{53D639D9-84C5-746A-6E98-E12EC1E3F17D}"/>
          </ac:picMkLst>
        </pc:picChg>
        <pc:picChg chg="add mod">
          <ac:chgData name="Locke, Jocelyn" userId="f0a6e52c-aa05-4888-a1cc-ee0a62cec05e" providerId="ADAL" clId="{1A5682A3-2FF6-41EF-B808-23EEE4D1C332}" dt="2025-04-08T18:27:25.523" v="808" actId="1076"/>
          <ac:picMkLst>
            <pc:docMk/>
            <pc:sldMk cId="1425027092" sldId="269"/>
            <ac:picMk id="14" creationId="{36A18358-C9D6-2AFE-751F-59FB27AE4E57}"/>
          </ac:picMkLst>
        </pc:picChg>
        <pc:picChg chg="add mod ord">
          <ac:chgData name="Locke, Jocelyn" userId="f0a6e52c-aa05-4888-a1cc-ee0a62cec05e" providerId="ADAL" clId="{1A5682A3-2FF6-41EF-B808-23EEE4D1C332}" dt="2025-04-08T18:30:19.627" v="833" actId="166"/>
          <ac:picMkLst>
            <pc:docMk/>
            <pc:sldMk cId="1425027092" sldId="269"/>
            <ac:picMk id="15" creationId="{9E87D215-BD66-42C5-A177-D0353376ED73}"/>
          </ac:picMkLst>
        </pc:picChg>
        <pc:picChg chg="add mod">
          <ac:chgData name="Locke, Jocelyn" userId="f0a6e52c-aa05-4888-a1cc-ee0a62cec05e" providerId="ADAL" clId="{1A5682A3-2FF6-41EF-B808-23EEE4D1C332}" dt="2025-04-08T18:28:29.888" v="817" actId="1076"/>
          <ac:picMkLst>
            <pc:docMk/>
            <pc:sldMk cId="1425027092" sldId="269"/>
            <ac:picMk id="16" creationId="{85D2D0E7-61EB-267F-12B3-5CB0E3DF4538}"/>
          </ac:picMkLst>
        </pc:picChg>
        <pc:picChg chg="add mod">
          <ac:chgData name="Locke, Jocelyn" userId="f0a6e52c-aa05-4888-a1cc-ee0a62cec05e" providerId="ADAL" clId="{1A5682A3-2FF6-41EF-B808-23EEE4D1C332}" dt="2025-04-08T18:30:00.425" v="830" actId="1076"/>
          <ac:picMkLst>
            <pc:docMk/>
            <pc:sldMk cId="1425027092" sldId="269"/>
            <ac:picMk id="17" creationId="{A108E5CD-9DA5-0632-945A-6420ABDF5310}"/>
          </ac:picMkLst>
        </pc:picChg>
        <pc:picChg chg="add mod">
          <ac:chgData name="Locke, Jocelyn" userId="f0a6e52c-aa05-4888-a1cc-ee0a62cec05e" providerId="ADAL" clId="{1A5682A3-2FF6-41EF-B808-23EEE4D1C332}" dt="2025-04-08T19:04:10.067" v="1636" actId="1076"/>
          <ac:picMkLst>
            <pc:docMk/>
            <pc:sldMk cId="1425027092" sldId="269"/>
            <ac:picMk id="41" creationId="{B6BD41DC-0449-864E-137C-36DCB036BC34}"/>
          </ac:picMkLst>
        </pc:picChg>
        <pc:picChg chg="add mod">
          <ac:chgData name="Locke, Jocelyn" userId="f0a6e52c-aa05-4888-a1cc-ee0a62cec05e" providerId="ADAL" clId="{1A5682A3-2FF6-41EF-B808-23EEE4D1C332}" dt="2025-04-08T19:05:47.461" v="1661" actId="14100"/>
          <ac:picMkLst>
            <pc:docMk/>
            <pc:sldMk cId="1425027092" sldId="269"/>
            <ac:picMk id="43" creationId="{80488A9E-8AD4-60DE-2F0A-A1E1A5C42098}"/>
          </ac:picMkLst>
        </pc:picChg>
        <pc:picChg chg="add mod">
          <ac:chgData name="Locke, Jocelyn" userId="f0a6e52c-aa05-4888-a1cc-ee0a62cec05e" providerId="ADAL" clId="{1A5682A3-2FF6-41EF-B808-23EEE4D1C332}" dt="2025-04-08T19:08:16.627" v="1669" actId="1076"/>
          <ac:picMkLst>
            <pc:docMk/>
            <pc:sldMk cId="1425027092" sldId="269"/>
            <ac:picMk id="47" creationId="{749BA48F-9BBC-4D9B-124D-271BDBF3A4CC}"/>
          </ac:picMkLst>
        </pc:picChg>
        <pc:cxnChg chg="add mod">
          <ac:chgData name="Locke, Jocelyn" userId="f0a6e52c-aa05-4888-a1cc-ee0a62cec05e" providerId="ADAL" clId="{1A5682A3-2FF6-41EF-B808-23EEE4D1C332}" dt="2025-04-08T18:58:46.738" v="1518" actId="692"/>
          <ac:cxnSpMkLst>
            <pc:docMk/>
            <pc:sldMk cId="1425027092" sldId="269"/>
            <ac:cxnSpMk id="20" creationId="{FC7CB0B3-6692-A98E-7C3F-295B69E5FA1D}"/>
          </ac:cxnSpMkLst>
        </pc:cxnChg>
        <pc:cxnChg chg="add mod">
          <ac:chgData name="Locke, Jocelyn" userId="f0a6e52c-aa05-4888-a1cc-ee0a62cec05e" providerId="ADAL" clId="{1A5682A3-2FF6-41EF-B808-23EEE4D1C332}" dt="2025-04-08T18:58:51.220" v="1522" actId="692"/>
          <ac:cxnSpMkLst>
            <pc:docMk/>
            <pc:sldMk cId="1425027092" sldId="269"/>
            <ac:cxnSpMk id="22" creationId="{0B33C8B5-0DD7-CFC0-0AA9-8E7E695AC65D}"/>
          </ac:cxnSpMkLst>
        </pc:cxnChg>
        <pc:cxnChg chg="add mod">
          <ac:chgData name="Locke, Jocelyn" userId="f0a6e52c-aa05-4888-a1cc-ee0a62cec05e" providerId="ADAL" clId="{1A5682A3-2FF6-41EF-B808-23EEE4D1C332}" dt="2025-04-08T19:06:48.623" v="1664" actId="14100"/>
          <ac:cxnSpMkLst>
            <pc:docMk/>
            <pc:sldMk cId="1425027092" sldId="269"/>
            <ac:cxnSpMk id="29" creationId="{887BFD77-7AC5-6EF3-2E56-7666A374E854}"/>
          </ac:cxnSpMkLst>
        </pc:cxnChg>
        <pc:cxnChg chg="add mod">
          <ac:chgData name="Locke, Jocelyn" userId="f0a6e52c-aa05-4888-a1cc-ee0a62cec05e" providerId="ADAL" clId="{1A5682A3-2FF6-41EF-B808-23EEE4D1C332}" dt="2025-04-08T18:58:57.563" v="1526" actId="692"/>
          <ac:cxnSpMkLst>
            <pc:docMk/>
            <pc:sldMk cId="1425027092" sldId="269"/>
            <ac:cxnSpMk id="37" creationId="{D1D01F27-24D9-9DA8-B813-B6F165219DDA}"/>
          </ac:cxnSpMkLst>
        </pc:cxnChg>
        <pc:cxnChg chg="add mod">
          <ac:chgData name="Locke, Jocelyn" userId="f0a6e52c-aa05-4888-a1cc-ee0a62cec05e" providerId="ADAL" clId="{1A5682A3-2FF6-41EF-B808-23EEE4D1C332}" dt="2025-04-08T19:08:53.307" v="1674" actId="14100"/>
          <ac:cxnSpMkLst>
            <pc:docMk/>
            <pc:sldMk cId="1425027092" sldId="269"/>
            <ac:cxnSpMk id="49" creationId="{78368B29-3537-2E93-5137-CA8D8DC53CE3}"/>
          </ac:cxnSpMkLst>
        </pc:cxnChg>
      </pc:sldChg>
      <pc:sldChg chg="modSp new mod">
        <pc:chgData name="Locke, Jocelyn" userId="f0a6e52c-aa05-4888-a1cc-ee0a62cec05e" providerId="ADAL" clId="{1A5682A3-2FF6-41EF-B808-23EEE4D1C332}" dt="2025-04-10T12:39:07.162" v="6095" actId="27636"/>
        <pc:sldMkLst>
          <pc:docMk/>
          <pc:sldMk cId="1307564170" sldId="270"/>
        </pc:sldMkLst>
        <pc:spChg chg="mod">
          <ac:chgData name="Locke, Jocelyn" userId="f0a6e52c-aa05-4888-a1cc-ee0a62cec05e" providerId="ADAL" clId="{1A5682A3-2FF6-41EF-B808-23EEE4D1C332}" dt="2025-04-08T17:35:46.926" v="405" actId="20577"/>
          <ac:spMkLst>
            <pc:docMk/>
            <pc:sldMk cId="1307564170" sldId="270"/>
            <ac:spMk id="2" creationId="{5C3709BA-4EC8-1F42-91ED-F3115B647B7C}"/>
          </ac:spMkLst>
        </pc:spChg>
        <pc:spChg chg="mod">
          <ac:chgData name="Locke, Jocelyn" userId="f0a6e52c-aa05-4888-a1cc-ee0a62cec05e" providerId="ADAL" clId="{1A5682A3-2FF6-41EF-B808-23EEE4D1C332}" dt="2025-04-10T12:39:07.162" v="6095" actId="27636"/>
          <ac:spMkLst>
            <pc:docMk/>
            <pc:sldMk cId="1307564170" sldId="270"/>
            <ac:spMk id="3" creationId="{0C09FA81-1CF8-354C-CA89-60284E0BC43F}"/>
          </ac:spMkLst>
        </pc:spChg>
      </pc:sldChg>
      <pc:sldChg chg="addSp delSp modSp new mod setBg modClrScheme chgLayout">
        <pc:chgData name="Locke, Jocelyn" userId="f0a6e52c-aa05-4888-a1cc-ee0a62cec05e" providerId="ADAL" clId="{1A5682A3-2FF6-41EF-B808-23EEE4D1C332}" dt="2025-04-10T13:41:52.829" v="6876" actId="20577"/>
        <pc:sldMkLst>
          <pc:docMk/>
          <pc:sldMk cId="1446593537" sldId="271"/>
        </pc:sldMkLst>
        <pc:spChg chg="mod ord">
          <ac:chgData name="Locke, Jocelyn" userId="f0a6e52c-aa05-4888-a1cc-ee0a62cec05e" providerId="ADAL" clId="{1A5682A3-2FF6-41EF-B808-23EEE4D1C332}" dt="2025-04-09T15:19:16.145" v="4904" actId="1076"/>
          <ac:spMkLst>
            <pc:docMk/>
            <pc:sldMk cId="1446593537" sldId="271"/>
            <ac:spMk id="2" creationId="{3CBC0942-DE34-0669-8CE0-E12E7DF7BB64}"/>
          </ac:spMkLst>
        </pc:spChg>
        <pc:spChg chg="mod ord">
          <ac:chgData name="Locke, Jocelyn" userId="f0a6e52c-aa05-4888-a1cc-ee0a62cec05e" providerId="ADAL" clId="{1A5682A3-2FF6-41EF-B808-23EEE4D1C332}" dt="2025-04-10T13:41:52.829" v="6876" actId="20577"/>
          <ac:spMkLst>
            <pc:docMk/>
            <pc:sldMk cId="1446593537" sldId="271"/>
            <ac:spMk id="3" creationId="{BA00094B-FAA1-B06D-4B13-B72A95AED33F}"/>
          </ac:spMkLst>
        </pc:spChg>
        <pc:spChg chg="add del mod ord">
          <ac:chgData name="Locke, Jocelyn" userId="f0a6e52c-aa05-4888-a1cc-ee0a62cec05e" providerId="ADAL" clId="{1A5682A3-2FF6-41EF-B808-23EEE4D1C332}" dt="2025-04-09T14:27:50.883" v="4162"/>
          <ac:spMkLst>
            <pc:docMk/>
            <pc:sldMk cId="1446593537" sldId="271"/>
            <ac:spMk id="4" creationId="{5D984A05-4C0C-D913-8495-6F2E237CCD37}"/>
          </ac:spMkLst>
        </pc:spChg>
        <pc:spChg chg="add">
          <ac:chgData name="Locke, Jocelyn" userId="f0a6e52c-aa05-4888-a1cc-ee0a62cec05e" providerId="ADAL" clId="{1A5682A3-2FF6-41EF-B808-23EEE4D1C332}" dt="2025-04-09T14:32:24.077" v="4169" actId="26606"/>
          <ac:spMkLst>
            <pc:docMk/>
            <pc:sldMk cId="1446593537" sldId="271"/>
            <ac:spMk id="7175" creationId="{F32DA861-71EB-E1B1-AA66-7E2BF61F2E86}"/>
          </ac:spMkLst>
        </pc:spChg>
        <pc:picChg chg="add mod ord">
          <ac:chgData name="Locke, Jocelyn" userId="f0a6e52c-aa05-4888-a1cc-ee0a62cec05e" providerId="ADAL" clId="{1A5682A3-2FF6-41EF-B808-23EEE4D1C332}" dt="2025-04-09T15:19:05.181" v="4902" actId="1076"/>
          <ac:picMkLst>
            <pc:docMk/>
            <pc:sldMk cId="1446593537" sldId="271"/>
            <ac:picMk id="5" creationId="{AC0920FC-F65B-ACC2-1C68-67E54AD77C40}"/>
          </ac:picMkLst>
        </pc:picChg>
        <pc:picChg chg="add mod">
          <ac:chgData name="Locke, Jocelyn" userId="f0a6e52c-aa05-4888-a1cc-ee0a62cec05e" providerId="ADAL" clId="{1A5682A3-2FF6-41EF-B808-23EEE4D1C332}" dt="2025-04-09T15:19:09.046" v="4903" actId="1076"/>
          <ac:picMkLst>
            <pc:docMk/>
            <pc:sldMk cId="1446593537" sldId="271"/>
            <ac:picMk id="7170" creationId="{351737AF-B5E5-5B79-7DC8-A973639848F6}"/>
          </ac:picMkLst>
        </pc:picChg>
      </pc:sldChg>
      <pc:sldChg chg="addSp modSp new mod modClrScheme chgLayout">
        <pc:chgData name="Locke, Jocelyn" userId="f0a6e52c-aa05-4888-a1cc-ee0a62cec05e" providerId="ADAL" clId="{1A5682A3-2FF6-41EF-B808-23EEE4D1C332}" dt="2025-04-10T13:38:23.557" v="6865" actId="20577"/>
        <pc:sldMkLst>
          <pc:docMk/>
          <pc:sldMk cId="1712044605" sldId="272"/>
        </pc:sldMkLst>
        <pc:spChg chg="mod ord">
          <ac:chgData name="Locke, Jocelyn" userId="f0a6e52c-aa05-4888-a1cc-ee0a62cec05e" providerId="ADAL" clId="{1A5682A3-2FF6-41EF-B808-23EEE4D1C332}" dt="2025-04-09T14:09:51.233" v="4094" actId="13926"/>
          <ac:spMkLst>
            <pc:docMk/>
            <pc:sldMk cId="1712044605" sldId="272"/>
            <ac:spMk id="2" creationId="{37940469-6A03-C43E-FDBF-142C1B35824B}"/>
          </ac:spMkLst>
        </pc:spChg>
        <pc:spChg chg="mod ord">
          <ac:chgData name="Locke, Jocelyn" userId="f0a6e52c-aa05-4888-a1cc-ee0a62cec05e" providerId="ADAL" clId="{1A5682A3-2FF6-41EF-B808-23EEE4D1C332}" dt="2025-04-10T13:35:38.831" v="6820" actId="27636"/>
          <ac:spMkLst>
            <pc:docMk/>
            <pc:sldMk cId="1712044605" sldId="272"/>
            <ac:spMk id="3" creationId="{782BAE0D-90E9-83AD-782C-C4896600C160}"/>
          </ac:spMkLst>
        </pc:spChg>
        <pc:spChg chg="add mod ord">
          <ac:chgData name="Locke, Jocelyn" userId="f0a6e52c-aa05-4888-a1cc-ee0a62cec05e" providerId="ADAL" clId="{1A5682A3-2FF6-41EF-B808-23EEE4D1C332}" dt="2025-04-09T14:05:46.917" v="4044" actId="122"/>
          <ac:spMkLst>
            <pc:docMk/>
            <pc:sldMk cId="1712044605" sldId="272"/>
            <ac:spMk id="4" creationId="{A68EEA48-5AE4-7CA3-570D-C852A9E1278B}"/>
          </ac:spMkLst>
        </pc:spChg>
        <pc:spChg chg="add mod ord">
          <ac:chgData name="Locke, Jocelyn" userId="f0a6e52c-aa05-4888-a1cc-ee0a62cec05e" providerId="ADAL" clId="{1A5682A3-2FF6-41EF-B808-23EEE4D1C332}" dt="2025-04-09T14:05:44.026" v="4043" actId="122"/>
          <ac:spMkLst>
            <pc:docMk/>
            <pc:sldMk cId="1712044605" sldId="272"/>
            <ac:spMk id="5" creationId="{C385044A-E8CE-3779-2B9F-60DF22698823}"/>
          </ac:spMkLst>
        </pc:spChg>
        <pc:spChg chg="add mod ord">
          <ac:chgData name="Locke, Jocelyn" userId="f0a6e52c-aa05-4888-a1cc-ee0a62cec05e" providerId="ADAL" clId="{1A5682A3-2FF6-41EF-B808-23EEE4D1C332}" dt="2025-04-10T13:38:23.557" v="6865" actId="20577"/>
          <ac:spMkLst>
            <pc:docMk/>
            <pc:sldMk cId="1712044605" sldId="272"/>
            <ac:spMk id="6" creationId="{8CA85403-1586-03E5-F1EC-6174483F3FD3}"/>
          </ac:spMkLst>
        </pc:spChg>
        <pc:spChg chg="add mod">
          <ac:chgData name="Locke, Jocelyn" userId="f0a6e52c-aa05-4888-a1cc-ee0a62cec05e" providerId="ADAL" clId="{1A5682A3-2FF6-41EF-B808-23EEE4D1C332}" dt="2025-04-09T19:35:02.998" v="5993" actId="122"/>
          <ac:spMkLst>
            <pc:docMk/>
            <pc:sldMk cId="1712044605" sldId="272"/>
            <ac:spMk id="8" creationId="{C81A28B2-809C-F155-C448-B08FC896BB0B}"/>
          </ac:spMkLst>
        </pc:spChg>
      </pc:sldChg>
      <pc:sldChg chg="addSp delSp modSp new mod">
        <pc:chgData name="Locke, Jocelyn" userId="f0a6e52c-aa05-4888-a1cc-ee0a62cec05e" providerId="ADAL" clId="{1A5682A3-2FF6-41EF-B808-23EEE4D1C332}" dt="2025-04-09T19:41:35.873" v="6015" actId="2711"/>
        <pc:sldMkLst>
          <pc:docMk/>
          <pc:sldMk cId="2292143464" sldId="273"/>
        </pc:sldMkLst>
        <pc:spChg chg="mod">
          <ac:chgData name="Locke, Jocelyn" userId="f0a6e52c-aa05-4888-a1cc-ee0a62cec05e" providerId="ADAL" clId="{1A5682A3-2FF6-41EF-B808-23EEE4D1C332}" dt="2025-04-08T17:36:05.502" v="414" actId="20577"/>
          <ac:spMkLst>
            <pc:docMk/>
            <pc:sldMk cId="2292143464" sldId="273"/>
            <ac:spMk id="2" creationId="{19AB0B76-C98E-6F9A-D9EE-8BD8CE23BBD0}"/>
          </ac:spMkLst>
        </pc:spChg>
        <pc:spChg chg="mod">
          <ac:chgData name="Locke, Jocelyn" userId="f0a6e52c-aa05-4888-a1cc-ee0a62cec05e" providerId="ADAL" clId="{1A5682A3-2FF6-41EF-B808-23EEE4D1C332}" dt="2025-04-09T19:41:35.873" v="6015" actId="2711"/>
          <ac:spMkLst>
            <pc:docMk/>
            <pc:sldMk cId="2292143464" sldId="273"/>
            <ac:spMk id="3" creationId="{EEF1795B-F3CF-E9C6-66D9-1064E634DD6E}"/>
          </ac:spMkLst>
        </pc:spChg>
      </pc:sldChg>
      <pc:sldChg chg="addSp modSp new mod setBg">
        <pc:chgData name="Locke, Jocelyn" userId="f0a6e52c-aa05-4888-a1cc-ee0a62cec05e" providerId="ADAL" clId="{1A5682A3-2FF6-41EF-B808-23EEE4D1C332}" dt="2025-04-10T15:21:41.357" v="8107" actId="113"/>
        <pc:sldMkLst>
          <pc:docMk/>
          <pc:sldMk cId="3851282930" sldId="274"/>
        </pc:sldMkLst>
        <pc:spChg chg="mod">
          <ac:chgData name="Locke, Jocelyn" userId="f0a6e52c-aa05-4888-a1cc-ee0a62cec05e" providerId="ADAL" clId="{1A5682A3-2FF6-41EF-B808-23EEE4D1C332}" dt="2025-04-09T14:04:26.712" v="3998" actId="26606"/>
          <ac:spMkLst>
            <pc:docMk/>
            <pc:sldMk cId="3851282930" sldId="274"/>
            <ac:spMk id="2" creationId="{D5A7C63A-EF24-1944-B1FE-8B1DEA3C1025}"/>
          </ac:spMkLst>
        </pc:spChg>
        <pc:spChg chg="mod">
          <ac:chgData name="Locke, Jocelyn" userId="f0a6e52c-aa05-4888-a1cc-ee0a62cec05e" providerId="ADAL" clId="{1A5682A3-2FF6-41EF-B808-23EEE4D1C332}" dt="2025-04-10T15:21:41.357" v="8107" actId="113"/>
          <ac:spMkLst>
            <pc:docMk/>
            <pc:sldMk cId="3851282930" sldId="274"/>
            <ac:spMk id="3" creationId="{AC0D93AE-5308-4CC9-468A-2B2E15CDBD8F}"/>
          </ac:spMkLst>
        </pc:spChg>
        <pc:spChg chg="add">
          <ac:chgData name="Locke, Jocelyn" userId="f0a6e52c-aa05-4888-a1cc-ee0a62cec05e" providerId="ADAL" clId="{1A5682A3-2FF6-41EF-B808-23EEE4D1C332}" dt="2025-04-09T14:04:26.712" v="3998" actId="26606"/>
          <ac:spMkLst>
            <pc:docMk/>
            <pc:sldMk cId="3851282930" sldId="274"/>
            <ac:spMk id="8" creationId="{604B8143-3907-5396-F19C-4EDBFE8DED3F}"/>
          </ac:spMkLst>
        </pc:spChg>
      </pc:sldChg>
      <pc:sldChg chg="addSp delSp modSp new mod setBg">
        <pc:chgData name="Locke, Jocelyn" userId="f0a6e52c-aa05-4888-a1cc-ee0a62cec05e" providerId="ADAL" clId="{1A5682A3-2FF6-41EF-B808-23EEE4D1C332}" dt="2025-04-10T15:20:46.868" v="8103" actId="20577"/>
        <pc:sldMkLst>
          <pc:docMk/>
          <pc:sldMk cId="1227436967" sldId="275"/>
        </pc:sldMkLst>
        <pc:spChg chg="mod">
          <ac:chgData name="Locke, Jocelyn" userId="f0a6e52c-aa05-4888-a1cc-ee0a62cec05e" providerId="ADAL" clId="{1A5682A3-2FF6-41EF-B808-23EEE4D1C332}" dt="2025-04-09T14:03:30.916" v="3997" actId="26606"/>
          <ac:spMkLst>
            <pc:docMk/>
            <pc:sldMk cId="1227436967" sldId="275"/>
            <ac:spMk id="2" creationId="{42D47DFA-B392-41DA-012E-4BC6E8C3DE16}"/>
          </ac:spMkLst>
        </pc:spChg>
        <pc:spChg chg="mod">
          <ac:chgData name="Locke, Jocelyn" userId="f0a6e52c-aa05-4888-a1cc-ee0a62cec05e" providerId="ADAL" clId="{1A5682A3-2FF6-41EF-B808-23EEE4D1C332}" dt="2025-04-10T15:20:46.868" v="8103" actId="20577"/>
          <ac:spMkLst>
            <pc:docMk/>
            <pc:sldMk cId="1227436967" sldId="275"/>
            <ac:spMk id="3" creationId="{3626E7ED-117E-0ED6-AE08-2FCB1C225D0C}"/>
          </ac:spMkLst>
        </pc:spChg>
        <pc:spChg chg="add">
          <ac:chgData name="Locke, Jocelyn" userId="f0a6e52c-aa05-4888-a1cc-ee0a62cec05e" providerId="ADAL" clId="{1A5682A3-2FF6-41EF-B808-23EEE4D1C332}" dt="2025-04-09T14:03:30.916" v="3997" actId="26606"/>
          <ac:spMkLst>
            <pc:docMk/>
            <pc:sldMk cId="1227436967" sldId="275"/>
            <ac:spMk id="10" creationId="{37B65277-82C6-6D08-6DCA-4A7DCC3B7136}"/>
          </ac:spMkLst>
        </pc:spChg>
        <pc:picChg chg="add del">
          <ac:chgData name="Locke, Jocelyn" userId="f0a6e52c-aa05-4888-a1cc-ee0a62cec05e" providerId="ADAL" clId="{1A5682A3-2FF6-41EF-B808-23EEE4D1C332}" dt="2025-04-09T15:51:29.981" v="5029" actId="478"/>
          <ac:picMkLst>
            <pc:docMk/>
            <pc:sldMk cId="1227436967" sldId="275"/>
            <ac:picMk id="7" creationId="{C76412C6-0914-7A83-C257-324E72BF7772}"/>
          </ac:picMkLst>
        </pc:picChg>
      </pc:sldChg>
      <pc:sldChg chg="addSp delSp modSp new mod setBg">
        <pc:chgData name="Locke, Jocelyn" userId="f0a6e52c-aa05-4888-a1cc-ee0a62cec05e" providerId="ADAL" clId="{1A5682A3-2FF6-41EF-B808-23EEE4D1C332}" dt="2025-04-09T16:03:06.446" v="5132" actId="26606"/>
        <pc:sldMkLst>
          <pc:docMk/>
          <pc:sldMk cId="1600926022" sldId="276"/>
        </pc:sldMkLst>
        <pc:spChg chg="mod">
          <ac:chgData name="Locke, Jocelyn" userId="f0a6e52c-aa05-4888-a1cc-ee0a62cec05e" providerId="ADAL" clId="{1A5682A3-2FF6-41EF-B808-23EEE4D1C332}" dt="2025-04-09T16:03:06.446" v="5132" actId="26606"/>
          <ac:spMkLst>
            <pc:docMk/>
            <pc:sldMk cId="1600926022" sldId="276"/>
            <ac:spMk id="2" creationId="{CE04FF92-EE00-6BFA-5A29-CAA0AF7653C6}"/>
          </ac:spMkLst>
        </pc:spChg>
        <pc:spChg chg="del">
          <ac:chgData name="Locke, Jocelyn" userId="f0a6e52c-aa05-4888-a1cc-ee0a62cec05e" providerId="ADAL" clId="{1A5682A3-2FF6-41EF-B808-23EEE4D1C332}" dt="2025-04-09T16:03:06.446" v="5132" actId="26606"/>
          <ac:spMkLst>
            <pc:docMk/>
            <pc:sldMk cId="1600926022" sldId="276"/>
            <ac:spMk id="3" creationId="{2184CEA0-8563-E7CB-45FD-D2E0C73A962D}"/>
          </ac:spMkLst>
        </pc:spChg>
        <pc:spChg chg="add">
          <ac:chgData name="Locke, Jocelyn" userId="f0a6e52c-aa05-4888-a1cc-ee0a62cec05e" providerId="ADAL" clId="{1A5682A3-2FF6-41EF-B808-23EEE4D1C332}" dt="2025-04-09T16:03:06.446" v="5132" actId="26606"/>
          <ac:spMkLst>
            <pc:docMk/>
            <pc:sldMk cId="1600926022" sldId="276"/>
            <ac:spMk id="9" creationId="{5E5473D2-DD46-DFAF-84EC-264D6CE58B94}"/>
          </ac:spMkLst>
        </pc:spChg>
        <pc:picChg chg="add">
          <ac:chgData name="Locke, Jocelyn" userId="f0a6e52c-aa05-4888-a1cc-ee0a62cec05e" providerId="ADAL" clId="{1A5682A3-2FF6-41EF-B808-23EEE4D1C332}" dt="2025-04-09T16:03:06.446" v="5132" actId="26606"/>
          <ac:picMkLst>
            <pc:docMk/>
            <pc:sldMk cId="1600926022" sldId="276"/>
            <ac:picMk id="5" creationId="{E73703B2-F2BC-0816-590E-368EE53DE85D}"/>
          </ac:picMkLst>
        </pc:picChg>
      </pc:sldChg>
      <pc:sldChg chg="addSp delSp modSp new mod setBg">
        <pc:chgData name="Locke, Jocelyn" userId="f0a6e52c-aa05-4888-a1cc-ee0a62cec05e" providerId="ADAL" clId="{1A5682A3-2FF6-41EF-B808-23EEE4D1C332}" dt="2025-04-10T13:10:19.982" v="6440" actId="20577"/>
        <pc:sldMkLst>
          <pc:docMk/>
          <pc:sldMk cId="475087242" sldId="277"/>
        </pc:sldMkLst>
        <pc:spChg chg="mod ord">
          <ac:chgData name="Locke, Jocelyn" userId="f0a6e52c-aa05-4888-a1cc-ee0a62cec05e" providerId="ADAL" clId="{1A5682A3-2FF6-41EF-B808-23EEE4D1C332}" dt="2025-04-09T14:47:44.790" v="4201" actId="20577"/>
          <ac:spMkLst>
            <pc:docMk/>
            <pc:sldMk cId="475087242" sldId="277"/>
            <ac:spMk id="2" creationId="{380A098D-7C23-B7AD-4C20-19F2184FAAB0}"/>
          </ac:spMkLst>
        </pc:spChg>
        <pc:spChg chg="del mod">
          <ac:chgData name="Locke, Jocelyn" userId="f0a6e52c-aa05-4888-a1cc-ee0a62cec05e" providerId="ADAL" clId="{1A5682A3-2FF6-41EF-B808-23EEE4D1C332}" dt="2025-04-09T14:34:19.464" v="4170" actId="26606"/>
          <ac:spMkLst>
            <pc:docMk/>
            <pc:sldMk cId="475087242" sldId="277"/>
            <ac:spMk id="3" creationId="{0DE6337A-0463-1C86-0449-0A3B03DA3ACE}"/>
          </ac:spMkLst>
        </pc:spChg>
        <pc:spChg chg="add">
          <ac:chgData name="Locke, Jocelyn" userId="f0a6e52c-aa05-4888-a1cc-ee0a62cec05e" providerId="ADAL" clId="{1A5682A3-2FF6-41EF-B808-23EEE4D1C332}" dt="2025-04-09T14:34:19.464" v="4170" actId="26606"/>
          <ac:spMkLst>
            <pc:docMk/>
            <pc:sldMk cId="475087242" sldId="277"/>
            <ac:spMk id="9" creationId="{600DC1B0-7E1A-BD02-3F93-19E6B1B75075}"/>
          </ac:spMkLst>
        </pc:spChg>
        <pc:graphicFrameChg chg="add mod">
          <ac:chgData name="Locke, Jocelyn" userId="f0a6e52c-aa05-4888-a1cc-ee0a62cec05e" providerId="ADAL" clId="{1A5682A3-2FF6-41EF-B808-23EEE4D1C332}" dt="2025-04-10T13:10:19.982" v="6440" actId="20577"/>
          <ac:graphicFrameMkLst>
            <pc:docMk/>
            <pc:sldMk cId="475087242" sldId="277"/>
            <ac:graphicFrameMk id="5" creationId="{63F15801-927D-E7E3-4FD7-4D4CB088F8AB}"/>
          </ac:graphicFrameMkLst>
        </pc:graphicFrameChg>
        <pc:picChg chg="add mod">
          <ac:chgData name="Locke, Jocelyn" userId="f0a6e52c-aa05-4888-a1cc-ee0a62cec05e" providerId="ADAL" clId="{1A5682A3-2FF6-41EF-B808-23EEE4D1C332}" dt="2025-04-09T14:47:55.716" v="4202" actId="1076"/>
          <ac:picMkLst>
            <pc:docMk/>
            <pc:sldMk cId="475087242" sldId="277"/>
            <ac:picMk id="7" creationId="{36BA00FD-3922-4E3C-78F0-23F8A0BE2212}"/>
          </ac:picMkLst>
        </pc:picChg>
      </pc:sldChg>
      <pc:sldChg chg="addSp delSp modSp add mod">
        <pc:chgData name="Locke, Jocelyn" userId="f0a6e52c-aa05-4888-a1cc-ee0a62cec05e" providerId="ADAL" clId="{1A5682A3-2FF6-41EF-B808-23EEE4D1C332}" dt="2025-04-10T12:44:49.071" v="6177"/>
        <pc:sldMkLst>
          <pc:docMk/>
          <pc:sldMk cId="3660735739" sldId="278"/>
        </pc:sldMkLst>
        <pc:spChg chg="mod">
          <ac:chgData name="Locke, Jocelyn" userId="f0a6e52c-aa05-4888-a1cc-ee0a62cec05e" providerId="ADAL" clId="{1A5682A3-2FF6-41EF-B808-23EEE4D1C332}" dt="2025-04-10T12:34:45.365" v="6086" actId="20577"/>
          <ac:spMkLst>
            <pc:docMk/>
            <pc:sldMk cId="3660735739" sldId="278"/>
            <ac:spMk id="2" creationId="{E3A8BB86-F6B0-766E-8FD0-7B7C485FD06B}"/>
          </ac:spMkLst>
        </pc:spChg>
        <pc:spChg chg="del">
          <ac:chgData name="Locke, Jocelyn" userId="f0a6e52c-aa05-4888-a1cc-ee0a62cec05e" providerId="ADAL" clId="{1A5682A3-2FF6-41EF-B808-23EEE4D1C332}" dt="2025-04-09T13:11:48.697" v="2461" actId="22"/>
          <ac:spMkLst>
            <pc:docMk/>
            <pc:sldMk cId="3660735739" sldId="278"/>
            <ac:spMk id="5" creationId="{9D6C103D-90F9-D617-4CEC-BA5D8EE0BA30}"/>
          </ac:spMkLst>
        </pc:spChg>
        <pc:spChg chg="mod">
          <ac:chgData name="Locke, Jocelyn" userId="f0a6e52c-aa05-4888-a1cc-ee0a62cec05e" providerId="ADAL" clId="{1A5682A3-2FF6-41EF-B808-23EEE4D1C332}" dt="2025-04-10T12:44:24.593" v="6175" actId="20577"/>
          <ac:spMkLst>
            <pc:docMk/>
            <pc:sldMk cId="3660735739" sldId="278"/>
            <ac:spMk id="6" creationId="{AF1D9F47-8A37-45F7-88CA-E131F49BFA81}"/>
          </ac:spMkLst>
        </pc:spChg>
        <pc:spChg chg="add del mod">
          <ac:chgData name="Locke, Jocelyn" userId="f0a6e52c-aa05-4888-a1cc-ee0a62cec05e" providerId="ADAL" clId="{1A5682A3-2FF6-41EF-B808-23EEE4D1C332}" dt="2025-04-10T12:37:01.424" v="6093" actId="478"/>
          <ac:spMkLst>
            <pc:docMk/>
            <pc:sldMk cId="3660735739" sldId="278"/>
            <ac:spMk id="9" creationId="{5FB1C1C9-BE0A-8474-3481-3209AD98947F}"/>
          </ac:spMkLst>
        </pc:spChg>
        <pc:spChg chg="add del mod">
          <ac:chgData name="Locke, Jocelyn" userId="f0a6e52c-aa05-4888-a1cc-ee0a62cec05e" providerId="ADAL" clId="{1A5682A3-2FF6-41EF-B808-23EEE4D1C332}" dt="2025-04-10T12:36:59.190" v="6092" actId="478"/>
          <ac:spMkLst>
            <pc:docMk/>
            <pc:sldMk cId="3660735739" sldId="278"/>
            <ac:spMk id="11" creationId="{1D82883D-E3A5-6BDA-656B-6DAC2F76C096}"/>
          </ac:spMkLst>
        </pc:spChg>
        <pc:spChg chg="add del mod">
          <ac:chgData name="Locke, Jocelyn" userId="f0a6e52c-aa05-4888-a1cc-ee0a62cec05e" providerId="ADAL" clId="{1A5682A3-2FF6-41EF-B808-23EEE4D1C332}" dt="2025-04-10T12:44:49.071" v="6177"/>
          <ac:spMkLst>
            <pc:docMk/>
            <pc:sldMk cId="3660735739" sldId="278"/>
            <ac:spMk id="12" creationId="{CE8FEBFA-8925-E4A9-CB52-214A6F4B4065}"/>
          </ac:spMkLst>
        </pc:spChg>
        <pc:picChg chg="del">
          <ac:chgData name="Locke, Jocelyn" userId="f0a6e52c-aa05-4888-a1cc-ee0a62cec05e" providerId="ADAL" clId="{1A5682A3-2FF6-41EF-B808-23EEE4D1C332}" dt="2025-04-09T13:11:45.616" v="2460" actId="478"/>
          <ac:picMkLst>
            <pc:docMk/>
            <pc:sldMk cId="3660735739" sldId="278"/>
            <ac:picMk id="4" creationId="{F0551871-F8C6-A62D-98A5-33B0D1B334A2}"/>
          </ac:picMkLst>
        </pc:picChg>
        <pc:picChg chg="add mod ord">
          <ac:chgData name="Locke, Jocelyn" userId="f0a6e52c-aa05-4888-a1cc-ee0a62cec05e" providerId="ADAL" clId="{1A5682A3-2FF6-41EF-B808-23EEE4D1C332}" dt="2025-04-09T13:11:48.697" v="2461" actId="22"/>
          <ac:picMkLst>
            <pc:docMk/>
            <pc:sldMk cId="3660735739" sldId="278"/>
            <ac:picMk id="7" creationId="{A57FF036-2824-38B5-E927-54E96499287E}"/>
          </ac:picMkLst>
        </pc:picChg>
      </pc:sldChg>
      <pc:sldChg chg="addSp delSp modSp new mod setBg">
        <pc:chgData name="Locke, Jocelyn" userId="f0a6e52c-aa05-4888-a1cc-ee0a62cec05e" providerId="ADAL" clId="{1A5682A3-2FF6-41EF-B808-23EEE4D1C332}" dt="2025-04-10T12:47:53.335" v="6201" actId="20577"/>
        <pc:sldMkLst>
          <pc:docMk/>
          <pc:sldMk cId="1759768019" sldId="279"/>
        </pc:sldMkLst>
        <pc:spChg chg="mod">
          <ac:chgData name="Locke, Jocelyn" userId="f0a6e52c-aa05-4888-a1cc-ee0a62cec05e" providerId="ADAL" clId="{1A5682A3-2FF6-41EF-B808-23EEE4D1C332}" dt="2025-04-10T12:45:40.330" v="6185" actId="255"/>
          <ac:spMkLst>
            <pc:docMk/>
            <pc:sldMk cId="1759768019" sldId="279"/>
            <ac:spMk id="2" creationId="{42BE2799-3727-A898-3CBA-46064DE94520}"/>
          </ac:spMkLst>
        </pc:spChg>
        <pc:spChg chg="del">
          <ac:chgData name="Locke, Jocelyn" userId="f0a6e52c-aa05-4888-a1cc-ee0a62cec05e" providerId="ADAL" clId="{1A5682A3-2FF6-41EF-B808-23EEE4D1C332}" dt="2025-04-09T14:36:30.593" v="4172"/>
          <ac:spMkLst>
            <pc:docMk/>
            <pc:sldMk cId="1759768019" sldId="279"/>
            <ac:spMk id="3" creationId="{B53DF04B-9DBA-27F2-1E91-0F44E7C3AF91}"/>
          </ac:spMkLst>
        </pc:spChg>
        <pc:spChg chg="mod">
          <ac:chgData name="Locke, Jocelyn" userId="f0a6e52c-aa05-4888-a1cc-ee0a62cec05e" providerId="ADAL" clId="{1A5682A3-2FF6-41EF-B808-23EEE4D1C332}" dt="2025-04-10T12:47:53.335" v="6201" actId="20577"/>
          <ac:spMkLst>
            <pc:docMk/>
            <pc:sldMk cId="1759768019" sldId="279"/>
            <ac:spMk id="4" creationId="{C90AE2C7-B99D-20C0-39ED-31360842B5FB}"/>
          </ac:spMkLst>
        </pc:spChg>
        <pc:spChg chg="add del mod">
          <ac:chgData name="Locke, Jocelyn" userId="f0a6e52c-aa05-4888-a1cc-ee0a62cec05e" providerId="ADAL" clId="{1A5682A3-2FF6-41EF-B808-23EEE4D1C332}" dt="2025-04-09T14:37:47.849" v="4176"/>
          <ac:spMkLst>
            <pc:docMk/>
            <pc:sldMk cId="1759768019" sldId="279"/>
            <ac:spMk id="7" creationId="{FC830582-E50E-CD3B-A566-4DD042118EF9}"/>
          </ac:spMkLst>
        </pc:spChg>
        <pc:picChg chg="add del mod">
          <ac:chgData name="Locke, Jocelyn" userId="f0a6e52c-aa05-4888-a1cc-ee0a62cec05e" providerId="ADAL" clId="{1A5682A3-2FF6-41EF-B808-23EEE4D1C332}" dt="2025-04-09T14:36:46.189" v="4175" actId="478"/>
          <ac:picMkLst>
            <pc:docMk/>
            <pc:sldMk cId="1759768019" sldId="279"/>
            <ac:picMk id="5" creationId="{21A6F13D-F167-DA10-D62B-18D924A19BAF}"/>
          </ac:picMkLst>
        </pc:picChg>
        <pc:picChg chg="add mod">
          <ac:chgData name="Locke, Jocelyn" userId="f0a6e52c-aa05-4888-a1cc-ee0a62cec05e" providerId="ADAL" clId="{1A5682A3-2FF6-41EF-B808-23EEE4D1C332}" dt="2025-04-09T14:37:47.849" v="4176"/>
          <ac:picMkLst>
            <pc:docMk/>
            <pc:sldMk cId="1759768019" sldId="279"/>
            <ac:picMk id="8" creationId="{ED220522-1C55-C647-FA07-4917ECCD46C5}"/>
          </ac:picMkLst>
        </pc:picChg>
      </pc:sldChg>
      <pc:sldChg chg="addSp delSp modSp add mod modClrScheme chgLayout">
        <pc:chgData name="Locke, Jocelyn" userId="f0a6e52c-aa05-4888-a1cc-ee0a62cec05e" providerId="ADAL" clId="{1A5682A3-2FF6-41EF-B808-23EEE4D1C332}" dt="2025-04-10T13:27:26.182" v="6669" actId="115"/>
        <pc:sldMkLst>
          <pc:docMk/>
          <pc:sldMk cId="198247273" sldId="280"/>
        </pc:sldMkLst>
        <pc:spChg chg="mod ord">
          <ac:chgData name="Locke, Jocelyn" userId="f0a6e52c-aa05-4888-a1cc-ee0a62cec05e" providerId="ADAL" clId="{1A5682A3-2FF6-41EF-B808-23EEE4D1C332}" dt="2025-04-09T14:16:06.017" v="4138" actId="700"/>
          <ac:spMkLst>
            <pc:docMk/>
            <pc:sldMk cId="198247273" sldId="280"/>
            <ac:spMk id="2" creationId="{52B38E4B-55F5-74A8-4DD9-F1287A7FCD83}"/>
          </ac:spMkLst>
        </pc:spChg>
        <pc:spChg chg="mod ord">
          <ac:chgData name="Locke, Jocelyn" userId="f0a6e52c-aa05-4888-a1cc-ee0a62cec05e" providerId="ADAL" clId="{1A5682A3-2FF6-41EF-B808-23EEE4D1C332}" dt="2025-04-10T13:27:26.182" v="6669" actId="115"/>
          <ac:spMkLst>
            <pc:docMk/>
            <pc:sldMk cId="198247273" sldId="280"/>
            <ac:spMk id="3" creationId="{B45C9FD5-EC61-DA14-4D83-5417A45CB76B}"/>
          </ac:spMkLst>
        </pc:spChg>
        <pc:spChg chg="add del mod ord">
          <ac:chgData name="Locke, Jocelyn" userId="f0a6e52c-aa05-4888-a1cc-ee0a62cec05e" providerId="ADAL" clId="{1A5682A3-2FF6-41EF-B808-23EEE4D1C332}" dt="2025-04-09T14:16:12.749" v="4141"/>
          <ac:spMkLst>
            <pc:docMk/>
            <pc:sldMk cId="198247273" sldId="280"/>
            <ac:spMk id="4" creationId="{BE76EC0E-CE89-9555-97FB-5C34DD11D55F}"/>
          </ac:spMkLst>
        </pc:spChg>
        <pc:spChg chg="add del mod">
          <ac:chgData name="Locke, Jocelyn" userId="f0a6e52c-aa05-4888-a1cc-ee0a62cec05e" providerId="ADAL" clId="{1A5682A3-2FF6-41EF-B808-23EEE4D1C332}" dt="2025-04-09T14:26:04.825" v="4153" actId="478"/>
          <ac:spMkLst>
            <pc:docMk/>
            <pc:sldMk cId="198247273" sldId="280"/>
            <ac:spMk id="8" creationId="{E6D4A72F-B777-DB5F-645A-4B22E793AB63}"/>
          </ac:spMkLst>
        </pc:spChg>
        <pc:spChg chg="add del mod">
          <ac:chgData name="Locke, Jocelyn" userId="f0a6e52c-aa05-4888-a1cc-ee0a62cec05e" providerId="ADAL" clId="{1A5682A3-2FF6-41EF-B808-23EEE4D1C332}" dt="2025-04-09T14:18:09.361" v="4150" actId="478"/>
          <ac:spMkLst>
            <pc:docMk/>
            <pc:sldMk cId="198247273" sldId="280"/>
            <ac:spMk id="10" creationId="{BA691D0F-F6B9-0714-EC16-CB8FA934D983}"/>
          </ac:spMkLst>
        </pc:spChg>
        <pc:picChg chg="add del mod">
          <ac:chgData name="Locke, Jocelyn" userId="f0a6e52c-aa05-4888-a1cc-ee0a62cec05e" providerId="ADAL" clId="{1A5682A3-2FF6-41EF-B808-23EEE4D1C332}" dt="2025-04-09T14:17:47.307" v="4147" actId="478"/>
          <ac:picMkLst>
            <pc:docMk/>
            <pc:sldMk cId="198247273" sldId="280"/>
            <ac:picMk id="5" creationId="{6D8495CD-EB84-42E0-12E0-D8F7C77C4F75}"/>
          </ac:picMkLst>
        </pc:picChg>
        <pc:picChg chg="add del mod">
          <ac:chgData name="Locke, Jocelyn" userId="f0a6e52c-aa05-4888-a1cc-ee0a62cec05e" providerId="ADAL" clId="{1A5682A3-2FF6-41EF-B808-23EEE4D1C332}" dt="2025-04-09T14:26:04.825" v="4153" actId="478"/>
          <ac:picMkLst>
            <pc:docMk/>
            <pc:sldMk cId="198247273" sldId="280"/>
            <ac:picMk id="7" creationId="{59E5356C-6347-3E3C-E37D-042322B71AB9}"/>
          </ac:picMkLst>
        </pc:picChg>
        <pc:picChg chg="add mod">
          <ac:chgData name="Locke, Jocelyn" userId="f0a6e52c-aa05-4888-a1cc-ee0a62cec05e" providerId="ADAL" clId="{1A5682A3-2FF6-41EF-B808-23EEE4D1C332}" dt="2025-04-10T13:26:48.701" v="6666" actId="14100"/>
          <ac:picMkLst>
            <pc:docMk/>
            <pc:sldMk cId="198247273" sldId="280"/>
            <ac:picMk id="11" creationId="{1BD9035D-195B-EBA8-05C4-A3AFFEA94035}"/>
          </ac:picMkLst>
        </pc:picChg>
      </pc:sldChg>
      <pc:sldChg chg="modSp new mod">
        <pc:chgData name="Locke, Jocelyn" userId="f0a6e52c-aa05-4888-a1cc-ee0a62cec05e" providerId="ADAL" clId="{1A5682A3-2FF6-41EF-B808-23EEE4D1C332}" dt="2025-04-10T15:22:56.053" v="8118" actId="20577"/>
        <pc:sldMkLst>
          <pc:docMk/>
          <pc:sldMk cId="3873577954" sldId="281"/>
        </pc:sldMkLst>
        <pc:spChg chg="mod">
          <ac:chgData name="Locke, Jocelyn" userId="f0a6e52c-aa05-4888-a1cc-ee0a62cec05e" providerId="ADAL" clId="{1A5682A3-2FF6-41EF-B808-23EEE4D1C332}" dt="2025-04-09T15:48:16.415" v="4964" actId="20577"/>
          <ac:spMkLst>
            <pc:docMk/>
            <pc:sldMk cId="3873577954" sldId="281"/>
            <ac:spMk id="2" creationId="{401D87BE-E06A-F28F-2AFF-0A950BE7F4C2}"/>
          </ac:spMkLst>
        </pc:spChg>
        <pc:spChg chg="mod">
          <ac:chgData name="Locke, Jocelyn" userId="f0a6e52c-aa05-4888-a1cc-ee0a62cec05e" providerId="ADAL" clId="{1A5682A3-2FF6-41EF-B808-23EEE4D1C332}" dt="2025-04-10T15:22:56.053" v="8118" actId="20577"/>
          <ac:spMkLst>
            <pc:docMk/>
            <pc:sldMk cId="3873577954" sldId="281"/>
            <ac:spMk id="3" creationId="{6BC412FE-8FB8-603C-7E3F-3AB0115F6C9A}"/>
          </ac:spMkLst>
        </pc:spChg>
      </pc:sldChg>
      <pc:sldChg chg="modSp add del mod">
        <pc:chgData name="Locke, Jocelyn" userId="f0a6e52c-aa05-4888-a1cc-ee0a62cec05e" providerId="ADAL" clId="{1A5682A3-2FF6-41EF-B808-23EEE4D1C332}" dt="2025-04-10T15:04:40.573" v="7651" actId="2696"/>
        <pc:sldMkLst>
          <pc:docMk/>
          <pc:sldMk cId="1001681819" sldId="282"/>
        </pc:sldMkLst>
        <pc:spChg chg="mod">
          <ac:chgData name="Locke, Jocelyn" userId="f0a6e52c-aa05-4888-a1cc-ee0a62cec05e" providerId="ADAL" clId="{1A5682A3-2FF6-41EF-B808-23EEE4D1C332}" dt="2025-04-10T13:41:20.040" v="6866" actId="20577"/>
          <ac:spMkLst>
            <pc:docMk/>
            <pc:sldMk cId="1001681819" sldId="282"/>
            <ac:spMk id="2" creationId="{D8EB8752-68A8-9237-CF0C-D387397B6C2D}"/>
          </ac:spMkLst>
        </pc:spChg>
        <pc:spChg chg="mod">
          <ac:chgData name="Locke, Jocelyn" userId="f0a6e52c-aa05-4888-a1cc-ee0a62cec05e" providerId="ADAL" clId="{1A5682A3-2FF6-41EF-B808-23EEE4D1C332}" dt="2025-04-10T15:00:42.613" v="7579" actId="1076"/>
          <ac:spMkLst>
            <pc:docMk/>
            <pc:sldMk cId="1001681819" sldId="282"/>
            <ac:spMk id="9" creationId="{518E7C9D-559C-C54C-20C6-59FAE532E38E}"/>
          </ac:spMkLst>
        </pc:spChg>
        <pc:graphicFrameChg chg="mod modGraphic">
          <ac:chgData name="Locke, Jocelyn" userId="f0a6e52c-aa05-4888-a1cc-ee0a62cec05e" providerId="ADAL" clId="{1A5682A3-2FF6-41EF-B808-23EEE4D1C332}" dt="2025-04-10T15:00:29.935" v="7578" actId="255"/>
          <ac:graphicFrameMkLst>
            <pc:docMk/>
            <pc:sldMk cId="1001681819" sldId="282"/>
            <ac:graphicFrameMk id="6" creationId="{3D853A98-4081-C6A7-C0F5-D0363E8ADEB1}"/>
          </ac:graphicFrameMkLst>
        </pc:graphicFrameChg>
      </pc:sldChg>
      <pc:sldChg chg="addSp modSp add mod modClrScheme chgLayout">
        <pc:chgData name="Locke, Jocelyn" userId="f0a6e52c-aa05-4888-a1cc-ee0a62cec05e" providerId="ADAL" clId="{1A5682A3-2FF6-41EF-B808-23EEE4D1C332}" dt="2025-04-10T13:09:28.626" v="6421" actId="255"/>
        <pc:sldMkLst>
          <pc:docMk/>
          <pc:sldMk cId="2964568426" sldId="283"/>
        </pc:sldMkLst>
        <pc:spChg chg="mod ord">
          <ac:chgData name="Locke, Jocelyn" userId="f0a6e52c-aa05-4888-a1cc-ee0a62cec05e" providerId="ADAL" clId="{1A5682A3-2FF6-41EF-B808-23EEE4D1C332}" dt="2025-04-10T13:05:02.009" v="6383" actId="700"/>
          <ac:spMkLst>
            <pc:docMk/>
            <pc:sldMk cId="2964568426" sldId="283"/>
            <ac:spMk id="2" creationId="{0B280E6C-EBFE-4370-A5D3-17318E30F05F}"/>
          </ac:spMkLst>
        </pc:spChg>
        <pc:spChg chg="mod ord">
          <ac:chgData name="Locke, Jocelyn" userId="f0a6e52c-aa05-4888-a1cc-ee0a62cec05e" providerId="ADAL" clId="{1A5682A3-2FF6-41EF-B808-23EEE4D1C332}" dt="2025-04-10T13:09:28.626" v="6421" actId="255"/>
          <ac:spMkLst>
            <pc:docMk/>
            <pc:sldMk cId="2964568426" sldId="283"/>
            <ac:spMk id="3" creationId="{C9AB2196-2887-40F4-D6FE-32C9D539898F}"/>
          </ac:spMkLst>
        </pc:spChg>
        <pc:spChg chg="mod ord">
          <ac:chgData name="Locke, Jocelyn" userId="f0a6e52c-aa05-4888-a1cc-ee0a62cec05e" providerId="ADAL" clId="{1A5682A3-2FF6-41EF-B808-23EEE4D1C332}" dt="2025-04-10T13:09:12.275" v="6419" actId="255"/>
          <ac:spMkLst>
            <pc:docMk/>
            <pc:sldMk cId="2964568426" sldId="283"/>
            <ac:spMk id="4" creationId="{0599271A-AEE8-2C9E-9AC3-13E50611FF86}"/>
          </ac:spMkLst>
        </pc:spChg>
        <pc:spChg chg="add mod ord">
          <ac:chgData name="Locke, Jocelyn" userId="f0a6e52c-aa05-4888-a1cc-ee0a62cec05e" providerId="ADAL" clId="{1A5682A3-2FF6-41EF-B808-23EEE4D1C332}" dt="2025-04-10T13:06:45.004" v="6400" actId="27636"/>
          <ac:spMkLst>
            <pc:docMk/>
            <pc:sldMk cId="2964568426" sldId="283"/>
            <ac:spMk id="5" creationId="{D0590FE6-4D26-31D4-7FE1-63E7EF81BA08}"/>
          </ac:spMkLst>
        </pc:spChg>
        <pc:spChg chg="add mod ord">
          <ac:chgData name="Locke, Jocelyn" userId="f0a6e52c-aa05-4888-a1cc-ee0a62cec05e" providerId="ADAL" clId="{1A5682A3-2FF6-41EF-B808-23EEE4D1C332}" dt="2025-04-10T13:07:05.833" v="6401" actId="255"/>
          <ac:spMkLst>
            <pc:docMk/>
            <pc:sldMk cId="2964568426" sldId="283"/>
            <ac:spMk id="6" creationId="{E72222A1-9D4D-0246-613B-E27ACC018BE5}"/>
          </ac:spMkLst>
        </pc:spChg>
      </pc:sldChg>
      <pc:sldChg chg="addSp delSp modSp new mod modClrScheme chgLayout">
        <pc:chgData name="Locke, Jocelyn" userId="f0a6e52c-aa05-4888-a1cc-ee0a62cec05e" providerId="ADAL" clId="{1A5682A3-2FF6-41EF-B808-23EEE4D1C332}" dt="2025-04-10T13:23:16.394" v="6635" actId="122"/>
        <pc:sldMkLst>
          <pc:docMk/>
          <pc:sldMk cId="649519271" sldId="284"/>
        </pc:sldMkLst>
        <pc:spChg chg="del mod ord">
          <ac:chgData name="Locke, Jocelyn" userId="f0a6e52c-aa05-4888-a1cc-ee0a62cec05e" providerId="ADAL" clId="{1A5682A3-2FF6-41EF-B808-23EEE4D1C332}" dt="2025-04-10T13:21:27.927" v="6547" actId="700"/>
          <ac:spMkLst>
            <pc:docMk/>
            <pc:sldMk cId="649519271" sldId="284"/>
            <ac:spMk id="2" creationId="{DED20E94-8626-E843-9EC7-3EFDEF5213FF}"/>
          </ac:spMkLst>
        </pc:spChg>
        <pc:spChg chg="del">
          <ac:chgData name="Locke, Jocelyn" userId="f0a6e52c-aa05-4888-a1cc-ee0a62cec05e" providerId="ADAL" clId="{1A5682A3-2FF6-41EF-B808-23EEE4D1C332}" dt="2025-04-10T13:19:43.437" v="6542" actId="22"/>
          <ac:spMkLst>
            <pc:docMk/>
            <pc:sldMk cId="649519271" sldId="284"/>
            <ac:spMk id="3" creationId="{08756C98-4765-4A3D-5D97-C97A6AEADD08}"/>
          </ac:spMkLst>
        </pc:spChg>
        <pc:spChg chg="add mod ord">
          <ac:chgData name="Locke, Jocelyn" userId="f0a6e52c-aa05-4888-a1cc-ee0a62cec05e" providerId="ADAL" clId="{1A5682A3-2FF6-41EF-B808-23EEE4D1C332}" dt="2025-04-10T13:23:16.394" v="6635" actId="122"/>
          <ac:spMkLst>
            <pc:docMk/>
            <pc:sldMk cId="649519271" sldId="284"/>
            <ac:spMk id="8" creationId="{F0F1ACFA-2E24-DA43-1518-3A4B5647EBA1}"/>
          </ac:spMkLst>
        </pc:spChg>
        <pc:spChg chg="add mod ord">
          <ac:chgData name="Locke, Jocelyn" userId="f0a6e52c-aa05-4888-a1cc-ee0a62cec05e" providerId="ADAL" clId="{1A5682A3-2FF6-41EF-B808-23EEE4D1C332}" dt="2025-04-10T13:22:14.708" v="6583" actId="20577"/>
          <ac:spMkLst>
            <pc:docMk/>
            <pc:sldMk cId="649519271" sldId="284"/>
            <ac:spMk id="9" creationId="{5352C660-EFB8-913F-7EE5-4A1B28C82605}"/>
          </ac:spMkLst>
        </pc:spChg>
        <pc:spChg chg="add mod ord">
          <ac:chgData name="Locke, Jocelyn" userId="f0a6e52c-aa05-4888-a1cc-ee0a62cec05e" providerId="ADAL" clId="{1A5682A3-2FF6-41EF-B808-23EEE4D1C332}" dt="2025-04-10T13:22:24.029" v="6594" actId="20577"/>
          <ac:spMkLst>
            <pc:docMk/>
            <pc:sldMk cId="649519271" sldId="284"/>
            <ac:spMk id="10" creationId="{60EA4E75-1FFB-B332-9DD7-A4B04AD1EC24}"/>
          </ac:spMkLst>
        </pc:spChg>
        <pc:spChg chg="add mod ord">
          <ac:chgData name="Locke, Jocelyn" userId="f0a6e52c-aa05-4888-a1cc-ee0a62cec05e" providerId="ADAL" clId="{1A5682A3-2FF6-41EF-B808-23EEE4D1C332}" dt="2025-04-10T13:21:27.927" v="6547" actId="700"/>
          <ac:spMkLst>
            <pc:docMk/>
            <pc:sldMk cId="649519271" sldId="284"/>
            <ac:spMk id="11" creationId="{398F662E-1C16-9224-D8B1-C3DB704DAD95}"/>
          </ac:spMkLst>
        </pc:spChg>
        <pc:picChg chg="add mod ord">
          <ac:chgData name="Locke, Jocelyn" userId="f0a6e52c-aa05-4888-a1cc-ee0a62cec05e" providerId="ADAL" clId="{1A5682A3-2FF6-41EF-B808-23EEE4D1C332}" dt="2025-04-10T13:22:10.052" v="6573" actId="1076"/>
          <ac:picMkLst>
            <pc:docMk/>
            <pc:sldMk cId="649519271" sldId="284"/>
            <ac:picMk id="5" creationId="{16094629-AC8E-C61C-F8AD-19D7D6C3DF92}"/>
          </ac:picMkLst>
        </pc:picChg>
        <pc:picChg chg="add mod">
          <ac:chgData name="Locke, Jocelyn" userId="f0a6e52c-aa05-4888-a1cc-ee0a62cec05e" providerId="ADAL" clId="{1A5682A3-2FF6-41EF-B808-23EEE4D1C332}" dt="2025-04-10T13:21:07.639" v="6545" actId="1076"/>
          <ac:picMkLst>
            <pc:docMk/>
            <pc:sldMk cId="649519271" sldId="284"/>
            <ac:picMk id="7" creationId="{E9E46106-A6AA-3928-4DFD-254829DC135B}"/>
          </ac:picMkLst>
        </pc:picChg>
      </pc:sldChg>
      <pc:sldChg chg="addSp delSp modSp new mod modClrScheme chgLayout">
        <pc:chgData name="Locke, Jocelyn" userId="f0a6e52c-aa05-4888-a1cc-ee0a62cec05e" providerId="ADAL" clId="{1A5682A3-2FF6-41EF-B808-23EEE4D1C332}" dt="2025-04-10T15:26:13.291" v="8165" actId="207"/>
        <pc:sldMkLst>
          <pc:docMk/>
          <pc:sldMk cId="1657781597" sldId="285"/>
        </pc:sldMkLst>
        <pc:spChg chg="mod ord">
          <ac:chgData name="Locke, Jocelyn" userId="f0a6e52c-aa05-4888-a1cc-ee0a62cec05e" providerId="ADAL" clId="{1A5682A3-2FF6-41EF-B808-23EEE4D1C332}" dt="2025-04-10T15:14:07.017" v="7982" actId="20577"/>
          <ac:spMkLst>
            <pc:docMk/>
            <pc:sldMk cId="1657781597" sldId="285"/>
            <ac:spMk id="2" creationId="{23F26315-8039-92E7-0224-F323C8ED0B07}"/>
          </ac:spMkLst>
        </pc:spChg>
        <pc:spChg chg="del mod ord">
          <ac:chgData name="Locke, Jocelyn" userId="f0a6e52c-aa05-4888-a1cc-ee0a62cec05e" providerId="ADAL" clId="{1A5682A3-2FF6-41EF-B808-23EEE4D1C332}" dt="2025-04-10T13:42:17.861" v="6913" actId="700"/>
          <ac:spMkLst>
            <pc:docMk/>
            <pc:sldMk cId="1657781597" sldId="285"/>
            <ac:spMk id="3" creationId="{62A159EF-9A32-049B-D3C4-62DDB1DED291}"/>
          </ac:spMkLst>
        </pc:spChg>
        <pc:spChg chg="del">
          <ac:chgData name="Locke, Jocelyn" userId="f0a6e52c-aa05-4888-a1cc-ee0a62cec05e" providerId="ADAL" clId="{1A5682A3-2FF6-41EF-B808-23EEE4D1C332}" dt="2025-04-10T13:42:17.861" v="6913" actId="700"/>
          <ac:spMkLst>
            <pc:docMk/>
            <pc:sldMk cId="1657781597" sldId="285"/>
            <ac:spMk id="4" creationId="{0FD6AFCF-7DD8-B69C-8DF3-14CEF6788B71}"/>
          </ac:spMkLst>
        </pc:spChg>
        <pc:spChg chg="add del mod ord">
          <ac:chgData name="Locke, Jocelyn" userId="f0a6e52c-aa05-4888-a1cc-ee0a62cec05e" providerId="ADAL" clId="{1A5682A3-2FF6-41EF-B808-23EEE4D1C332}" dt="2025-04-10T13:43:56.543" v="6914"/>
          <ac:spMkLst>
            <pc:docMk/>
            <pc:sldMk cId="1657781597" sldId="285"/>
            <ac:spMk id="5" creationId="{9DD9E72A-0634-1317-7F0F-2F7BB118F417}"/>
          </ac:spMkLst>
        </pc:spChg>
        <pc:spChg chg="add del mod">
          <ac:chgData name="Locke, Jocelyn" userId="f0a6e52c-aa05-4888-a1cc-ee0a62cec05e" providerId="ADAL" clId="{1A5682A3-2FF6-41EF-B808-23EEE4D1C332}" dt="2025-04-10T13:49:30.439" v="6923"/>
          <ac:spMkLst>
            <pc:docMk/>
            <pc:sldMk cId="1657781597" sldId="285"/>
            <ac:spMk id="8" creationId="{6BAAC942-93A1-22FF-DD7C-4074B09CEC68}"/>
          </ac:spMkLst>
        </pc:spChg>
        <pc:graphicFrameChg chg="add del mod modGraphic">
          <ac:chgData name="Locke, Jocelyn" userId="f0a6e52c-aa05-4888-a1cc-ee0a62cec05e" providerId="ADAL" clId="{1A5682A3-2FF6-41EF-B808-23EEE4D1C332}" dt="2025-04-10T13:49:08.241" v="6922" actId="478"/>
          <ac:graphicFrameMkLst>
            <pc:docMk/>
            <pc:sldMk cId="1657781597" sldId="285"/>
            <ac:graphicFrameMk id="6" creationId="{B0DFE5D8-B644-086F-E836-2D02A22DD481}"/>
          </ac:graphicFrameMkLst>
        </pc:graphicFrameChg>
        <pc:graphicFrameChg chg="add mod modGraphic">
          <ac:chgData name="Locke, Jocelyn" userId="f0a6e52c-aa05-4888-a1cc-ee0a62cec05e" providerId="ADAL" clId="{1A5682A3-2FF6-41EF-B808-23EEE4D1C332}" dt="2025-04-10T15:26:13.291" v="8165" actId="207"/>
          <ac:graphicFrameMkLst>
            <pc:docMk/>
            <pc:sldMk cId="1657781597" sldId="285"/>
            <ac:graphicFrameMk id="9" creationId="{B7FD48BC-4B1F-E183-CE49-490309793135}"/>
          </ac:graphicFrameMkLst>
        </pc:graphicFrameChg>
      </pc:sldChg>
      <pc:sldChg chg="addSp delSp modSp new mod">
        <pc:chgData name="Locke, Jocelyn" userId="f0a6e52c-aa05-4888-a1cc-ee0a62cec05e" providerId="ADAL" clId="{1A5682A3-2FF6-41EF-B808-23EEE4D1C332}" dt="2025-04-10T15:19:05.357" v="8071" actId="122"/>
        <pc:sldMkLst>
          <pc:docMk/>
          <pc:sldMk cId="305230223" sldId="286"/>
        </pc:sldMkLst>
        <pc:spChg chg="mod">
          <ac:chgData name="Locke, Jocelyn" userId="f0a6e52c-aa05-4888-a1cc-ee0a62cec05e" providerId="ADAL" clId="{1A5682A3-2FF6-41EF-B808-23EEE4D1C332}" dt="2025-04-10T15:19:05.357" v="8071" actId="122"/>
          <ac:spMkLst>
            <pc:docMk/>
            <pc:sldMk cId="305230223" sldId="286"/>
            <ac:spMk id="2" creationId="{EFE511F1-AD3B-401A-9B40-833C5290BA6C}"/>
          </ac:spMkLst>
        </pc:spChg>
        <pc:spChg chg="del">
          <ac:chgData name="Locke, Jocelyn" userId="f0a6e52c-aa05-4888-a1cc-ee0a62cec05e" providerId="ADAL" clId="{1A5682A3-2FF6-41EF-B808-23EEE4D1C332}" dt="2025-04-10T15:17:08.862" v="7989"/>
          <ac:spMkLst>
            <pc:docMk/>
            <pc:sldMk cId="305230223" sldId="286"/>
            <ac:spMk id="3" creationId="{42769FD6-4CD2-605B-C3C2-A0049EE9EE98}"/>
          </ac:spMkLst>
        </pc:spChg>
        <pc:picChg chg="add mod">
          <ac:chgData name="Locke, Jocelyn" userId="f0a6e52c-aa05-4888-a1cc-ee0a62cec05e" providerId="ADAL" clId="{1A5682A3-2FF6-41EF-B808-23EEE4D1C332}" dt="2025-04-10T15:18:22.643" v="7997" actId="1076"/>
          <ac:picMkLst>
            <pc:docMk/>
            <pc:sldMk cId="305230223" sldId="286"/>
            <ac:picMk id="4" creationId="{94DADAAC-177E-54EE-E546-487F760BD9D1}"/>
          </ac:picMkLst>
        </pc:picChg>
        <pc:picChg chg="add mod">
          <ac:chgData name="Locke, Jocelyn" userId="f0a6e52c-aa05-4888-a1cc-ee0a62cec05e" providerId="ADAL" clId="{1A5682A3-2FF6-41EF-B808-23EEE4D1C332}" dt="2025-04-10T15:18:30.215" v="7998" actId="1076"/>
          <ac:picMkLst>
            <pc:docMk/>
            <pc:sldMk cId="305230223" sldId="286"/>
            <ac:picMk id="6" creationId="{4F13F635-C321-1999-540C-B49968E7EB79}"/>
          </ac:picMkLst>
        </pc:picChg>
      </pc:sldChg>
      <pc:sldMasterChg chg="modSldLayout">
        <pc:chgData name="Locke, Jocelyn" userId="f0a6e52c-aa05-4888-a1cc-ee0a62cec05e" providerId="ADAL" clId="{1A5682A3-2FF6-41EF-B808-23EEE4D1C332}" dt="2025-04-10T12:39:06.540" v="6094" actId="16037"/>
        <pc:sldMasterMkLst>
          <pc:docMk/>
          <pc:sldMasterMk cId="36595955" sldId="2147483660"/>
        </pc:sldMasterMkLst>
        <pc:sldLayoutChg chg="modSp">
          <pc:chgData name="Locke, Jocelyn" userId="f0a6e52c-aa05-4888-a1cc-ee0a62cec05e" providerId="ADAL" clId="{1A5682A3-2FF6-41EF-B808-23EEE4D1C332}" dt="2025-04-10T12:39:06.540" v="6094" actId="16037"/>
          <pc:sldLayoutMkLst>
            <pc:docMk/>
            <pc:sldMasterMk cId="36595955" sldId="2147483660"/>
            <pc:sldLayoutMk cId="376552038" sldId="2147483668"/>
          </pc:sldLayoutMkLst>
          <pc:spChg chg="mod">
            <ac:chgData name="Locke, Jocelyn" userId="f0a6e52c-aa05-4888-a1cc-ee0a62cec05e" providerId="ADAL" clId="{1A5682A3-2FF6-41EF-B808-23EEE4D1C332}" dt="2025-04-10T12:39:06.540" v="6094" actId="16037"/>
            <ac:spMkLst>
              <pc:docMk/>
              <pc:sldMasterMk cId="36595955" sldId="2147483660"/>
              <pc:sldLayoutMk cId="376552038" sldId="2147483668"/>
              <ac:spMk id="2" creationId="{FAF3BB49-A328-F121-7F27-DEB7C3CC2B0F}"/>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D50E8-A3BB-46A1-9043-8831F69A797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1522CB2-33A7-43FE-B43C-D81E12652F69}">
      <dgm:prSet custT="1"/>
      <dgm:spPr/>
      <dgm:t>
        <a:bodyPr/>
        <a:lstStyle/>
        <a:p>
          <a:endParaRPr lang="en-US" sz="1500" dirty="0"/>
        </a:p>
        <a:p>
          <a:r>
            <a:rPr lang="en-US" sz="2000" dirty="0"/>
            <a:t>Some laboratories are managing their PFC’s better than others</a:t>
          </a:r>
          <a:r>
            <a:rPr lang="en-US" sz="1500" dirty="0"/>
            <a:t>.</a:t>
          </a:r>
        </a:p>
      </dgm:t>
    </dgm:pt>
    <dgm:pt modelId="{1D533088-D5D5-4D1B-9BCD-BB90F4122158}" type="parTrans" cxnId="{CCD65AF7-3892-47E1-B18D-566C32A4ACD8}">
      <dgm:prSet/>
      <dgm:spPr/>
      <dgm:t>
        <a:bodyPr/>
        <a:lstStyle/>
        <a:p>
          <a:endParaRPr lang="en-US"/>
        </a:p>
      </dgm:t>
    </dgm:pt>
    <dgm:pt modelId="{7D15563A-9C28-4EDD-BEC5-C6F258665F5A}" type="sibTrans" cxnId="{CCD65AF7-3892-47E1-B18D-566C32A4ACD8}">
      <dgm:prSet/>
      <dgm:spPr/>
      <dgm:t>
        <a:bodyPr/>
        <a:lstStyle/>
        <a:p>
          <a:endParaRPr lang="en-US"/>
        </a:p>
      </dgm:t>
    </dgm:pt>
    <dgm:pt modelId="{039B9720-F354-4FA1-9B52-ACDDA4E9B698}">
      <dgm:prSet/>
      <dgm:spPr/>
      <dgm:t>
        <a:bodyPr/>
        <a:lstStyle/>
        <a:p>
          <a:r>
            <a:rPr lang="en-US" dirty="0"/>
            <a:t>Undated and expired PFCs found during inspections</a:t>
          </a:r>
        </a:p>
      </dgm:t>
    </dgm:pt>
    <dgm:pt modelId="{F2746561-F984-4EA6-8B92-7637680A08C1}" type="parTrans" cxnId="{48680778-C54A-4399-8F74-5C91D2BED6BD}">
      <dgm:prSet/>
      <dgm:spPr/>
      <dgm:t>
        <a:bodyPr/>
        <a:lstStyle/>
        <a:p>
          <a:endParaRPr lang="en-US"/>
        </a:p>
      </dgm:t>
    </dgm:pt>
    <dgm:pt modelId="{17628BD2-6118-43FE-B414-0439FCB8995C}" type="sibTrans" cxnId="{48680778-C54A-4399-8F74-5C91D2BED6BD}">
      <dgm:prSet/>
      <dgm:spPr/>
      <dgm:t>
        <a:bodyPr/>
        <a:lstStyle/>
        <a:p>
          <a:endParaRPr lang="en-US"/>
        </a:p>
      </dgm:t>
    </dgm:pt>
    <dgm:pt modelId="{B7D63BFE-8D7A-4E7A-8187-85E3E0F2A3F2}">
      <dgm:prSet/>
      <dgm:spPr/>
      <dgm:t>
        <a:bodyPr/>
        <a:lstStyle/>
        <a:p>
          <a:r>
            <a:rPr lang="en-US" dirty="0"/>
            <a:t>Unknown peroxide status (unsafe to open).</a:t>
          </a:r>
        </a:p>
      </dgm:t>
    </dgm:pt>
    <dgm:pt modelId="{08612A82-6F77-4561-A7C3-FB34F044094F}" type="parTrans" cxnId="{EF37203A-D10E-44CC-8A11-9966FFA82F64}">
      <dgm:prSet/>
      <dgm:spPr/>
      <dgm:t>
        <a:bodyPr/>
        <a:lstStyle/>
        <a:p>
          <a:endParaRPr lang="en-US"/>
        </a:p>
      </dgm:t>
    </dgm:pt>
    <dgm:pt modelId="{ECB820DD-B08C-4C0B-BE56-E1300C0A65DE}" type="sibTrans" cxnId="{EF37203A-D10E-44CC-8A11-9966FFA82F64}">
      <dgm:prSet/>
      <dgm:spPr/>
      <dgm:t>
        <a:bodyPr/>
        <a:lstStyle/>
        <a:p>
          <a:endParaRPr lang="en-US"/>
        </a:p>
      </dgm:t>
    </dgm:pt>
    <dgm:pt modelId="{498D25E8-3B29-4A0F-8B12-0A37B4D5628C}">
      <dgm:prSet/>
      <dgm:spPr/>
      <dgm:t>
        <a:bodyPr/>
        <a:lstStyle/>
        <a:p>
          <a:r>
            <a:rPr lang="en-US" dirty="0"/>
            <a:t>Need for remote opening by experts.</a:t>
          </a:r>
        </a:p>
      </dgm:t>
    </dgm:pt>
    <dgm:pt modelId="{83FC334C-14B1-42B8-BEA2-5C02D7104B96}" type="parTrans" cxnId="{BD993776-AEE9-4426-B01D-8172FE494745}">
      <dgm:prSet/>
      <dgm:spPr/>
      <dgm:t>
        <a:bodyPr/>
        <a:lstStyle/>
        <a:p>
          <a:endParaRPr lang="en-US"/>
        </a:p>
      </dgm:t>
    </dgm:pt>
    <dgm:pt modelId="{2304E007-599E-41BA-8CE2-DCABE6EF7754}" type="sibTrans" cxnId="{BD993776-AEE9-4426-B01D-8172FE494745}">
      <dgm:prSet/>
      <dgm:spPr/>
      <dgm:t>
        <a:bodyPr/>
        <a:lstStyle/>
        <a:p>
          <a:endParaRPr lang="en-US"/>
        </a:p>
      </dgm:t>
    </dgm:pt>
    <dgm:pt modelId="{5A59326D-839E-44F6-891B-CB1DF97BBA06}">
      <dgm:prSet/>
      <dgm:spPr/>
      <dgm:t>
        <a:bodyPr/>
        <a:lstStyle/>
        <a:p>
          <a:r>
            <a:rPr lang="en-US" dirty="0"/>
            <a:t>Additional expense.</a:t>
          </a:r>
        </a:p>
      </dgm:t>
    </dgm:pt>
    <dgm:pt modelId="{BABC4D92-840D-4851-84AA-05DFE03A14B8}" type="parTrans" cxnId="{8782EFF4-A853-442F-9053-968F2511B229}">
      <dgm:prSet/>
      <dgm:spPr/>
      <dgm:t>
        <a:bodyPr/>
        <a:lstStyle/>
        <a:p>
          <a:endParaRPr lang="en-US"/>
        </a:p>
      </dgm:t>
    </dgm:pt>
    <dgm:pt modelId="{7B69D45D-1D45-4DA0-80AD-61489A162040}" type="sibTrans" cxnId="{8782EFF4-A853-442F-9053-968F2511B229}">
      <dgm:prSet/>
      <dgm:spPr/>
      <dgm:t>
        <a:bodyPr/>
        <a:lstStyle/>
        <a:p>
          <a:endParaRPr lang="en-US"/>
        </a:p>
      </dgm:t>
    </dgm:pt>
    <dgm:pt modelId="{84953771-2321-48D8-877D-85B281D439DA}">
      <dgm:prSet/>
      <dgm:spPr/>
      <dgm:t>
        <a:bodyPr/>
        <a:lstStyle/>
        <a:p>
          <a:r>
            <a:rPr lang="en-US" dirty="0"/>
            <a:t>Need to standardize management of PFCs to</a:t>
          </a:r>
        </a:p>
      </dgm:t>
    </dgm:pt>
    <dgm:pt modelId="{0AF5C32C-9C85-4DCE-BFFC-3CF9FFCC7428}" type="parTrans" cxnId="{3C82F9C3-4D2A-4B3A-BBF8-0D8618F34542}">
      <dgm:prSet/>
      <dgm:spPr/>
      <dgm:t>
        <a:bodyPr/>
        <a:lstStyle/>
        <a:p>
          <a:endParaRPr lang="en-US"/>
        </a:p>
      </dgm:t>
    </dgm:pt>
    <dgm:pt modelId="{20BFEAD8-F936-46DE-8B3C-8C51246B1632}" type="sibTrans" cxnId="{3C82F9C3-4D2A-4B3A-BBF8-0D8618F34542}">
      <dgm:prSet/>
      <dgm:spPr/>
      <dgm:t>
        <a:bodyPr/>
        <a:lstStyle/>
        <a:p>
          <a:endParaRPr lang="en-US"/>
        </a:p>
      </dgm:t>
    </dgm:pt>
    <dgm:pt modelId="{8EC5FE66-F710-4CE0-AEE8-3E9CCBD17D40}">
      <dgm:prSet/>
      <dgm:spPr/>
      <dgm:t>
        <a:bodyPr/>
        <a:lstStyle/>
        <a:p>
          <a:r>
            <a:rPr lang="en-US" dirty="0"/>
            <a:t>Prevent accidents.</a:t>
          </a:r>
        </a:p>
      </dgm:t>
    </dgm:pt>
    <dgm:pt modelId="{3F90143E-90E9-4B7C-8B0A-45C060DE6830}" type="parTrans" cxnId="{35075D67-B670-45E4-BC72-2681BCB56FE0}">
      <dgm:prSet/>
      <dgm:spPr/>
      <dgm:t>
        <a:bodyPr/>
        <a:lstStyle/>
        <a:p>
          <a:endParaRPr lang="en-US"/>
        </a:p>
      </dgm:t>
    </dgm:pt>
    <dgm:pt modelId="{3CF22C0F-0ECB-48BD-83D8-A4658CECAE5E}" type="sibTrans" cxnId="{35075D67-B670-45E4-BC72-2681BCB56FE0}">
      <dgm:prSet/>
      <dgm:spPr/>
      <dgm:t>
        <a:bodyPr/>
        <a:lstStyle/>
        <a:p>
          <a:endParaRPr lang="en-US"/>
        </a:p>
      </dgm:t>
    </dgm:pt>
    <dgm:pt modelId="{F3B2FCB7-DEFE-445D-84E3-663214F30D30}">
      <dgm:prSet/>
      <dgm:spPr/>
      <dgm:t>
        <a:bodyPr/>
        <a:lstStyle/>
        <a:p>
          <a:r>
            <a:rPr lang="en-US" dirty="0"/>
            <a:t>Avoid generating high-hazard wastes.</a:t>
          </a:r>
        </a:p>
      </dgm:t>
    </dgm:pt>
    <dgm:pt modelId="{4F08FD8C-5342-4F7B-B19A-B7972720576B}" type="parTrans" cxnId="{E0F5EDC8-6304-405C-A791-29B86A884B22}">
      <dgm:prSet/>
      <dgm:spPr/>
      <dgm:t>
        <a:bodyPr/>
        <a:lstStyle/>
        <a:p>
          <a:endParaRPr lang="en-US"/>
        </a:p>
      </dgm:t>
    </dgm:pt>
    <dgm:pt modelId="{8CBD6D39-F961-4CDD-A50A-9DADBCFDF3DB}" type="sibTrans" cxnId="{E0F5EDC8-6304-405C-A791-29B86A884B22}">
      <dgm:prSet/>
      <dgm:spPr/>
      <dgm:t>
        <a:bodyPr/>
        <a:lstStyle/>
        <a:p>
          <a:endParaRPr lang="en-US"/>
        </a:p>
      </dgm:t>
    </dgm:pt>
    <dgm:pt modelId="{4130D0DD-8708-4B0C-981F-1505BCC320A7}">
      <dgm:prSet/>
      <dgm:spPr/>
      <dgm:t>
        <a:bodyPr/>
        <a:lstStyle/>
        <a:p>
          <a:r>
            <a:rPr lang="en-US" dirty="0"/>
            <a:t>Avoid high cost of waste disposal.</a:t>
          </a:r>
        </a:p>
      </dgm:t>
    </dgm:pt>
    <dgm:pt modelId="{C4F89D2E-19FC-4B24-9781-91F490793648}" type="parTrans" cxnId="{CEE02FF0-1693-4186-9E57-775163FD3C4F}">
      <dgm:prSet/>
      <dgm:spPr/>
      <dgm:t>
        <a:bodyPr/>
        <a:lstStyle/>
        <a:p>
          <a:endParaRPr lang="en-US"/>
        </a:p>
      </dgm:t>
    </dgm:pt>
    <dgm:pt modelId="{1C0998F1-16BF-4463-8996-1E9CB025C11B}" type="sibTrans" cxnId="{CEE02FF0-1693-4186-9E57-775163FD3C4F}">
      <dgm:prSet/>
      <dgm:spPr/>
      <dgm:t>
        <a:bodyPr/>
        <a:lstStyle/>
        <a:p>
          <a:endParaRPr lang="en-US"/>
        </a:p>
      </dgm:t>
    </dgm:pt>
    <dgm:pt modelId="{A585C6E5-3599-4BE5-A0F1-4BDA26F5219D}" type="pres">
      <dgm:prSet presAssocID="{7A4D50E8-A3BB-46A1-9043-8831F69A7970}" presName="vert0" presStyleCnt="0">
        <dgm:presLayoutVars>
          <dgm:dir/>
          <dgm:animOne val="branch"/>
          <dgm:animLvl val="lvl"/>
        </dgm:presLayoutVars>
      </dgm:prSet>
      <dgm:spPr/>
    </dgm:pt>
    <dgm:pt modelId="{6DB45F66-3EF7-425C-8FC3-4603EFB8DA5B}" type="pres">
      <dgm:prSet presAssocID="{61522CB2-33A7-43FE-B43C-D81E12652F69}" presName="thickLine" presStyleLbl="alignNode1" presStyleIdx="0" presStyleCnt="3"/>
      <dgm:spPr/>
    </dgm:pt>
    <dgm:pt modelId="{7B2F2B0C-C56B-4614-AE6D-53AB0A251D70}" type="pres">
      <dgm:prSet presAssocID="{61522CB2-33A7-43FE-B43C-D81E12652F69}" presName="horz1" presStyleCnt="0"/>
      <dgm:spPr/>
    </dgm:pt>
    <dgm:pt modelId="{5CE95122-F79B-4F2E-B3CA-793077AC485D}" type="pres">
      <dgm:prSet presAssocID="{61522CB2-33A7-43FE-B43C-D81E12652F69}" presName="tx1" presStyleLbl="revTx" presStyleIdx="0" presStyleCnt="9" custScaleX="500000"/>
      <dgm:spPr/>
    </dgm:pt>
    <dgm:pt modelId="{517811E8-7114-438E-9390-84072AB810E8}" type="pres">
      <dgm:prSet presAssocID="{61522CB2-33A7-43FE-B43C-D81E12652F69}" presName="vert1" presStyleCnt="0"/>
      <dgm:spPr/>
    </dgm:pt>
    <dgm:pt modelId="{0A0FD4DE-C848-4098-B74B-7B2567E455A8}" type="pres">
      <dgm:prSet presAssocID="{039B9720-F354-4FA1-9B52-ACDDA4E9B698}" presName="thickLine" presStyleLbl="alignNode1" presStyleIdx="1" presStyleCnt="3"/>
      <dgm:spPr/>
    </dgm:pt>
    <dgm:pt modelId="{12BE8B62-2641-4325-AAB6-CF428A5BB1BD}" type="pres">
      <dgm:prSet presAssocID="{039B9720-F354-4FA1-9B52-ACDDA4E9B698}" presName="horz1" presStyleCnt="0"/>
      <dgm:spPr/>
    </dgm:pt>
    <dgm:pt modelId="{80A5BB3A-0969-46AC-BB1D-032A6B2DF44D}" type="pres">
      <dgm:prSet presAssocID="{039B9720-F354-4FA1-9B52-ACDDA4E9B698}" presName="tx1" presStyleLbl="revTx" presStyleIdx="1" presStyleCnt="9"/>
      <dgm:spPr/>
    </dgm:pt>
    <dgm:pt modelId="{00BB5880-A325-412F-BFC3-A32CC676BBDA}" type="pres">
      <dgm:prSet presAssocID="{039B9720-F354-4FA1-9B52-ACDDA4E9B698}" presName="vert1" presStyleCnt="0"/>
      <dgm:spPr/>
    </dgm:pt>
    <dgm:pt modelId="{15175BE5-067F-4818-A961-EDF01CCCA678}" type="pres">
      <dgm:prSet presAssocID="{B7D63BFE-8D7A-4E7A-8187-85E3E0F2A3F2}" presName="vertSpace2a" presStyleCnt="0"/>
      <dgm:spPr/>
    </dgm:pt>
    <dgm:pt modelId="{20BBAFD0-CAC6-4C60-BD4C-9BF0809A6B87}" type="pres">
      <dgm:prSet presAssocID="{B7D63BFE-8D7A-4E7A-8187-85E3E0F2A3F2}" presName="horz2" presStyleCnt="0"/>
      <dgm:spPr/>
    </dgm:pt>
    <dgm:pt modelId="{F87A2F58-2F4E-4BF0-AA33-A84F93634CA0}" type="pres">
      <dgm:prSet presAssocID="{B7D63BFE-8D7A-4E7A-8187-85E3E0F2A3F2}" presName="horzSpace2" presStyleCnt="0"/>
      <dgm:spPr/>
    </dgm:pt>
    <dgm:pt modelId="{56597992-EF75-4843-9FFB-9AC50AC5195A}" type="pres">
      <dgm:prSet presAssocID="{B7D63BFE-8D7A-4E7A-8187-85E3E0F2A3F2}" presName="tx2" presStyleLbl="revTx" presStyleIdx="2" presStyleCnt="9"/>
      <dgm:spPr/>
    </dgm:pt>
    <dgm:pt modelId="{E2CB34B3-B07A-41A4-A332-7AFE66549F31}" type="pres">
      <dgm:prSet presAssocID="{B7D63BFE-8D7A-4E7A-8187-85E3E0F2A3F2}" presName="vert2" presStyleCnt="0"/>
      <dgm:spPr/>
    </dgm:pt>
    <dgm:pt modelId="{65C66ADD-E218-4F27-BF3F-28B4E090B450}" type="pres">
      <dgm:prSet presAssocID="{B7D63BFE-8D7A-4E7A-8187-85E3E0F2A3F2}" presName="thinLine2b" presStyleLbl="callout" presStyleIdx="0" presStyleCnt="6"/>
      <dgm:spPr/>
    </dgm:pt>
    <dgm:pt modelId="{29762402-E3D1-48C8-9272-309C107036E2}" type="pres">
      <dgm:prSet presAssocID="{B7D63BFE-8D7A-4E7A-8187-85E3E0F2A3F2}" presName="vertSpace2b" presStyleCnt="0"/>
      <dgm:spPr/>
    </dgm:pt>
    <dgm:pt modelId="{B05A516D-AAE8-4673-837C-9AF1962EAE58}" type="pres">
      <dgm:prSet presAssocID="{498D25E8-3B29-4A0F-8B12-0A37B4D5628C}" presName="horz2" presStyleCnt="0"/>
      <dgm:spPr/>
    </dgm:pt>
    <dgm:pt modelId="{62B9B286-BDE0-4A95-BBEF-850A6997648E}" type="pres">
      <dgm:prSet presAssocID="{498D25E8-3B29-4A0F-8B12-0A37B4D5628C}" presName="horzSpace2" presStyleCnt="0"/>
      <dgm:spPr/>
    </dgm:pt>
    <dgm:pt modelId="{E77990BD-0A22-49B9-93FC-ECEBA89FBC5F}" type="pres">
      <dgm:prSet presAssocID="{498D25E8-3B29-4A0F-8B12-0A37B4D5628C}" presName="tx2" presStyleLbl="revTx" presStyleIdx="3" presStyleCnt="9"/>
      <dgm:spPr/>
    </dgm:pt>
    <dgm:pt modelId="{1AD0D161-93C9-4852-9A0B-804CFE1E4351}" type="pres">
      <dgm:prSet presAssocID="{498D25E8-3B29-4A0F-8B12-0A37B4D5628C}" presName="vert2" presStyleCnt="0"/>
      <dgm:spPr/>
    </dgm:pt>
    <dgm:pt modelId="{94386E8E-7858-4ED4-B38B-B4E948B1B558}" type="pres">
      <dgm:prSet presAssocID="{498D25E8-3B29-4A0F-8B12-0A37B4D5628C}" presName="thinLine2b" presStyleLbl="callout" presStyleIdx="1" presStyleCnt="6"/>
      <dgm:spPr/>
    </dgm:pt>
    <dgm:pt modelId="{B5986E03-368F-427F-A795-3A82F291F59F}" type="pres">
      <dgm:prSet presAssocID="{498D25E8-3B29-4A0F-8B12-0A37B4D5628C}" presName="vertSpace2b" presStyleCnt="0"/>
      <dgm:spPr/>
    </dgm:pt>
    <dgm:pt modelId="{FF173742-775B-44B3-BF84-1BFC66095542}" type="pres">
      <dgm:prSet presAssocID="{5A59326D-839E-44F6-891B-CB1DF97BBA06}" presName="horz2" presStyleCnt="0"/>
      <dgm:spPr/>
    </dgm:pt>
    <dgm:pt modelId="{70E937FD-FDA8-41BC-A6ED-39C07BC20DAA}" type="pres">
      <dgm:prSet presAssocID="{5A59326D-839E-44F6-891B-CB1DF97BBA06}" presName="horzSpace2" presStyleCnt="0"/>
      <dgm:spPr/>
    </dgm:pt>
    <dgm:pt modelId="{3C1557C5-8FC8-4611-8AF3-3D7C79E8E327}" type="pres">
      <dgm:prSet presAssocID="{5A59326D-839E-44F6-891B-CB1DF97BBA06}" presName="tx2" presStyleLbl="revTx" presStyleIdx="4" presStyleCnt="9"/>
      <dgm:spPr/>
    </dgm:pt>
    <dgm:pt modelId="{9B92C37D-FB29-4930-A648-A60E5C5B726B}" type="pres">
      <dgm:prSet presAssocID="{5A59326D-839E-44F6-891B-CB1DF97BBA06}" presName="vert2" presStyleCnt="0"/>
      <dgm:spPr/>
    </dgm:pt>
    <dgm:pt modelId="{D5DF3E5A-EDBA-44C2-B301-4D7DEBEAEF4E}" type="pres">
      <dgm:prSet presAssocID="{5A59326D-839E-44F6-891B-CB1DF97BBA06}" presName="thinLine2b" presStyleLbl="callout" presStyleIdx="2" presStyleCnt="6"/>
      <dgm:spPr/>
    </dgm:pt>
    <dgm:pt modelId="{4C291A03-AA83-4F84-BFE0-88A1E141D596}" type="pres">
      <dgm:prSet presAssocID="{5A59326D-839E-44F6-891B-CB1DF97BBA06}" presName="vertSpace2b" presStyleCnt="0"/>
      <dgm:spPr/>
    </dgm:pt>
    <dgm:pt modelId="{1777B7E5-F857-40C6-981B-C3DE6B7F0F1A}" type="pres">
      <dgm:prSet presAssocID="{84953771-2321-48D8-877D-85B281D439DA}" presName="thickLine" presStyleLbl="alignNode1" presStyleIdx="2" presStyleCnt="3"/>
      <dgm:spPr/>
    </dgm:pt>
    <dgm:pt modelId="{BF1ADE4C-CC5D-44AC-921A-73F73C2220B3}" type="pres">
      <dgm:prSet presAssocID="{84953771-2321-48D8-877D-85B281D439DA}" presName="horz1" presStyleCnt="0"/>
      <dgm:spPr/>
    </dgm:pt>
    <dgm:pt modelId="{72A75661-F92F-4E84-9634-67CD316FFB56}" type="pres">
      <dgm:prSet presAssocID="{84953771-2321-48D8-877D-85B281D439DA}" presName="tx1" presStyleLbl="revTx" presStyleIdx="5" presStyleCnt="9"/>
      <dgm:spPr/>
    </dgm:pt>
    <dgm:pt modelId="{D12B9AE8-9B92-4221-9FA7-80DD0E7D6EAF}" type="pres">
      <dgm:prSet presAssocID="{84953771-2321-48D8-877D-85B281D439DA}" presName="vert1" presStyleCnt="0"/>
      <dgm:spPr/>
    </dgm:pt>
    <dgm:pt modelId="{CA996054-1906-49D1-838E-329BD5821AEB}" type="pres">
      <dgm:prSet presAssocID="{8EC5FE66-F710-4CE0-AEE8-3E9CCBD17D40}" presName="vertSpace2a" presStyleCnt="0"/>
      <dgm:spPr/>
    </dgm:pt>
    <dgm:pt modelId="{74A44D3D-5C3A-4EFB-B181-43CD51828FBE}" type="pres">
      <dgm:prSet presAssocID="{8EC5FE66-F710-4CE0-AEE8-3E9CCBD17D40}" presName="horz2" presStyleCnt="0"/>
      <dgm:spPr/>
    </dgm:pt>
    <dgm:pt modelId="{0F59092A-5023-413A-B90F-7DBB310C00D2}" type="pres">
      <dgm:prSet presAssocID="{8EC5FE66-F710-4CE0-AEE8-3E9CCBD17D40}" presName="horzSpace2" presStyleCnt="0"/>
      <dgm:spPr/>
    </dgm:pt>
    <dgm:pt modelId="{03A9281A-5471-4F41-8AB7-39A204CA8237}" type="pres">
      <dgm:prSet presAssocID="{8EC5FE66-F710-4CE0-AEE8-3E9CCBD17D40}" presName="tx2" presStyleLbl="revTx" presStyleIdx="6" presStyleCnt="9"/>
      <dgm:spPr/>
    </dgm:pt>
    <dgm:pt modelId="{BAA6874A-2E25-4DFA-BBAF-AD78C64745B1}" type="pres">
      <dgm:prSet presAssocID="{8EC5FE66-F710-4CE0-AEE8-3E9CCBD17D40}" presName="vert2" presStyleCnt="0"/>
      <dgm:spPr/>
    </dgm:pt>
    <dgm:pt modelId="{A3E73109-9B19-4B7C-A1FF-CE36F48BD77D}" type="pres">
      <dgm:prSet presAssocID="{8EC5FE66-F710-4CE0-AEE8-3E9CCBD17D40}" presName="thinLine2b" presStyleLbl="callout" presStyleIdx="3" presStyleCnt="6"/>
      <dgm:spPr/>
    </dgm:pt>
    <dgm:pt modelId="{34324238-89E5-4757-924C-DD044122E0EA}" type="pres">
      <dgm:prSet presAssocID="{8EC5FE66-F710-4CE0-AEE8-3E9CCBD17D40}" presName="vertSpace2b" presStyleCnt="0"/>
      <dgm:spPr/>
    </dgm:pt>
    <dgm:pt modelId="{D78184F5-10A1-4664-9C53-59C997E2C7A3}" type="pres">
      <dgm:prSet presAssocID="{F3B2FCB7-DEFE-445D-84E3-663214F30D30}" presName="horz2" presStyleCnt="0"/>
      <dgm:spPr/>
    </dgm:pt>
    <dgm:pt modelId="{62B03B76-CCEE-477F-92F0-52B24AE3D548}" type="pres">
      <dgm:prSet presAssocID="{F3B2FCB7-DEFE-445D-84E3-663214F30D30}" presName="horzSpace2" presStyleCnt="0"/>
      <dgm:spPr/>
    </dgm:pt>
    <dgm:pt modelId="{54B6B3A5-1CEC-421E-82C8-40297B722F77}" type="pres">
      <dgm:prSet presAssocID="{F3B2FCB7-DEFE-445D-84E3-663214F30D30}" presName="tx2" presStyleLbl="revTx" presStyleIdx="7" presStyleCnt="9"/>
      <dgm:spPr/>
    </dgm:pt>
    <dgm:pt modelId="{BD0F33E5-ABE3-4081-B937-A57728BF69F8}" type="pres">
      <dgm:prSet presAssocID="{F3B2FCB7-DEFE-445D-84E3-663214F30D30}" presName="vert2" presStyleCnt="0"/>
      <dgm:spPr/>
    </dgm:pt>
    <dgm:pt modelId="{8C2CF1E6-EA57-4AAC-B790-7E0DC8E62331}" type="pres">
      <dgm:prSet presAssocID="{F3B2FCB7-DEFE-445D-84E3-663214F30D30}" presName="thinLine2b" presStyleLbl="callout" presStyleIdx="4" presStyleCnt="6"/>
      <dgm:spPr/>
    </dgm:pt>
    <dgm:pt modelId="{2D7ACE3A-653B-443F-A4BF-6C2801347358}" type="pres">
      <dgm:prSet presAssocID="{F3B2FCB7-DEFE-445D-84E3-663214F30D30}" presName="vertSpace2b" presStyleCnt="0"/>
      <dgm:spPr/>
    </dgm:pt>
    <dgm:pt modelId="{A7778D6D-99A7-40E3-BF04-ECDA6D55B212}" type="pres">
      <dgm:prSet presAssocID="{4130D0DD-8708-4B0C-981F-1505BCC320A7}" presName="horz2" presStyleCnt="0"/>
      <dgm:spPr/>
    </dgm:pt>
    <dgm:pt modelId="{80097939-3861-4FDA-8630-590BFB3B40A3}" type="pres">
      <dgm:prSet presAssocID="{4130D0DD-8708-4B0C-981F-1505BCC320A7}" presName="horzSpace2" presStyleCnt="0"/>
      <dgm:spPr/>
    </dgm:pt>
    <dgm:pt modelId="{E50107B5-BCF7-448C-9F7E-E0F910E7B22E}" type="pres">
      <dgm:prSet presAssocID="{4130D0DD-8708-4B0C-981F-1505BCC320A7}" presName="tx2" presStyleLbl="revTx" presStyleIdx="8" presStyleCnt="9"/>
      <dgm:spPr/>
    </dgm:pt>
    <dgm:pt modelId="{77D5870A-431E-47E8-898A-6FEF57D7EA61}" type="pres">
      <dgm:prSet presAssocID="{4130D0DD-8708-4B0C-981F-1505BCC320A7}" presName="vert2" presStyleCnt="0"/>
      <dgm:spPr/>
    </dgm:pt>
    <dgm:pt modelId="{0DDF2653-6549-4F57-8DB3-42B628BBD309}" type="pres">
      <dgm:prSet presAssocID="{4130D0DD-8708-4B0C-981F-1505BCC320A7}" presName="thinLine2b" presStyleLbl="callout" presStyleIdx="5" presStyleCnt="6"/>
      <dgm:spPr/>
    </dgm:pt>
    <dgm:pt modelId="{C4F267A5-7D57-4F3F-95C6-DEBED45FCF9A}" type="pres">
      <dgm:prSet presAssocID="{4130D0DD-8708-4B0C-981F-1505BCC320A7}" presName="vertSpace2b" presStyleCnt="0"/>
      <dgm:spPr/>
    </dgm:pt>
  </dgm:ptLst>
  <dgm:cxnLst>
    <dgm:cxn modelId="{82A7550B-4E2E-4646-BD8A-98384660F7E3}" type="presOf" srcId="{498D25E8-3B29-4A0F-8B12-0A37B4D5628C}" destId="{E77990BD-0A22-49B9-93FC-ECEBA89FBC5F}" srcOrd="0" destOrd="0" presId="urn:microsoft.com/office/officeart/2008/layout/LinedList"/>
    <dgm:cxn modelId="{6940DE0F-6BA7-4EBD-A80E-D87DA0C7EB45}" type="presOf" srcId="{61522CB2-33A7-43FE-B43C-D81E12652F69}" destId="{5CE95122-F79B-4F2E-B3CA-793077AC485D}" srcOrd="0" destOrd="0" presId="urn:microsoft.com/office/officeart/2008/layout/LinedList"/>
    <dgm:cxn modelId="{EF37203A-D10E-44CC-8A11-9966FFA82F64}" srcId="{039B9720-F354-4FA1-9B52-ACDDA4E9B698}" destId="{B7D63BFE-8D7A-4E7A-8187-85E3E0F2A3F2}" srcOrd="0" destOrd="0" parTransId="{08612A82-6F77-4561-A7C3-FB34F044094F}" sibTransId="{ECB820DD-B08C-4C0B-BE56-E1300C0A65DE}"/>
    <dgm:cxn modelId="{35075D67-B670-45E4-BC72-2681BCB56FE0}" srcId="{84953771-2321-48D8-877D-85B281D439DA}" destId="{8EC5FE66-F710-4CE0-AEE8-3E9CCBD17D40}" srcOrd="0" destOrd="0" parTransId="{3F90143E-90E9-4B7C-8B0A-45C060DE6830}" sibTransId="{3CF22C0F-0ECB-48BD-83D8-A4658CECAE5E}"/>
    <dgm:cxn modelId="{1624E14A-83AC-4F06-8DDC-ECB8975F7CC1}" type="presOf" srcId="{5A59326D-839E-44F6-891B-CB1DF97BBA06}" destId="{3C1557C5-8FC8-4611-8AF3-3D7C79E8E327}" srcOrd="0" destOrd="0" presId="urn:microsoft.com/office/officeart/2008/layout/LinedList"/>
    <dgm:cxn modelId="{8EA1FE52-A880-4A7C-8C47-854121304AE6}" type="presOf" srcId="{4130D0DD-8708-4B0C-981F-1505BCC320A7}" destId="{E50107B5-BCF7-448C-9F7E-E0F910E7B22E}" srcOrd="0" destOrd="0" presId="urn:microsoft.com/office/officeart/2008/layout/LinedList"/>
    <dgm:cxn modelId="{BD993776-AEE9-4426-B01D-8172FE494745}" srcId="{039B9720-F354-4FA1-9B52-ACDDA4E9B698}" destId="{498D25E8-3B29-4A0F-8B12-0A37B4D5628C}" srcOrd="1" destOrd="0" parTransId="{83FC334C-14B1-42B8-BEA2-5C02D7104B96}" sibTransId="{2304E007-599E-41BA-8CE2-DCABE6EF7754}"/>
    <dgm:cxn modelId="{48680778-C54A-4399-8F74-5C91D2BED6BD}" srcId="{7A4D50E8-A3BB-46A1-9043-8831F69A7970}" destId="{039B9720-F354-4FA1-9B52-ACDDA4E9B698}" srcOrd="1" destOrd="0" parTransId="{F2746561-F984-4EA6-8B92-7637680A08C1}" sibTransId="{17628BD2-6118-43FE-B414-0439FCB8995C}"/>
    <dgm:cxn modelId="{4097545A-2662-4914-9D06-DA4BE0506F47}" type="presOf" srcId="{84953771-2321-48D8-877D-85B281D439DA}" destId="{72A75661-F92F-4E84-9634-67CD316FFB56}" srcOrd="0" destOrd="0" presId="urn:microsoft.com/office/officeart/2008/layout/LinedList"/>
    <dgm:cxn modelId="{ED6970AA-D333-481D-ABA9-25336F5AE6AE}" type="presOf" srcId="{B7D63BFE-8D7A-4E7A-8187-85E3E0F2A3F2}" destId="{56597992-EF75-4843-9FFB-9AC50AC5195A}" srcOrd="0" destOrd="0" presId="urn:microsoft.com/office/officeart/2008/layout/LinedList"/>
    <dgm:cxn modelId="{756E18BB-A85E-4DEE-8DF6-1A1456CE5017}" type="presOf" srcId="{039B9720-F354-4FA1-9B52-ACDDA4E9B698}" destId="{80A5BB3A-0969-46AC-BB1D-032A6B2DF44D}" srcOrd="0" destOrd="0" presId="urn:microsoft.com/office/officeart/2008/layout/LinedList"/>
    <dgm:cxn modelId="{3C82F9C3-4D2A-4B3A-BBF8-0D8618F34542}" srcId="{7A4D50E8-A3BB-46A1-9043-8831F69A7970}" destId="{84953771-2321-48D8-877D-85B281D439DA}" srcOrd="2" destOrd="0" parTransId="{0AF5C32C-9C85-4DCE-BFFC-3CF9FFCC7428}" sibTransId="{20BFEAD8-F936-46DE-8B3C-8C51246B1632}"/>
    <dgm:cxn modelId="{E0F5EDC8-6304-405C-A791-29B86A884B22}" srcId="{84953771-2321-48D8-877D-85B281D439DA}" destId="{F3B2FCB7-DEFE-445D-84E3-663214F30D30}" srcOrd="1" destOrd="0" parTransId="{4F08FD8C-5342-4F7B-B19A-B7972720576B}" sibTransId="{8CBD6D39-F961-4CDD-A50A-9DADBCFDF3DB}"/>
    <dgm:cxn modelId="{0457E2D4-2CCC-4E1B-865F-09B553AC3041}" type="presOf" srcId="{8EC5FE66-F710-4CE0-AEE8-3E9CCBD17D40}" destId="{03A9281A-5471-4F41-8AB7-39A204CA8237}" srcOrd="0" destOrd="0" presId="urn:microsoft.com/office/officeart/2008/layout/LinedList"/>
    <dgm:cxn modelId="{656FC5E1-DB91-448E-8F89-D72C30D4F66D}" type="presOf" srcId="{7A4D50E8-A3BB-46A1-9043-8831F69A7970}" destId="{A585C6E5-3599-4BE5-A0F1-4BDA26F5219D}" srcOrd="0" destOrd="0" presId="urn:microsoft.com/office/officeart/2008/layout/LinedList"/>
    <dgm:cxn modelId="{CEE02FF0-1693-4186-9E57-775163FD3C4F}" srcId="{84953771-2321-48D8-877D-85B281D439DA}" destId="{4130D0DD-8708-4B0C-981F-1505BCC320A7}" srcOrd="2" destOrd="0" parTransId="{C4F89D2E-19FC-4B24-9781-91F490793648}" sibTransId="{1C0998F1-16BF-4463-8996-1E9CB025C11B}"/>
    <dgm:cxn modelId="{8782EFF4-A853-442F-9053-968F2511B229}" srcId="{039B9720-F354-4FA1-9B52-ACDDA4E9B698}" destId="{5A59326D-839E-44F6-891B-CB1DF97BBA06}" srcOrd="2" destOrd="0" parTransId="{BABC4D92-840D-4851-84AA-05DFE03A14B8}" sibTransId="{7B69D45D-1D45-4DA0-80AD-61489A162040}"/>
    <dgm:cxn modelId="{CCD65AF7-3892-47E1-B18D-566C32A4ACD8}" srcId="{7A4D50E8-A3BB-46A1-9043-8831F69A7970}" destId="{61522CB2-33A7-43FE-B43C-D81E12652F69}" srcOrd="0" destOrd="0" parTransId="{1D533088-D5D5-4D1B-9BCD-BB90F4122158}" sibTransId="{7D15563A-9C28-4EDD-BEC5-C6F258665F5A}"/>
    <dgm:cxn modelId="{44F440FC-677E-4336-91AF-4A90A1CE40ED}" type="presOf" srcId="{F3B2FCB7-DEFE-445D-84E3-663214F30D30}" destId="{54B6B3A5-1CEC-421E-82C8-40297B722F77}" srcOrd="0" destOrd="0" presId="urn:microsoft.com/office/officeart/2008/layout/LinedList"/>
    <dgm:cxn modelId="{AA0241D1-2595-4BA6-BB6A-557AC98B1538}" type="presParOf" srcId="{A585C6E5-3599-4BE5-A0F1-4BDA26F5219D}" destId="{6DB45F66-3EF7-425C-8FC3-4603EFB8DA5B}" srcOrd="0" destOrd="0" presId="urn:microsoft.com/office/officeart/2008/layout/LinedList"/>
    <dgm:cxn modelId="{5D54916C-340E-47EC-A20A-24E18D17583A}" type="presParOf" srcId="{A585C6E5-3599-4BE5-A0F1-4BDA26F5219D}" destId="{7B2F2B0C-C56B-4614-AE6D-53AB0A251D70}" srcOrd="1" destOrd="0" presId="urn:microsoft.com/office/officeart/2008/layout/LinedList"/>
    <dgm:cxn modelId="{EE5BA745-DC3F-441B-B602-E1F401C2BE2C}" type="presParOf" srcId="{7B2F2B0C-C56B-4614-AE6D-53AB0A251D70}" destId="{5CE95122-F79B-4F2E-B3CA-793077AC485D}" srcOrd="0" destOrd="0" presId="urn:microsoft.com/office/officeart/2008/layout/LinedList"/>
    <dgm:cxn modelId="{642F6E7A-F9C1-4121-8563-2F466814D6E1}" type="presParOf" srcId="{7B2F2B0C-C56B-4614-AE6D-53AB0A251D70}" destId="{517811E8-7114-438E-9390-84072AB810E8}" srcOrd="1" destOrd="0" presId="urn:microsoft.com/office/officeart/2008/layout/LinedList"/>
    <dgm:cxn modelId="{76363F05-1640-4F26-9D45-93D4EF3335E1}" type="presParOf" srcId="{A585C6E5-3599-4BE5-A0F1-4BDA26F5219D}" destId="{0A0FD4DE-C848-4098-B74B-7B2567E455A8}" srcOrd="2" destOrd="0" presId="urn:microsoft.com/office/officeart/2008/layout/LinedList"/>
    <dgm:cxn modelId="{B833B2E2-F684-49EE-999F-7F83EB815358}" type="presParOf" srcId="{A585C6E5-3599-4BE5-A0F1-4BDA26F5219D}" destId="{12BE8B62-2641-4325-AAB6-CF428A5BB1BD}" srcOrd="3" destOrd="0" presId="urn:microsoft.com/office/officeart/2008/layout/LinedList"/>
    <dgm:cxn modelId="{CEB371CE-3B7A-406A-8DDF-99D70D1810A9}" type="presParOf" srcId="{12BE8B62-2641-4325-AAB6-CF428A5BB1BD}" destId="{80A5BB3A-0969-46AC-BB1D-032A6B2DF44D}" srcOrd="0" destOrd="0" presId="urn:microsoft.com/office/officeart/2008/layout/LinedList"/>
    <dgm:cxn modelId="{C383F9E8-A68E-46DF-B768-8CA5789071A0}" type="presParOf" srcId="{12BE8B62-2641-4325-AAB6-CF428A5BB1BD}" destId="{00BB5880-A325-412F-BFC3-A32CC676BBDA}" srcOrd="1" destOrd="0" presId="urn:microsoft.com/office/officeart/2008/layout/LinedList"/>
    <dgm:cxn modelId="{47F04A00-4ADE-4302-AEFE-6C91879E591B}" type="presParOf" srcId="{00BB5880-A325-412F-BFC3-A32CC676BBDA}" destId="{15175BE5-067F-4818-A961-EDF01CCCA678}" srcOrd="0" destOrd="0" presId="urn:microsoft.com/office/officeart/2008/layout/LinedList"/>
    <dgm:cxn modelId="{78EBBA08-7A1A-4121-A58C-DAD2F7EC936E}" type="presParOf" srcId="{00BB5880-A325-412F-BFC3-A32CC676BBDA}" destId="{20BBAFD0-CAC6-4C60-BD4C-9BF0809A6B87}" srcOrd="1" destOrd="0" presId="urn:microsoft.com/office/officeart/2008/layout/LinedList"/>
    <dgm:cxn modelId="{95F11421-92E7-48A9-85BF-22F308A53BCC}" type="presParOf" srcId="{20BBAFD0-CAC6-4C60-BD4C-9BF0809A6B87}" destId="{F87A2F58-2F4E-4BF0-AA33-A84F93634CA0}" srcOrd="0" destOrd="0" presId="urn:microsoft.com/office/officeart/2008/layout/LinedList"/>
    <dgm:cxn modelId="{58300C8E-4B0D-41EA-91CA-BCEF9CCF5D02}" type="presParOf" srcId="{20BBAFD0-CAC6-4C60-BD4C-9BF0809A6B87}" destId="{56597992-EF75-4843-9FFB-9AC50AC5195A}" srcOrd="1" destOrd="0" presId="urn:microsoft.com/office/officeart/2008/layout/LinedList"/>
    <dgm:cxn modelId="{E27A39EC-351C-49F1-B771-AE4F8826F9E5}" type="presParOf" srcId="{20BBAFD0-CAC6-4C60-BD4C-9BF0809A6B87}" destId="{E2CB34B3-B07A-41A4-A332-7AFE66549F31}" srcOrd="2" destOrd="0" presId="urn:microsoft.com/office/officeart/2008/layout/LinedList"/>
    <dgm:cxn modelId="{3D7F75F9-2E78-4EF3-83D3-A8B64D9D9198}" type="presParOf" srcId="{00BB5880-A325-412F-BFC3-A32CC676BBDA}" destId="{65C66ADD-E218-4F27-BF3F-28B4E090B450}" srcOrd="2" destOrd="0" presId="urn:microsoft.com/office/officeart/2008/layout/LinedList"/>
    <dgm:cxn modelId="{331FF157-8ADE-490D-97DA-E423611B8747}" type="presParOf" srcId="{00BB5880-A325-412F-BFC3-A32CC676BBDA}" destId="{29762402-E3D1-48C8-9272-309C107036E2}" srcOrd="3" destOrd="0" presId="urn:microsoft.com/office/officeart/2008/layout/LinedList"/>
    <dgm:cxn modelId="{C3A6D8AC-3443-4C16-8A8F-F4606F62BEBB}" type="presParOf" srcId="{00BB5880-A325-412F-BFC3-A32CC676BBDA}" destId="{B05A516D-AAE8-4673-837C-9AF1962EAE58}" srcOrd="4" destOrd="0" presId="urn:microsoft.com/office/officeart/2008/layout/LinedList"/>
    <dgm:cxn modelId="{7690F352-DC1B-4C20-A2B7-250961BE6B56}" type="presParOf" srcId="{B05A516D-AAE8-4673-837C-9AF1962EAE58}" destId="{62B9B286-BDE0-4A95-BBEF-850A6997648E}" srcOrd="0" destOrd="0" presId="urn:microsoft.com/office/officeart/2008/layout/LinedList"/>
    <dgm:cxn modelId="{CD537363-8DE3-4CD3-AAD0-33284C95C9C9}" type="presParOf" srcId="{B05A516D-AAE8-4673-837C-9AF1962EAE58}" destId="{E77990BD-0A22-49B9-93FC-ECEBA89FBC5F}" srcOrd="1" destOrd="0" presId="urn:microsoft.com/office/officeart/2008/layout/LinedList"/>
    <dgm:cxn modelId="{1B32713E-E54A-476D-85E6-D13B9E21E3E4}" type="presParOf" srcId="{B05A516D-AAE8-4673-837C-9AF1962EAE58}" destId="{1AD0D161-93C9-4852-9A0B-804CFE1E4351}" srcOrd="2" destOrd="0" presId="urn:microsoft.com/office/officeart/2008/layout/LinedList"/>
    <dgm:cxn modelId="{7420711C-1462-4DDA-A799-BD5AC5785470}" type="presParOf" srcId="{00BB5880-A325-412F-BFC3-A32CC676BBDA}" destId="{94386E8E-7858-4ED4-B38B-B4E948B1B558}" srcOrd="5" destOrd="0" presId="urn:microsoft.com/office/officeart/2008/layout/LinedList"/>
    <dgm:cxn modelId="{A3B8CCCE-AD0B-4276-9837-157BC11DE17E}" type="presParOf" srcId="{00BB5880-A325-412F-BFC3-A32CC676BBDA}" destId="{B5986E03-368F-427F-A795-3A82F291F59F}" srcOrd="6" destOrd="0" presId="urn:microsoft.com/office/officeart/2008/layout/LinedList"/>
    <dgm:cxn modelId="{E2DEECA5-A66D-46FC-9C2A-C2AC5A7391A2}" type="presParOf" srcId="{00BB5880-A325-412F-BFC3-A32CC676BBDA}" destId="{FF173742-775B-44B3-BF84-1BFC66095542}" srcOrd="7" destOrd="0" presId="urn:microsoft.com/office/officeart/2008/layout/LinedList"/>
    <dgm:cxn modelId="{600E52F7-567D-484A-B50C-B605A500AEB3}" type="presParOf" srcId="{FF173742-775B-44B3-BF84-1BFC66095542}" destId="{70E937FD-FDA8-41BC-A6ED-39C07BC20DAA}" srcOrd="0" destOrd="0" presId="urn:microsoft.com/office/officeart/2008/layout/LinedList"/>
    <dgm:cxn modelId="{8172A747-D367-4CBC-B310-2E45B04F0943}" type="presParOf" srcId="{FF173742-775B-44B3-BF84-1BFC66095542}" destId="{3C1557C5-8FC8-4611-8AF3-3D7C79E8E327}" srcOrd="1" destOrd="0" presId="urn:microsoft.com/office/officeart/2008/layout/LinedList"/>
    <dgm:cxn modelId="{2F1C3FFF-D55B-49BB-9BA4-F5F2F842338F}" type="presParOf" srcId="{FF173742-775B-44B3-BF84-1BFC66095542}" destId="{9B92C37D-FB29-4930-A648-A60E5C5B726B}" srcOrd="2" destOrd="0" presId="urn:microsoft.com/office/officeart/2008/layout/LinedList"/>
    <dgm:cxn modelId="{86C3EAE1-E996-4432-9E31-2A4CE0C2EB85}" type="presParOf" srcId="{00BB5880-A325-412F-BFC3-A32CC676BBDA}" destId="{D5DF3E5A-EDBA-44C2-B301-4D7DEBEAEF4E}" srcOrd="8" destOrd="0" presId="urn:microsoft.com/office/officeart/2008/layout/LinedList"/>
    <dgm:cxn modelId="{E85FF7AE-BF0B-4C81-AD92-C1173C563876}" type="presParOf" srcId="{00BB5880-A325-412F-BFC3-A32CC676BBDA}" destId="{4C291A03-AA83-4F84-BFE0-88A1E141D596}" srcOrd="9" destOrd="0" presId="urn:microsoft.com/office/officeart/2008/layout/LinedList"/>
    <dgm:cxn modelId="{DDF0667C-2ACA-425B-B06B-89E738FAC8CC}" type="presParOf" srcId="{A585C6E5-3599-4BE5-A0F1-4BDA26F5219D}" destId="{1777B7E5-F857-40C6-981B-C3DE6B7F0F1A}" srcOrd="4" destOrd="0" presId="urn:microsoft.com/office/officeart/2008/layout/LinedList"/>
    <dgm:cxn modelId="{64C22058-07A3-493B-AEDD-43CE538E6A8B}" type="presParOf" srcId="{A585C6E5-3599-4BE5-A0F1-4BDA26F5219D}" destId="{BF1ADE4C-CC5D-44AC-921A-73F73C2220B3}" srcOrd="5" destOrd="0" presId="urn:microsoft.com/office/officeart/2008/layout/LinedList"/>
    <dgm:cxn modelId="{8EA61C4C-7232-4623-9D54-F689D774F5C3}" type="presParOf" srcId="{BF1ADE4C-CC5D-44AC-921A-73F73C2220B3}" destId="{72A75661-F92F-4E84-9634-67CD316FFB56}" srcOrd="0" destOrd="0" presId="urn:microsoft.com/office/officeart/2008/layout/LinedList"/>
    <dgm:cxn modelId="{A3C19153-D103-4087-BD14-200514590FBA}" type="presParOf" srcId="{BF1ADE4C-CC5D-44AC-921A-73F73C2220B3}" destId="{D12B9AE8-9B92-4221-9FA7-80DD0E7D6EAF}" srcOrd="1" destOrd="0" presId="urn:microsoft.com/office/officeart/2008/layout/LinedList"/>
    <dgm:cxn modelId="{797BEB76-7B5B-48FB-87A1-7661B7FBA2B2}" type="presParOf" srcId="{D12B9AE8-9B92-4221-9FA7-80DD0E7D6EAF}" destId="{CA996054-1906-49D1-838E-329BD5821AEB}" srcOrd="0" destOrd="0" presId="urn:microsoft.com/office/officeart/2008/layout/LinedList"/>
    <dgm:cxn modelId="{40E66436-716E-4A78-8959-6E969BEA44DC}" type="presParOf" srcId="{D12B9AE8-9B92-4221-9FA7-80DD0E7D6EAF}" destId="{74A44D3D-5C3A-4EFB-B181-43CD51828FBE}" srcOrd="1" destOrd="0" presId="urn:microsoft.com/office/officeart/2008/layout/LinedList"/>
    <dgm:cxn modelId="{C4B9167D-B57B-483B-9C66-D6485CEAB8C0}" type="presParOf" srcId="{74A44D3D-5C3A-4EFB-B181-43CD51828FBE}" destId="{0F59092A-5023-413A-B90F-7DBB310C00D2}" srcOrd="0" destOrd="0" presId="urn:microsoft.com/office/officeart/2008/layout/LinedList"/>
    <dgm:cxn modelId="{DCC827D2-7DA1-4AF8-85C5-15EFF1AF9594}" type="presParOf" srcId="{74A44D3D-5C3A-4EFB-B181-43CD51828FBE}" destId="{03A9281A-5471-4F41-8AB7-39A204CA8237}" srcOrd="1" destOrd="0" presId="urn:microsoft.com/office/officeart/2008/layout/LinedList"/>
    <dgm:cxn modelId="{0FCFA4F8-9376-46BB-BC24-A506A66C5B31}" type="presParOf" srcId="{74A44D3D-5C3A-4EFB-B181-43CD51828FBE}" destId="{BAA6874A-2E25-4DFA-BBAF-AD78C64745B1}" srcOrd="2" destOrd="0" presId="urn:microsoft.com/office/officeart/2008/layout/LinedList"/>
    <dgm:cxn modelId="{FF4705A2-3BBF-4DDF-A303-E3EA2CC29589}" type="presParOf" srcId="{D12B9AE8-9B92-4221-9FA7-80DD0E7D6EAF}" destId="{A3E73109-9B19-4B7C-A1FF-CE36F48BD77D}" srcOrd="2" destOrd="0" presId="urn:microsoft.com/office/officeart/2008/layout/LinedList"/>
    <dgm:cxn modelId="{D8B83320-0279-479A-AE9D-2E9DC6F8690D}" type="presParOf" srcId="{D12B9AE8-9B92-4221-9FA7-80DD0E7D6EAF}" destId="{34324238-89E5-4757-924C-DD044122E0EA}" srcOrd="3" destOrd="0" presId="urn:microsoft.com/office/officeart/2008/layout/LinedList"/>
    <dgm:cxn modelId="{475FC242-3331-4160-BD74-010115889857}" type="presParOf" srcId="{D12B9AE8-9B92-4221-9FA7-80DD0E7D6EAF}" destId="{D78184F5-10A1-4664-9C53-59C997E2C7A3}" srcOrd="4" destOrd="0" presId="urn:microsoft.com/office/officeart/2008/layout/LinedList"/>
    <dgm:cxn modelId="{59ADF1FD-528E-4888-9C84-ADD377BCE9DA}" type="presParOf" srcId="{D78184F5-10A1-4664-9C53-59C997E2C7A3}" destId="{62B03B76-CCEE-477F-92F0-52B24AE3D548}" srcOrd="0" destOrd="0" presId="urn:microsoft.com/office/officeart/2008/layout/LinedList"/>
    <dgm:cxn modelId="{9E03E62B-845D-497C-8CB5-E78523D6C908}" type="presParOf" srcId="{D78184F5-10A1-4664-9C53-59C997E2C7A3}" destId="{54B6B3A5-1CEC-421E-82C8-40297B722F77}" srcOrd="1" destOrd="0" presId="urn:microsoft.com/office/officeart/2008/layout/LinedList"/>
    <dgm:cxn modelId="{370EDEE6-96B6-4385-9F83-535BBAB9D270}" type="presParOf" srcId="{D78184F5-10A1-4664-9C53-59C997E2C7A3}" destId="{BD0F33E5-ABE3-4081-B937-A57728BF69F8}" srcOrd="2" destOrd="0" presId="urn:microsoft.com/office/officeart/2008/layout/LinedList"/>
    <dgm:cxn modelId="{BA730D63-A9A1-4892-BDD8-FC716F9612BD}" type="presParOf" srcId="{D12B9AE8-9B92-4221-9FA7-80DD0E7D6EAF}" destId="{8C2CF1E6-EA57-4AAC-B790-7E0DC8E62331}" srcOrd="5" destOrd="0" presId="urn:microsoft.com/office/officeart/2008/layout/LinedList"/>
    <dgm:cxn modelId="{348F85B1-9FF8-40BA-8BF4-0B3AA94C1AE1}" type="presParOf" srcId="{D12B9AE8-9B92-4221-9FA7-80DD0E7D6EAF}" destId="{2D7ACE3A-653B-443F-A4BF-6C2801347358}" srcOrd="6" destOrd="0" presId="urn:microsoft.com/office/officeart/2008/layout/LinedList"/>
    <dgm:cxn modelId="{CF77BF42-7B53-4251-9691-AF1A88A91168}" type="presParOf" srcId="{D12B9AE8-9B92-4221-9FA7-80DD0E7D6EAF}" destId="{A7778D6D-99A7-40E3-BF04-ECDA6D55B212}" srcOrd="7" destOrd="0" presId="urn:microsoft.com/office/officeart/2008/layout/LinedList"/>
    <dgm:cxn modelId="{05EAA082-8488-4DA7-AF43-76536733326B}" type="presParOf" srcId="{A7778D6D-99A7-40E3-BF04-ECDA6D55B212}" destId="{80097939-3861-4FDA-8630-590BFB3B40A3}" srcOrd="0" destOrd="0" presId="urn:microsoft.com/office/officeart/2008/layout/LinedList"/>
    <dgm:cxn modelId="{E9E5E13C-70B8-4A84-925A-B0B24C2BB481}" type="presParOf" srcId="{A7778D6D-99A7-40E3-BF04-ECDA6D55B212}" destId="{E50107B5-BCF7-448C-9F7E-E0F910E7B22E}" srcOrd="1" destOrd="0" presId="urn:microsoft.com/office/officeart/2008/layout/LinedList"/>
    <dgm:cxn modelId="{18710599-BEE2-4F83-8E04-2402BB7B39F6}" type="presParOf" srcId="{A7778D6D-99A7-40E3-BF04-ECDA6D55B212}" destId="{77D5870A-431E-47E8-898A-6FEF57D7EA61}" srcOrd="2" destOrd="0" presId="urn:microsoft.com/office/officeart/2008/layout/LinedList"/>
    <dgm:cxn modelId="{C1A937D7-6252-468F-916C-4A03E2AB8C6E}" type="presParOf" srcId="{D12B9AE8-9B92-4221-9FA7-80DD0E7D6EAF}" destId="{0DDF2653-6549-4F57-8DB3-42B628BBD309}" srcOrd="8" destOrd="0" presId="urn:microsoft.com/office/officeart/2008/layout/LinedList"/>
    <dgm:cxn modelId="{3D13B5CE-968C-4396-A932-054516CFCC14}" type="presParOf" srcId="{D12B9AE8-9B92-4221-9FA7-80DD0E7D6EAF}" destId="{C4F267A5-7D57-4F3F-95C6-DEBED45FCF9A}" srcOrd="9" destOrd="0" presId="urn:microsoft.com/office/officeart/2008/layout/LinedList"/>
  </dgm:cxnLst>
  <dgm:bg>
    <a:solidFill>
      <a:schemeClr val="tx2">
        <a:lumMod val="10000"/>
        <a:lumOff val="9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C704B4-C567-47BB-ABEC-440EABE539D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103E584-7858-4610-B42D-E368B8499A44}">
      <dgm:prSet/>
      <dgm:spPr/>
      <dgm:t>
        <a:bodyPr/>
        <a:lstStyle/>
        <a:p>
          <a:r>
            <a:rPr lang="en-US" b="1" u="sng" dirty="0"/>
            <a:t>Principal Investigators </a:t>
          </a:r>
          <a:r>
            <a:rPr lang="en-US" u="none" dirty="0"/>
            <a:t>–</a:t>
          </a:r>
          <a:r>
            <a:rPr lang="en-US" dirty="0"/>
            <a:t>  understand all provisions of the PFC policy and assume ultimate responsibility for proper management of PFCs in their laboratory as outlined in the policy and ensure lab personnel are trained on procedures necessary to properly manage PFCs; may delegate specific tasks to a qualified research group member (PFC Manager).</a:t>
          </a:r>
        </a:p>
      </dgm:t>
    </dgm:pt>
    <dgm:pt modelId="{2D90AE99-B001-4308-929F-D80E0C51AE99}" type="parTrans" cxnId="{CE6F4238-74B3-4A5D-86C4-4AFDC115DD58}">
      <dgm:prSet/>
      <dgm:spPr/>
      <dgm:t>
        <a:bodyPr/>
        <a:lstStyle/>
        <a:p>
          <a:endParaRPr lang="en-US"/>
        </a:p>
      </dgm:t>
    </dgm:pt>
    <dgm:pt modelId="{A474B28D-716E-46DD-A5BE-CDAAE2EAC2B1}" type="sibTrans" cxnId="{CE6F4238-74B3-4A5D-86C4-4AFDC115DD58}">
      <dgm:prSet/>
      <dgm:spPr/>
      <dgm:t>
        <a:bodyPr/>
        <a:lstStyle/>
        <a:p>
          <a:endParaRPr lang="en-US"/>
        </a:p>
      </dgm:t>
    </dgm:pt>
    <dgm:pt modelId="{A0319577-EF7D-4686-B3DD-86D9252C1EF8}">
      <dgm:prSet/>
      <dgm:spPr/>
      <dgm:t>
        <a:bodyPr/>
        <a:lstStyle/>
        <a:p>
          <a:r>
            <a:rPr lang="en-US" b="1" u="sng" dirty="0"/>
            <a:t>PFC Manager </a:t>
          </a:r>
          <a:r>
            <a:rPr lang="en-US" u="none" dirty="0"/>
            <a:t>– </a:t>
          </a:r>
          <a:r>
            <a:rPr lang="en-US" dirty="0"/>
            <a:t>understand all provisions of the PFC policy. Complete training necessary to recognize peroxide formation, oversee procurement, ensure proper storage conditions, test for peroxides, and perform stabilization (if needed), maintain labeling and inventory records, request timely waste pickups, and provide hands-on training to other group members. </a:t>
          </a:r>
        </a:p>
      </dgm:t>
    </dgm:pt>
    <dgm:pt modelId="{BD802A80-B1FF-4E00-ABCF-BF0E26501813}" type="parTrans" cxnId="{9B0934EA-45BD-4560-A7B4-27AC5E14EB6D}">
      <dgm:prSet/>
      <dgm:spPr/>
      <dgm:t>
        <a:bodyPr/>
        <a:lstStyle/>
        <a:p>
          <a:endParaRPr lang="en-US"/>
        </a:p>
      </dgm:t>
    </dgm:pt>
    <dgm:pt modelId="{5141A13D-8D27-43EA-A61A-CE55C23FCC4B}" type="sibTrans" cxnId="{9B0934EA-45BD-4560-A7B4-27AC5E14EB6D}">
      <dgm:prSet/>
      <dgm:spPr/>
      <dgm:t>
        <a:bodyPr/>
        <a:lstStyle/>
        <a:p>
          <a:endParaRPr lang="en-US"/>
        </a:p>
      </dgm:t>
    </dgm:pt>
    <dgm:pt modelId="{77DD715E-E598-4732-A283-762B72FEC926}">
      <dgm:prSet/>
      <dgm:spPr/>
      <dgm:t>
        <a:bodyPr/>
        <a:lstStyle/>
        <a:p>
          <a:r>
            <a:rPr lang="en-US" b="1" u="sng" dirty="0"/>
            <a:t>Lab Personnel </a:t>
          </a:r>
          <a:r>
            <a:rPr lang="en-US" u="none" dirty="0"/>
            <a:t>–</a:t>
          </a:r>
          <a:r>
            <a:rPr lang="en-US" dirty="0"/>
            <a:t>follow all procedures and guidelines described in this policy, report incidents, and comply with all other chemical and laboratory safety standards and guidelines.</a:t>
          </a:r>
        </a:p>
      </dgm:t>
    </dgm:pt>
    <dgm:pt modelId="{BDD5DC3C-874E-409C-9077-647984CCE0FF}" type="parTrans" cxnId="{9ED47EE0-37EA-4D0D-BD98-1B3750B00335}">
      <dgm:prSet/>
      <dgm:spPr/>
      <dgm:t>
        <a:bodyPr/>
        <a:lstStyle/>
        <a:p>
          <a:endParaRPr lang="en-US"/>
        </a:p>
      </dgm:t>
    </dgm:pt>
    <dgm:pt modelId="{4A55E776-0C1D-45EF-BDF1-655B75B8808C}" type="sibTrans" cxnId="{9ED47EE0-37EA-4D0D-BD98-1B3750B00335}">
      <dgm:prSet/>
      <dgm:spPr/>
      <dgm:t>
        <a:bodyPr/>
        <a:lstStyle/>
        <a:p>
          <a:endParaRPr lang="en-US"/>
        </a:p>
      </dgm:t>
    </dgm:pt>
    <dgm:pt modelId="{9E96BDFA-2157-444A-9276-6159B40AB59F}">
      <dgm:prSet/>
      <dgm:spPr/>
      <dgm:t>
        <a:bodyPr/>
        <a:lstStyle/>
        <a:p>
          <a:r>
            <a:rPr lang="en-US" b="1" u="sng" dirty="0"/>
            <a:t>Environmental Health and Safety (EH&amp;S)</a:t>
          </a:r>
          <a:r>
            <a:rPr lang="en-US" b="1" u="none" dirty="0"/>
            <a:t> </a:t>
          </a:r>
          <a:r>
            <a:rPr lang="en-US" u="none" dirty="0"/>
            <a:t>–</a:t>
          </a:r>
          <a:r>
            <a:rPr lang="en-US" dirty="0"/>
            <a:t> Develop and maintain the PFC policy, provide hazardous waste training, conduct lab safety inspections, and pick up properly managed hazardous waste for disposal by an authorized vendor.</a:t>
          </a:r>
        </a:p>
      </dgm:t>
    </dgm:pt>
    <dgm:pt modelId="{C0C1D8A3-36CC-4944-9DEF-7EAC063F6723}" type="parTrans" cxnId="{9C5822C1-B699-46DD-BF0F-0527CD91DE2A}">
      <dgm:prSet/>
      <dgm:spPr/>
      <dgm:t>
        <a:bodyPr/>
        <a:lstStyle/>
        <a:p>
          <a:endParaRPr lang="en-US"/>
        </a:p>
      </dgm:t>
    </dgm:pt>
    <dgm:pt modelId="{89E42462-0CAE-4B6B-A67D-5F6B2F221C5F}" type="sibTrans" cxnId="{9C5822C1-B699-46DD-BF0F-0527CD91DE2A}">
      <dgm:prSet/>
      <dgm:spPr/>
      <dgm:t>
        <a:bodyPr/>
        <a:lstStyle/>
        <a:p>
          <a:endParaRPr lang="en-US"/>
        </a:p>
      </dgm:t>
    </dgm:pt>
    <dgm:pt modelId="{98484FB6-B4C4-456F-BAA7-927D621D3C1E}">
      <dgm:prSet/>
      <dgm:spPr/>
      <dgm:t>
        <a:bodyPr/>
        <a:lstStyle/>
        <a:p>
          <a:r>
            <a:rPr lang="en-US" b="1" u="sng" dirty="0"/>
            <a:t>Department Chairs</a:t>
          </a:r>
          <a:r>
            <a:rPr lang="en-US" b="1" dirty="0"/>
            <a:t> </a:t>
          </a:r>
          <a:r>
            <a:rPr lang="en-US" dirty="0"/>
            <a:t>– understand the provisions of this policy and enforce compliance in a timely manner; provide EH&amp;S with a fund code to pay for any additional expenses in disposing of high-hazard PFC. </a:t>
          </a:r>
        </a:p>
      </dgm:t>
    </dgm:pt>
    <dgm:pt modelId="{8409EC1E-B7A0-4091-9616-8B539B34A6B3}" type="parTrans" cxnId="{AEF0DCCF-393D-4450-84F9-2E900A60AC6A}">
      <dgm:prSet/>
      <dgm:spPr/>
      <dgm:t>
        <a:bodyPr/>
        <a:lstStyle/>
        <a:p>
          <a:endParaRPr lang="en-US"/>
        </a:p>
      </dgm:t>
    </dgm:pt>
    <dgm:pt modelId="{8972F043-ECF5-4111-A3C1-06FAFFC2505F}" type="sibTrans" cxnId="{AEF0DCCF-393D-4450-84F9-2E900A60AC6A}">
      <dgm:prSet/>
      <dgm:spPr/>
      <dgm:t>
        <a:bodyPr/>
        <a:lstStyle/>
        <a:p>
          <a:endParaRPr lang="en-US"/>
        </a:p>
      </dgm:t>
    </dgm:pt>
    <dgm:pt modelId="{64503986-B643-41A2-BC1C-CF4CD3355AB8}" type="pres">
      <dgm:prSet presAssocID="{BAC704B4-C567-47BB-ABEC-440EABE539D0}" presName="vert0" presStyleCnt="0">
        <dgm:presLayoutVars>
          <dgm:dir/>
          <dgm:animOne val="branch"/>
          <dgm:animLvl val="lvl"/>
        </dgm:presLayoutVars>
      </dgm:prSet>
      <dgm:spPr/>
    </dgm:pt>
    <dgm:pt modelId="{012D2F19-CAE2-4520-A9EF-4B151CCD96EF}" type="pres">
      <dgm:prSet presAssocID="{7103E584-7858-4610-B42D-E368B8499A44}" presName="thickLine" presStyleLbl="alignNode1" presStyleIdx="0" presStyleCnt="5"/>
      <dgm:spPr/>
    </dgm:pt>
    <dgm:pt modelId="{8CC2D589-B5CF-4A36-A161-49E0414D45AE}" type="pres">
      <dgm:prSet presAssocID="{7103E584-7858-4610-B42D-E368B8499A44}" presName="horz1" presStyleCnt="0"/>
      <dgm:spPr/>
    </dgm:pt>
    <dgm:pt modelId="{D669242C-00B1-42C4-BB87-C76A907B6B09}" type="pres">
      <dgm:prSet presAssocID="{7103E584-7858-4610-B42D-E368B8499A44}" presName="tx1" presStyleLbl="revTx" presStyleIdx="0" presStyleCnt="5"/>
      <dgm:spPr/>
    </dgm:pt>
    <dgm:pt modelId="{CADF08A4-3A99-4582-B9FA-E54F9DEA8A2F}" type="pres">
      <dgm:prSet presAssocID="{7103E584-7858-4610-B42D-E368B8499A44}" presName="vert1" presStyleCnt="0"/>
      <dgm:spPr/>
    </dgm:pt>
    <dgm:pt modelId="{1E21C870-EE2B-46FA-81B8-BE45810BAB82}" type="pres">
      <dgm:prSet presAssocID="{A0319577-EF7D-4686-B3DD-86D9252C1EF8}" presName="thickLine" presStyleLbl="alignNode1" presStyleIdx="1" presStyleCnt="5"/>
      <dgm:spPr/>
    </dgm:pt>
    <dgm:pt modelId="{0733DCE9-77A9-4B77-9065-CDEA989526FD}" type="pres">
      <dgm:prSet presAssocID="{A0319577-EF7D-4686-B3DD-86D9252C1EF8}" presName="horz1" presStyleCnt="0"/>
      <dgm:spPr/>
    </dgm:pt>
    <dgm:pt modelId="{91CDC594-C60C-424C-B59E-3DE556B990F2}" type="pres">
      <dgm:prSet presAssocID="{A0319577-EF7D-4686-B3DD-86D9252C1EF8}" presName="tx1" presStyleLbl="revTx" presStyleIdx="1" presStyleCnt="5"/>
      <dgm:spPr/>
    </dgm:pt>
    <dgm:pt modelId="{A2F7B1BB-9CF9-45E1-9A0F-78521577C4E7}" type="pres">
      <dgm:prSet presAssocID="{A0319577-EF7D-4686-B3DD-86D9252C1EF8}" presName="vert1" presStyleCnt="0"/>
      <dgm:spPr/>
    </dgm:pt>
    <dgm:pt modelId="{1DE31755-C066-44CD-AD9B-923CA0079F09}" type="pres">
      <dgm:prSet presAssocID="{77DD715E-E598-4732-A283-762B72FEC926}" presName="thickLine" presStyleLbl="alignNode1" presStyleIdx="2" presStyleCnt="5"/>
      <dgm:spPr/>
    </dgm:pt>
    <dgm:pt modelId="{13371C71-1E25-4E54-9770-FDDB341BEC16}" type="pres">
      <dgm:prSet presAssocID="{77DD715E-E598-4732-A283-762B72FEC926}" presName="horz1" presStyleCnt="0"/>
      <dgm:spPr/>
    </dgm:pt>
    <dgm:pt modelId="{232CC28A-6668-4204-BA1D-55DB8F992231}" type="pres">
      <dgm:prSet presAssocID="{77DD715E-E598-4732-A283-762B72FEC926}" presName="tx1" presStyleLbl="revTx" presStyleIdx="2" presStyleCnt="5"/>
      <dgm:spPr/>
    </dgm:pt>
    <dgm:pt modelId="{4BA39BF7-4FD2-4B0C-9D6F-26F3358F66CA}" type="pres">
      <dgm:prSet presAssocID="{77DD715E-E598-4732-A283-762B72FEC926}" presName="vert1" presStyleCnt="0"/>
      <dgm:spPr/>
    </dgm:pt>
    <dgm:pt modelId="{526DCB98-7167-49CA-A533-F326D2824AFB}" type="pres">
      <dgm:prSet presAssocID="{9E96BDFA-2157-444A-9276-6159B40AB59F}" presName="thickLine" presStyleLbl="alignNode1" presStyleIdx="3" presStyleCnt="5"/>
      <dgm:spPr/>
    </dgm:pt>
    <dgm:pt modelId="{EA7B9F12-3110-463A-BFC2-C1B6B9121C0A}" type="pres">
      <dgm:prSet presAssocID="{9E96BDFA-2157-444A-9276-6159B40AB59F}" presName="horz1" presStyleCnt="0"/>
      <dgm:spPr/>
    </dgm:pt>
    <dgm:pt modelId="{BD67D45C-E6B7-4EBF-B6EB-515E80AAF13B}" type="pres">
      <dgm:prSet presAssocID="{9E96BDFA-2157-444A-9276-6159B40AB59F}" presName="tx1" presStyleLbl="revTx" presStyleIdx="3" presStyleCnt="5"/>
      <dgm:spPr/>
    </dgm:pt>
    <dgm:pt modelId="{AA1EAB44-F4ED-4A27-976D-296BF64211DB}" type="pres">
      <dgm:prSet presAssocID="{9E96BDFA-2157-444A-9276-6159B40AB59F}" presName="vert1" presStyleCnt="0"/>
      <dgm:spPr/>
    </dgm:pt>
    <dgm:pt modelId="{68B08DAA-3C66-4F05-A562-4FBA04DCF5A1}" type="pres">
      <dgm:prSet presAssocID="{98484FB6-B4C4-456F-BAA7-927D621D3C1E}" presName="thickLine" presStyleLbl="alignNode1" presStyleIdx="4" presStyleCnt="5"/>
      <dgm:spPr/>
    </dgm:pt>
    <dgm:pt modelId="{14DEBC1D-A910-4D2F-BCD7-59B9CE14BC81}" type="pres">
      <dgm:prSet presAssocID="{98484FB6-B4C4-456F-BAA7-927D621D3C1E}" presName="horz1" presStyleCnt="0"/>
      <dgm:spPr/>
    </dgm:pt>
    <dgm:pt modelId="{7E1B3D8F-6E16-4185-AD6F-420DAEA33229}" type="pres">
      <dgm:prSet presAssocID="{98484FB6-B4C4-456F-BAA7-927D621D3C1E}" presName="tx1" presStyleLbl="revTx" presStyleIdx="4" presStyleCnt="5"/>
      <dgm:spPr/>
    </dgm:pt>
    <dgm:pt modelId="{ABA2370D-E90E-4131-9BE1-2E1F79660A58}" type="pres">
      <dgm:prSet presAssocID="{98484FB6-B4C4-456F-BAA7-927D621D3C1E}" presName="vert1" presStyleCnt="0"/>
      <dgm:spPr/>
    </dgm:pt>
  </dgm:ptLst>
  <dgm:cxnLst>
    <dgm:cxn modelId="{2EE3D602-5747-4332-8C0A-0B23A7178290}" type="presOf" srcId="{77DD715E-E598-4732-A283-762B72FEC926}" destId="{232CC28A-6668-4204-BA1D-55DB8F992231}" srcOrd="0" destOrd="0" presId="urn:microsoft.com/office/officeart/2008/layout/LinedList"/>
    <dgm:cxn modelId="{CE6F4238-74B3-4A5D-86C4-4AFDC115DD58}" srcId="{BAC704B4-C567-47BB-ABEC-440EABE539D0}" destId="{7103E584-7858-4610-B42D-E368B8499A44}" srcOrd="0" destOrd="0" parTransId="{2D90AE99-B001-4308-929F-D80E0C51AE99}" sibTransId="{A474B28D-716E-46DD-A5BE-CDAAE2EAC2B1}"/>
    <dgm:cxn modelId="{B4B9B572-3715-4D6D-9ADB-6CC6B34FA22F}" type="presOf" srcId="{A0319577-EF7D-4686-B3DD-86D9252C1EF8}" destId="{91CDC594-C60C-424C-B59E-3DE556B990F2}" srcOrd="0" destOrd="0" presId="urn:microsoft.com/office/officeart/2008/layout/LinedList"/>
    <dgm:cxn modelId="{39491558-0382-4A4F-82A6-A65716B614A0}" type="presOf" srcId="{98484FB6-B4C4-456F-BAA7-927D621D3C1E}" destId="{7E1B3D8F-6E16-4185-AD6F-420DAEA33229}" srcOrd="0" destOrd="0" presId="urn:microsoft.com/office/officeart/2008/layout/LinedList"/>
    <dgm:cxn modelId="{D8E37F86-E454-4C2F-867C-C67D060565F9}" type="presOf" srcId="{9E96BDFA-2157-444A-9276-6159B40AB59F}" destId="{BD67D45C-E6B7-4EBF-B6EB-515E80AAF13B}" srcOrd="0" destOrd="0" presId="urn:microsoft.com/office/officeart/2008/layout/LinedList"/>
    <dgm:cxn modelId="{73A7E2A5-EBC9-4DFC-B16B-5BE380A89E64}" type="presOf" srcId="{BAC704B4-C567-47BB-ABEC-440EABE539D0}" destId="{64503986-B643-41A2-BC1C-CF4CD3355AB8}" srcOrd="0" destOrd="0" presId="urn:microsoft.com/office/officeart/2008/layout/LinedList"/>
    <dgm:cxn modelId="{9C5822C1-B699-46DD-BF0F-0527CD91DE2A}" srcId="{BAC704B4-C567-47BB-ABEC-440EABE539D0}" destId="{9E96BDFA-2157-444A-9276-6159B40AB59F}" srcOrd="3" destOrd="0" parTransId="{C0C1D8A3-36CC-4944-9DEF-7EAC063F6723}" sibTransId="{89E42462-0CAE-4B6B-A67D-5F6B2F221C5F}"/>
    <dgm:cxn modelId="{AEF0DCCF-393D-4450-84F9-2E900A60AC6A}" srcId="{BAC704B4-C567-47BB-ABEC-440EABE539D0}" destId="{98484FB6-B4C4-456F-BAA7-927D621D3C1E}" srcOrd="4" destOrd="0" parTransId="{8409EC1E-B7A0-4091-9616-8B539B34A6B3}" sibTransId="{8972F043-ECF5-4111-A3C1-06FAFFC2505F}"/>
    <dgm:cxn modelId="{D5F54CD9-C8A7-4203-85A9-B4AA6E5E64D9}" type="presOf" srcId="{7103E584-7858-4610-B42D-E368B8499A44}" destId="{D669242C-00B1-42C4-BB87-C76A907B6B09}" srcOrd="0" destOrd="0" presId="urn:microsoft.com/office/officeart/2008/layout/LinedList"/>
    <dgm:cxn modelId="{9ED47EE0-37EA-4D0D-BD98-1B3750B00335}" srcId="{BAC704B4-C567-47BB-ABEC-440EABE539D0}" destId="{77DD715E-E598-4732-A283-762B72FEC926}" srcOrd="2" destOrd="0" parTransId="{BDD5DC3C-874E-409C-9077-647984CCE0FF}" sibTransId="{4A55E776-0C1D-45EF-BDF1-655B75B8808C}"/>
    <dgm:cxn modelId="{9B0934EA-45BD-4560-A7B4-27AC5E14EB6D}" srcId="{BAC704B4-C567-47BB-ABEC-440EABE539D0}" destId="{A0319577-EF7D-4686-B3DD-86D9252C1EF8}" srcOrd="1" destOrd="0" parTransId="{BD802A80-B1FF-4E00-ABCF-BF0E26501813}" sibTransId="{5141A13D-8D27-43EA-A61A-CE55C23FCC4B}"/>
    <dgm:cxn modelId="{2922A1D5-745C-4EDB-BF5E-B45FDDD102DF}" type="presParOf" srcId="{64503986-B643-41A2-BC1C-CF4CD3355AB8}" destId="{012D2F19-CAE2-4520-A9EF-4B151CCD96EF}" srcOrd="0" destOrd="0" presId="urn:microsoft.com/office/officeart/2008/layout/LinedList"/>
    <dgm:cxn modelId="{C88C8A9D-B186-4414-A043-AC94F39F7C8B}" type="presParOf" srcId="{64503986-B643-41A2-BC1C-CF4CD3355AB8}" destId="{8CC2D589-B5CF-4A36-A161-49E0414D45AE}" srcOrd="1" destOrd="0" presId="urn:microsoft.com/office/officeart/2008/layout/LinedList"/>
    <dgm:cxn modelId="{4551BD58-86C6-4F4D-B11C-1A594A0487BE}" type="presParOf" srcId="{8CC2D589-B5CF-4A36-A161-49E0414D45AE}" destId="{D669242C-00B1-42C4-BB87-C76A907B6B09}" srcOrd="0" destOrd="0" presId="urn:microsoft.com/office/officeart/2008/layout/LinedList"/>
    <dgm:cxn modelId="{EAFF8ED6-D2E6-4BC8-968B-6DD6A9384F17}" type="presParOf" srcId="{8CC2D589-B5CF-4A36-A161-49E0414D45AE}" destId="{CADF08A4-3A99-4582-B9FA-E54F9DEA8A2F}" srcOrd="1" destOrd="0" presId="urn:microsoft.com/office/officeart/2008/layout/LinedList"/>
    <dgm:cxn modelId="{817C5CD5-2E19-44E2-95D7-4B6787A9DB99}" type="presParOf" srcId="{64503986-B643-41A2-BC1C-CF4CD3355AB8}" destId="{1E21C870-EE2B-46FA-81B8-BE45810BAB82}" srcOrd="2" destOrd="0" presId="urn:microsoft.com/office/officeart/2008/layout/LinedList"/>
    <dgm:cxn modelId="{2307037F-D885-4C93-BFE6-832F5AD7AF2B}" type="presParOf" srcId="{64503986-B643-41A2-BC1C-CF4CD3355AB8}" destId="{0733DCE9-77A9-4B77-9065-CDEA989526FD}" srcOrd="3" destOrd="0" presId="urn:microsoft.com/office/officeart/2008/layout/LinedList"/>
    <dgm:cxn modelId="{2E1C8BB4-22BC-4D41-84B2-4AD3E208ABC6}" type="presParOf" srcId="{0733DCE9-77A9-4B77-9065-CDEA989526FD}" destId="{91CDC594-C60C-424C-B59E-3DE556B990F2}" srcOrd="0" destOrd="0" presId="urn:microsoft.com/office/officeart/2008/layout/LinedList"/>
    <dgm:cxn modelId="{59273E71-5993-41CF-A288-8B1F93383ABA}" type="presParOf" srcId="{0733DCE9-77A9-4B77-9065-CDEA989526FD}" destId="{A2F7B1BB-9CF9-45E1-9A0F-78521577C4E7}" srcOrd="1" destOrd="0" presId="urn:microsoft.com/office/officeart/2008/layout/LinedList"/>
    <dgm:cxn modelId="{408F4760-2157-4820-B116-5874FC5DDDA4}" type="presParOf" srcId="{64503986-B643-41A2-BC1C-CF4CD3355AB8}" destId="{1DE31755-C066-44CD-AD9B-923CA0079F09}" srcOrd="4" destOrd="0" presId="urn:microsoft.com/office/officeart/2008/layout/LinedList"/>
    <dgm:cxn modelId="{87EAFB35-0295-4CC7-979D-D8482FF418C6}" type="presParOf" srcId="{64503986-B643-41A2-BC1C-CF4CD3355AB8}" destId="{13371C71-1E25-4E54-9770-FDDB341BEC16}" srcOrd="5" destOrd="0" presId="urn:microsoft.com/office/officeart/2008/layout/LinedList"/>
    <dgm:cxn modelId="{B300F702-3BA3-4808-964E-92BE3389A8FB}" type="presParOf" srcId="{13371C71-1E25-4E54-9770-FDDB341BEC16}" destId="{232CC28A-6668-4204-BA1D-55DB8F992231}" srcOrd="0" destOrd="0" presId="urn:microsoft.com/office/officeart/2008/layout/LinedList"/>
    <dgm:cxn modelId="{C444FCDF-57A2-49C5-9BF9-58C0E96E76D3}" type="presParOf" srcId="{13371C71-1E25-4E54-9770-FDDB341BEC16}" destId="{4BA39BF7-4FD2-4B0C-9D6F-26F3358F66CA}" srcOrd="1" destOrd="0" presId="urn:microsoft.com/office/officeart/2008/layout/LinedList"/>
    <dgm:cxn modelId="{EE1444D9-6C42-459F-A45B-21D2F8DE812E}" type="presParOf" srcId="{64503986-B643-41A2-BC1C-CF4CD3355AB8}" destId="{526DCB98-7167-49CA-A533-F326D2824AFB}" srcOrd="6" destOrd="0" presId="urn:microsoft.com/office/officeart/2008/layout/LinedList"/>
    <dgm:cxn modelId="{E27502DD-A431-4E26-8E1D-9AD4549D5F05}" type="presParOf" srcId="{64503986-B643-41A2-BC1C-CF4CD3355AB8}" destId="{EA7B9F12-3110-463A-BFC2-C1B6B9121C0A}" srcOrd="7" destOrd="0" presId="urn:microsoft.com/office/officeart/2008/layout/LinedList"/>
    <dgm:cxn modelId="{049B8256-A5EE-4E53-B29D-F6E4F2981D44}" type="presParOf" srcId="{EA7B9F12-3110-463A-BFC2-C1B6B9121C0A}" destId="{BD67D45C-E6B7-4EBF-B6EB-515E80AAF13B}" srcOrd="0" destOrd="0" presId="urn:microsoft.com/office/officeart/2008/layout/LinedList"/>
    <dgm:cxn modelId="{87C752D0-7408-46CA-9BC2-7C6EBC8E89CE}" type="presParOf" srcId="{EA7B9F12-3110-463A-BFC2-C1B6B9121C0A}" destId="{AA1EAB44-F4ED-4A27-976D-296BF64211DB}" srcOrd="1" destOrd="0" presId="urn:microsoft.com/office/officeart/2008/layout/LinedList"/>
    <dgm:cxn modelId="{4CED7911-473D-47C4-9B2E-7CE854FBAD52}" type="presParOf" srcId="{64503986-B643-41A2-BC1C-CF4CD3355AB8}" destId="{68B08DAA-3C66-4F05-A562-4FBA04DCF5A1}" srcOrd="8" destOrd="0" presId="urn:microsoft.com/office/officeart/2008/layout/LinedList"/>
    <dgm:cxn modelId="{33B6D5E1-BBE3-4AC0-8D66-9E6038A2A264}" type="presParOf" srcId="{64503986-B643-41A2-BC1C-CF4CD3355AB8}" destId="{14DEBC1D-A910-4D2F-BCD7-59B9CE14BC81}" srcOrd="9" destOrd="0" presId="urn:microsoft.com/office/officeart/2008/layout/LinedList"/>
    <dgm:cxn modelId="{FE0A5050-B05D-45A2-9018-02B579A35928}" type="presParOf" srcId="{14DEBC1D-A910-4D2F-BCD7-59B9CE14BC81}" destId="{7E1B3D8F-6E16-4185-AD6F-420DAEA33229}" srcOrd="0" destOrd="0" presId="urn:microsoft.com/office/officeart/2008/layout/LinedList"/>
    <dgm:cxn modelId="{6ECAF516-5E6A-431B-9120-79667F0EDA7B}" type="presParOf" srcId="{14DEBC1D-A910-4D2F-BCD7-59B9CE14BC81}" destId="{ABA2370D-E90E-4131-9BE1-2E1F79660A58}" srcOrd="1" destOrd="0" presId="urn:microsoft.com/office/officeart/2008/layout/LinedList"/>
  </dgm:cxnLst>
  <dgm:bg>
    <a:solidFill>
      <a:schemeClr val="tx2">
        <a:lumMod val="10000"/>
        <a:lumOff val="9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45F66-3EF7-425C-8FC3-4603EFB8DA5B}">
      <dsp:nvSpPr>
        <dsp:cNvPr id="0" name=""/>
        <dsp:cNvSpPr/>
      </dsp:nvSpPr>
      <dsp:spPr>
        <a:xfrm>
          <a:off x="0" y="2825"/>
          <a:ext cx="69494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95122-F79B-4F2E-B3CA-793077AC485D}">
      <dsp:nvSpPr>
        <dsp:cNvPr id="0" name=""/>
        <dsp:cNvSpPr/>
      </dsp:nvSpPr>
      <dsp:spPr>
        <a:xfrm>
          <a:off x="0" y="2825"/>
          <a:ext cx="6949440" cy="192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r>
            <a:rPr lang="en-US" sz="2000" kern="1200" dirty="0"/>
            <a:t>Some laboratories are managing their PFC’s better than others</a:t>
          </a:r>
          <a:r>
            <a:rPr lang="en-US" sz="1500" kern="1200" dirty="0"/>
            <a:t>.</a:t>
          </a:r>
        </a:p>
      </dsp:txBody>
      <dsp:txXfrm>
        <a:off x="0" y="2825"/>
        <a:ext cx="6949440" cy="1926995"/>
      </dsp:txXfrm>
    </dsp:sp>
    <dsp:sp modelId="{0A0FD4DE-C848-4098-B74B-7B2567E455A8}">
      <dsp:nvSpPr>
        <dsp:cNvPr id="0" name=""/>
        <dsp:cNvSpPr/>
      </dsp:nvSpPr>
      <dsp:spPr>
        <a:xfrm>
          <a:off x="0" y="1929821"/>
          <a:ext cx="6949440" cy="0"/>
        </a:xfrm>
        <a:prstGeom prst="line">
          <a:avLst/>
        </a:prstGeom>
        <a:solidFill>
          <a:schemeClr val="accent2">
            <a:hueOff val="-520665"/>
            <a:satOff val="-10816"/>
            <a:lumOff val="-2941"/>
            <a:alphaOff val="0"/>
          </a:schemeClr>
        </a:solidFill>
        <a:ln w="12700" cap="flat" cmpd="sng" algn="ctr">
          <a:solidFill>
            <a:schemeClr val="accent2">
              <a:hueOff val="-520665"/>
              <a:satOff val="-10816"/>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A5BB3A-0969-46AC-BB1D-032A6B2DF44D}">
      <dsp:nvSpPr>
        <dsp:cNvPr id="0" name=""/>
        <dsp:cNvSpPr/>
      </dsp:nvSpPr>
      <dsp:spPr>
        <a:xfrm>
          <a:off x="0" y="1929821"/>
          <a:ext cx="1389888" cy="192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Undated and expired PFCs found during inspections</a:t>
          </a:r>
        </a:p>
      </dsp:txBody>
      <dsp:txXfrm>
        <a:off x="0" y="1929821"/>
        <a:ext cx="1389888" cy="1926995"/>
      </dsp:txXfrm>
    </dsp:sp>
    <dsp:sp modelId="{56597992-EF75-4843-9FFB-9AC50AC5195A}">
      <dsp:nvSpPr>
        <dsp:cNvPr id="0" name=""/>
        <dsp:cNvSpPr/>
      </dsp:nvSpPr>
      <dsp:spPr>
        <a:xfrm>
          <a:off x="1494129" y="1959930"/>
          <a:ext cx="5455310" cy="60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Unknown peroxide status (unsafe to open).</a:t>
          </a:r>
        </a:p>
      </dsp:txBody>
      <dsp:txXfrm>
        <a:off x="1494129" y="1959930"/>
        <a:ext cx="5455310" cy="602186"/>
      </dsp:txXfrm>
    </dsp:sp>
    <dsp:sp modelId="{65C66ADD-E218-4F27-BF3F-28B4E090B450}">
      <dsp:nvSpPr>
        <dsp:cNvPr id="0" name=""/>
        <dsp:cNvSpPr/>
      </dsp:nvSpPr>
      <dsp:spPr>
        <a:xfrm>
          <a:off x="1389887" y="2562116"/>
          <a:ext cx="555955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7990BD-0A22-49B9-93FC-ECEBA89FBC5F}">
      <dsp:nvSpPr>
        <dsp:cNvPr id="0" name=""/>
        <dsp:cNvSpPr/>
      </dsp:nvSpPr>
      <dsp:spPr>
        <a:xfrm>
          <a:off x="1494129" y="2592225"/>
          <a:ext cx="5455310" cy="60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Need for remote opening by experts.</a:t>
          </a:r>
        </a:p>
      </dsp:txBody>
      <dsp:txXfrm>
        <a:off x="1494129" y="2592225"/>
        <a:ext cx="5455310" cy="602186"/>
      </dsp:txXfrm>
    </dsp:sp>
    <dsp:sp modelId="{94386E8E-7858-4ED4-B38B-B4E948B1B558}">
      <dsp:nvSpPr>
        <dsp:cNvPr id="0" name=""/>
        <dsp:cNvSpPr/>
      </dsp:nvSpPr>
      <dsp:spPr>
        <a:xfrm>
          <a:off x="1389887" y="3194412"/>
          <a:ext cx="555955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1557C5-8FC8-4611-8AF3-3D7C79E8E327}">
      <dsp:nvSpPr>
        <dsp:cNvPr id="0" name=""/>
        <dsp:cNvSpPr/>
      </dsp:nvSpPr>
      <dsp:spPr>
        <a:xfrm>
          <a:off x="1494129" y="3224521"/>
          <a:ext cx="5455310" cy="60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Additional expense.</a:t>
          </a:r>
        </a:p>
      </dsp:txBody>
      <dsp:txXfrm>
        <a:off x="1494129" y="3224521"/>
        <a:ext cx="5455310" cy="602186"/>
      </dsp:txXfrm>
    </dsp:sp>
    <dsp:sp modelId="{D5DF3E5A-EDBA-44C2-B301-4D7DEBEAEF4E}">
      <dsp:nvSpPr>
        <dsp:cNvPr id="0" name=""/>
        <dsp:cNvSpPr/>
      </dsp:nvSpPr>
      <dsp:spPr>
        <a:xfrm>
          <a:off x="1389887" y="3826707"/>
          <a:ext cx="555955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77B7E5-F857-40C6-981B-C3DE6B7F0F1A}">
      <dsp:nvSpPr>
        <dsp:cNvPr id="0" name=""/>
        <dsp:cNvSpPr/>
      </dsp:nvSpPr>
      <dsp:spPr>
        <a:xfrm>
          <a:off x="0" y="3856816"/>
          <a:ext cx="6949440" cy="0"/>
        </a:xfrm>
        <a:prstGeom prst="line">
          <a:avLst/>
        </a:prstGeom>
        <a:solidFill>
          <a:schemeClr val="accent2">
            <a:hueOff val="-1041329"/>
            <a:satOff val="-21631"/>
            <a:lumOff val="-5882"/>
            <a:alphaOff val="0"/>
          </a:schemeClr>
        </a:solidFill>
        <a:ln w="12700" cap="flat" cmpd="sng" algn="ctr">
          <a:solidFill>
            <a:schemeClr val="accent2">
              <a:hueOff val="-1041329"/>
              <a:satOff val="-21631"/>
              <a:lumOff val="-5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75661-F92F-4E84-9634-67CD316FFB56}">
      <dsp:nvSpPr>
        <dsp:cNvPr id="0" name=""/>
        <dsp:cNvSpPr/>
      </dsp:nvSpPr>
      <dsp:spPr>
        <a:xfrm>
          <a:off x="0" y="3856816"/>
          <a:ext cx="1389888" cy="192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Need to standardize management of PFCs to</a:t>
          </a:r>
        </a:p>
      </dsp:txBody>
      <dsp:txXfrm>
        <a:off x="0" y="3856816"/>
        <a:ext cx="1389888" cy="1926995"/>
      </dsp:txXfrm>
    </dsp:sp>
    <dsp:sp modelId="{03A9281A-5471-4F41-8AB7-39A204CA8237}">
      <dsp:nvSpPr>
        <dsp:cNvPr id="0" name=""/>
        <dsp:cNvSpPr/>
      </dsp:nvSpPr>
      <dsp:spPr>
        <a:xfrm>
          <a:off x="1494129" y="3886926"/>
          <a:ext cx="5455310" cy="60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Prevent accidents.</a:t>
          </a:r>
        </a:p>
      </dsp:txBody>
      <dsp:txXfrm>
        <a:off x="1494129" y="3886926"/>
        <a:ext cx="5455310" cy="602186"/>
      </dsp:txXfrm>
    </dsp:sp>
    <dsp:sp modelId="{A3E73109-9B19-4B7C-A1FF-CE36F48BD77D}">
      <dsp:nvSpPr>
        <dsp:cNvPr id="0" name=""/>
        <dsp:cNvSpPr/>
      </dsp:nvSpPr>
      <dsp:spPr>
        <a:xfrm>
          <a:off x="1389887" y="4489112"/>
          <a:ext cx="555955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B6B3A5-1CEC-421E-82C8-40297B722F77}">
      <dsp:nvSpPr>
        <dsp:cNvPr id="0" name=""/>
        <dsp:cNvSpPr/>
      </dsp:nvSpPr>
      <dsp:spPr>
        <a:xfrm>
          <a:off x="1494129" y="4519221"/>
          <a:ext cx="5455310" cy="60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Avoid generating high-hazard wastes.</a:t>
          </a:r>
        </a:p>
      </dsp:txBody>
      <dsp:txXfrm>
        <a:off x="1494129" y="4519221"/>
        <a:ext cx="5455310" cy="602186"/>
      </dsp:txXfrm>
    </dsp:sp>
    <dsp:sp modelId="{8C2CF1E6-EA57-4AAC-B790-7E0DC8E62331}">
      <dsp:nvSpPr>
        <dsp:cNvPr id="0" name=""/>
        <dsp:cNvSpPr/>
      </dsp:nvSpPr>
      <dsp:spPr>
        <a:xfrm>
          <a:off x="1389887" y="5121407"/>
          <a:ext cx="555955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0107B5-BCF7-448C-9F7E-E0F910E7B22E}">
      <dsp:nvSpPr>
        <dsp:cNvPr id="0" name=""/>
        <dsp:cNvSpPr/>
      </dsp:nvSpPr>
      <dsp:spPr>
        <a:xfrm>
          <a:off x="1494129" y="5151517"/>
          <a:ext cx="5455310" cy="602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Avoid high cost of waste disposal.</a:t>
          </a:r>
        </a:p>
      </dsp:txBody>
      <dsp:txXfrm>
        <a:off x="1494129" y="5151517"/>
        <a:ext cx="5455310" cy="602186"/>
      </dsp:txXfrm>
    </dsp:sp>
    <dsp:sp modelId="{0DDF2653-6549-4F57-8DB3-42B628BBD309}">
      <dsp:nvSpPr>
        <dsp:cNvPr id="0" name=""/>
        <dsp:cNvSpPr/>
      </dsp:nvSpPr>
      <dsp:spPr>
        <a:xfrm>
          <a:off x="1389887" y="5753703"/>
          <a:ext cx="555955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D2F19-CAE2-4520-A9EF-4B151CCD96EF}">
      <dsp:nvSpPr>
        <dsp:cNvPr id="0" name=""/>
        <dsp:cNvSpPr/>
      </dsp:nvSpPr>
      <dsp:spPr>
        <a:xfrm>
          <a:off x="0" y="549"/>
          <a:ext cx="100798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9242C-00B1-42C4-BB87-C76A907B6B09}">
      <dsp:nvSpPr>
        <dsp:cNvPr id="0" name=""/>
        <dsp:cNvSpPr/>
      </dsp:nvSpPr>
      <dsp:spPr>
        <a:xfrm>
          <a:off x="0" y="549"/>
          <a:ext cx="10079868" cy="89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Principal Investigators </a:t>
          </a:r>
          <a:r>
            <a:rPr lang="en-US" sz="1400" u="none" kern="1200" dirty="0"/>
            <a:t>–</a:t>
          </a:r>
          <a:r>
            <a:rPr lang="en-US" sz="1400" kern="1200" dirty="0"/>
            <a:t>  understand all provisions of the PFC policy and assume ultimate responsibility for proper management of PFCs in their laboratory as outlined in the policy and ensure lab personnel are trained on procedures necessary to properly manage PFCs; may delegate specific tasks to a qualified research group member (PFC Manager).</a:t>
          </a:r>
        </a:p>
      </dsp:txBody>
      <dsp:txXfrm>
        <a:off x="0" y="549"/>
        <a:ext cx="10079868" cy="899402"/>
      </dsp:txXfrm>
    </dsp:sp>
    <dsp:sp modelId="{1E21C870-EE2B-46FA-81B8-BE45810BAB82}">
      <dsp:nvSpPr>
        <dsp:cNvPr id="0" name=""/>
        <dsp:cNvSpPr/>
      </dsp:nvSpPr>
      <dsp:spPr>
        <a:xfrm>
          <a:off x="0" y="899951"/>
          <a:ext cx="10079868" cy="0"/>
        </a:xfrm>
        <a:prstGeom prst="line">
          <a:avLst/>
        </a:prstGeom>
        <a:solidFill>
          <a:schemeClr val="accent2">
            <a:hueOff val="-260332"/>
            <a:satOff val="-5408"/>
            <a:lumOff val="-1471"/>
            <a:alphaOff val="0"/>
          </a:schemeClr>
        </a:solidFill>
        <a:ln w="12700" cap="flat" cmpd="sng" algn="ctr">
          <a:solidFill>
            <a:schemeClr val="accent2">
              <a:hueOff val="-260332"/>
              <a:satOff val="-5408"/>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CDC594-C60C-424C-B59E-3DE556B990F2}">
      <dsp:nvSpPr>
        <dsp:cNvPr id="0" name=""/>
        <dsp:cNvSpPr/>
      </dsp:nvSpPr>
      <dsp:spPr>
        <a:xfrm>
          <a:off x="0" y="899951"/>
          <a:ext cx="10079868" cy="89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PFC Manager </a:t>
          </a:r>
          <a:r>
            <a:rPr lang="en-US" sz="1400" u="none" kern="1200" dirty="0"/>
            <a:t>– </a:t>
          </a:r>
          <a:r>
            <a:rPr lang="en-US" sz="1400" kern="1200" dirty="0"/>
            <a:t>understand all provisions of the PFC policy. Complete training necessary to recognize peroxide formation, oversee procurement, ensure proper storage conditions, test for peroxides, and perform stabilization (if needed), maintain labeling and inventory records, request timely waste pickups, and provide hands-on training to other group members. </a:t>
          </a:r>
        </a:p>
      </dsp:txBody>
      <dsp:txXfrm>
        <a:off x="0" y="899951"/>
        <a:ext cx="10079868" cy="899402"/>
      </dsp:txXfrm>
    </dsp:sp>
    <dsp:sp modelId="{1DE31755-C066-44CD-AD9B-923CA0079F09}">
      <dsp:nvSpPr>
        <dsp:cNvPr id="0" name=""/>
        <dsp:cNvSpPr/>
      </dsp:nvSpPr>
      <dsp:spPr>
        <a:xfrm>
          <a:off x="0" y="1799353"/>
          <a:ext cx="10079868" cy="0"/>
        </a:xfrm>
        <a:prstGeom prst="line">
          <a:avLst/>
        </a:prstGeom>
        <a:solidFill>
          <a:schemeClr val="accent2">
            <a:hueOff val="-520665"/>
            <a:satOff val="-10816"/>
            <a:lumOff val="-2941"/>
            <a:alphaOff val="0"/>
          </a:schemeClr>
        </a:solidFill>
        <a:ln w="12700" cap="flat" cmpd="sng" algn="ctr">
          <a:solidFill>
            <a:schemeClr val="accent2">
              <a:hueOff val="-520665"/>
              <a:satOff val="-10816"/>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CC28A-6668-4204-BA1D-55DB8F992231}">
      <dsp:nvSpPr>
        <dsp:cNvPr id="0" name=""/>
        <dsp:cNvSpPr/>
      </dsp:nvSpPr>
      <dsp:spPr>
        <a:xfrm>
          <a:off x="0" y="1799353"/>
          <a:ext cx="10079868" cy="89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Lab Personnel </a:t>
          </a:r>
          <a:r>
            <a:rPr lang="en-US" sz="1400" u="none" kern="1200" dirty="0"/>
            <a:t>–</a:t>
          </a:r>
          <a:r>
            <a:rPr lang="en-US" sz="1400" kern="1200" dirty="0"/>
            <a:t>follow all procedures and guidelines described in this policy, report incidents, and comply with all other chemical and laboratory safety standards and guidelines.</a:t>
          </a:r>
        </a:p>
      </dsp:txBody>
      <dsp:txXfrm>
        <a:off x="0" y="1799353"/>
        <a:ext cx="10079868" cy="899402"/>
      </dsp:txXfrm>
    </dsp:sp>
    <dsp:sp modelId="{526DCB98-7167-49CA-A533-F326D2824AFB}">
      <dsp:nvSpPr>
        <dsp:cNvPr id="0" name=""/>
        <dsp:cNvSpPr/>
      </dsp:nvSpPr>
      <dsp:spPr>
        <a:xfrm>
          <a:off x="0" y="2698756"/>
          <a:ext cx="10079868" cy="0"/>
        </a:xfrm>
        <a:prstGeom prst="line">
          <a:avLst/>
        </a:prstGeom>
        <a:solidFill>
          <a:schemeClr val="accent2">
            <a:hueOff val="-780997"/>
            <a:satOff val="-16223"/>
            <a:lumOff val="-4412"/>
            <a:alphaOff val="0"/>
          </a:schemeClr>
        </a:solidFill>
        <a:ln w="12700" cap="flat" cmpd="sng" algn="ctr">
          <a:solidFill>
            <a:schemeClr val="accent2">
              <a:hueOff val="-780997"/>
              <a:satOff val="-16223"/>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67D45C-E6B7-4EBF-B6EB-515E80AAF13B}">
      <dsp:nvSpPr>
        <dsp:cNvPr id="0" name=""/>
        <dsp:cNvSpPr/>
      </dsp:nvSpPr>
      <dsp:spPr>
        <a:xfrm>
          <a:off x="0" y="2698756"/>
          <a:ext cx="10079868" cy="89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Environmental Health and Safety (EH&amp;S)</a:t>
          </a:r>
          <a:r>
            <a:rPr lang="en-US" sz="1400" b="1" u="none" kern="1200" dirty="0"/>
            <a:t> </a:t>
          </a:r>
          <a:r>
            <a:rPr lang="en-US" sz="1400" u="none" kern="1200" dirty="0"/>
            <a:t>–</a:t>
          </a:r>
          <a:r>
            <a:rPr lang="en-US" sz="1400" kern="1200" dirty="0"/>
            <a:t> Develop and maintain the PFC policy, provide hazardous waste training, conduct lab safety inspections, and pick up properly managed hazardous waste for disposal by an authorized vendor.</a:t>
          </a:r>
        </a:p>
      </dsp:txBody>
      <dsp:txXfrm>
        <a:off x="0" y="2698756"/>
        <a:ext cx="10079868" cy="899402"/>
      </dsp:txXfrm>
    </dsp:sp>
    <dsp:sp modelId="{68B08DAA-3C66-4F05-A562-4FBA04DCF5A1}">
      <dsp:nvSpPr>
        <dsp:cNvPr id="0" name=""/>
        <dsp:cNvSpPr/>
      </dsp:nvSpPr>
      <dsp:spPr>
        <a:xfrm>
          <a:off x="0" y="3598158"/>
          <a:ext cx="10079868" cy="0"/>
        </a:xfrm>
        <a:prstGeom prst="line">
          <a:avLst/>
        </a:prstGeom>
        <a:solidFill>
          <a:schemeClr val="accent2">
            <a:hueOff val="-1041329"/>
            <a:satOff val="-21631"/>
            <a:lumOff val="-5882"/>
            <a:alphaOff val="0"/>
          </a:schemeClr>
        </a:solidFill>
        <a:ln w="12700" cap="flat" cmpd="sng" algn="ctr">
          <a:solidFill>
            <a:schemeClr val="accent2">
              <a:hueOff val="-1041329"/>
              <a:satOff val="-21631"/>
              <a:lumOff val="-5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1B3D8F-6E16-4185-AD6F-420DAEA33229}">
      <dsp:nvSpPr>
        <dsp:cNvPr id="0" name=""/>
        <dsp:cNvSpPr/>
      </dsp:nvSpPr>
      <dsp:spPr>
        <a:xfrm>
          <a:off x="0" y="3598158"/>
          <a:ext cx="10079868" cy="89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t>Department Chairs</a:t>
          </a:r>
          <a:r>
            <a:rPr lang="en-US" sz="1400" b="1" kern="1200" dirty="0"/>
            <a:t> </a:t>
          </a:r>
          <a:r>
            <a:rPr lang="en-US" sz="1400" kern="1200" dirty="0"/>
            <a:t>– understand the provisions of this policy and enforce compliance in a timely manner; provide EH&amp;S with a fund code to pay for any additional expenses in disposing of high-hazard PFC. </a:t>
          </a:r>
        </a:p>
      </dsp:txBody>
      <dsp:txXfrm>
        <a:off x="0" y="3598158"/>
        <a:ext cx="10079868" cy="89940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B6EAC-06FA-4883-9D65-1114521A2440}"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21A34-B206-40ED-A498-CBA25C4E9E21}" type="slidenum">
              <a:rPr lang="en-US" smtClean="0"/>
              <a:t>‹#›</a:t>
            </a:fld>
            <a:endParaRPr lang="en-US"/>
          </a:p>
        </p:txBody>
      </p:sp>
    </p:spTree>
    <p:extLst>
      <p:ext uri="{BB962C8B-B14F-4D97-AF65-F5344CB8AC3E}">
        <p14:creationId xmlns:p14="http://schemas.microsoft.com/office/powerpoint/2010/main" val="1023569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C21A34-B206-40ED-A498-CBA25C4E9E21}" type="slidenum">
              <a:rPr lang="en-US" smtClean="0"/>
              <a:t>1</a:t>
            </a:fld>
            <a:endParaRPr lang="en-US"/>
          </a:p>
        </p:txBody>
      </p:sp>
    </p:spTree>
    <p:extLst>
      <p:ext uri="{BB962C8B-B14F-4D97-AF65-F5344CB8AC3E}">
        <p14:creationId xmlns:p14="http://schemas.microsoft.com/office/powerpoint/2010/main" val="340107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C21A34-B206-40ED-A498-CBA25C4E9E21}" type="slidenum">
              <a:rPr lang="en-US" smtClean="0"/>
              <a:t>5</a:t>
            </a:fld>
            <a:endParaRPr lang="en-US"/>
          </a:p>
        </p:txBody>
      </p:sp>
    </p:spTree>
    <p:extLst>
      <p:ext uri="{BB962C8B-B14F-4D97-AF65-F5344CB8AC3E}">
        <p14:creationId xmlns:p14="http://schemas.microsoft.com/office/powerpoint/2010/main" val="265219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C21A34-B206-40ED-A498-CBA25C4E9E21}" type="slidenum">
              <a:rPr lang="en-US" smtClean="0"/>
              <a:t>6</a:t>
            </a:fld>
            <a:endParaRPr lang="en-US"/>
          </a:p>
        </p:txBody>
      </p:sp>
    </p:spTree>
    <p:extLst>
      <p:ext uri="{BB962C8B-B14F-4D97-AF65-F5344CB8AC3E}">
        <p14:creationId xmlns:p14="http://schemas.microsoft.com/office/powerpoint/2010/main" val="303689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C21A34-B206-40ED-A498-CBA25C4E9E21}" type="slidenum">
              <a:rPr lang="en-US" smtClean="0"/>
              <a:t>9</a:t>
            </a:fld>
            <a:endParaRPr lang="en-US"/>
          </a:p>
        </p:txBody>
      </p:sp>
    </p:spTree>
    <p:extLst>
      <p:ext uri="{BB962C8B-B14F-4D97-AF65-F5344CB8AC3E}">
        <p14:creationId xmlns:p14="http://schemas.microsoft.com/office/powerpoint/2010/main" val="214075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C4B3E-FD8D-7AEC-2606-4809C6179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13538-87E5-3F3C-59B8-590D74ACF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2DCE9-9F21-8B38-C647-9923BEC8E8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F0A9B9-146D-DFC0-173D-A92CD2AEF0B4}"/>
              </a:ext>
            </a:extLst>
          </p:cNvPr>
          <p:cNvSpPr>
            <a:spLocks noGrp="1"/>
          </p:cNvSpPr>
          <p:nvPr>
            <p:ph type="sldNum" sz="quarter" idx="5"/>
          </p:nvPr>
        </p:nvSpPr>
        <p:spPr/>
        <p:txBody>
          <a:bodyPr/>
          <a:lstStyle/>
          <a:p>
            <a:fld id="{8AC21A34-B206-40ED-A498-CBA25C4E9E21}" type="slidenum">
              <a:rPr lang="en-US" smtClean="0"/>
              <a:t>10</a:t>
            </a:fld>
            <a:endParaRPr lang="en-US"/>
          </a:p>
        </p:txBody>
      </p:sp>
    </p:spTree>
    <p:extLst>
      <p:ext uri="{BB962C8B-B14F-4D97-AF65-F5344CB8AC3E}">
        <p14:creationId xmlns:p14="http://schemas.microsoft.com/office/powerpoint/2010/main" val="253139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C21A34-B206-40ED-A498-CBA25C4E9E21}" type="slidenum">
              <a:rPr lang="en-US" smtClean="0"/>
              <a:t>15</a:t>
            </a:fld>
            <a:endParaRPr lang="en-US"/>
          </a:p>
        </p:txBody>
      </p:sp>
    </p:spTree>
    <p:extLst>
      <p:ext uri="{BB962C8B-B14F-4D97-AF65-F5344CB8AC3E}">
        <p14:creationId xmlns:p14="http://schemas.microsoft.com/office/powerpoint/2010/main" val="60274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C21A34-B206-40ED-A498-CBA25C4E9E21}" type="slidenum">
              <a:rPr lang="en-US" smtClean="0"/>
              <a:t>21</a:t>
            </a:fld>
            <a:endParaRPr lang="en-US"/>
          </a:p>
        </p:txBody>
      </p:sp>
    </p:spTree>
    <p:extLst>
      <p:ext uri="{BB962C8B-B14F-4D97-AF65-F5344CB8AC3E}">
        <p14:creationId xmlns:p14="http://schemas.microsoft.com/office/powerpoint/2010/main" val="3034456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C21A34-B206-40ED-A498-CBA25C4E9E21}" type="slidenum">
              <a:rPr lang="en-US" smtClean="0"/>
              <a:t>22</a:t>
            </a:fld>
            <a:endParaRPr lang="en-US"/>
          </a:p>
        </p:txBody>
      </p:sp>
    </p:spTree>
    <p:extLst>
      <p:ext uri="{BB962C8B-B14F-4D97-AF65-F5344CB8AC3E}">
        <p14:creationId xmlns:p14="http://schemas.microsoft.com/office/powerpoint/2010/main" val="8986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C21A34-B206-40ED-A498-CBA25C4E9E21}" type="slidenum">
              <a:rPr lang="en-US" smtClean="0"/>
              <a:t>29</a:t>
            </a:fld>
            <a:endParaRPr lang="en-US"/>
          </a:p>
        </p:txBody>
      </p:sp>
    </p:spTree>
    <p:extLst>
      <p:ext uri="{BB962C8B-B14F-4D97-AF65-F5344CB8AC3E}">
        <p14:creationId xmlns:p14="http://schemas.microsoft.com/office/powerpoint/2010/main" val="4083263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4/7/2025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74442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4/7/2025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84108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4/7/2025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0539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4/7/2025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6921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4/7/2025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8105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4/7/2025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655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4/7/2025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3830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4/7/2025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8031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4/7/2025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1606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4/7/2025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2090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4/7/2025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4958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4/7/2025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659595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estey@mailbox.sc.ed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mailto:estey@mailbox.sc.ed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sc.edu/about/offices_and_divisions/ehs/research_and_laboratory_safety/incident_and_near_miss_reporting/index.php"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Chemical Compounds">
            <a:extLst>
              <a:ext uri="{FF2B5EF4-FFF2-40B4-BE49-F238E27FC236}">
                <a16:creationId xmlns:a16="http://schemas.microsoft.com/office/drawing/2014/main" id="{EB3016E5-D685-5ECB-CBFF-03184AC4459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49000">
                <a:srgbClr val="000000">
                  <a:alpha val="47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246071-2391-62B6-5411-3BE780A036B4}"/>
              </a:ext>
            </a:extLst>
          </p:cNvPr>
          <p:cNvSpPr>
            <a:spLocks noGrp="1"/>
          </p:cNvSpPr>
          <p:nvPr>
            <p:ph type="ctrTitle"/>
          </p:nvPr>
        </p:nvSpPr>
        <p:spPr>
          <a:xfrm>
            <a:off x="893618" y="1878366"/>
            <a:ext cx="4671319" cy="1885803"/>
          </a:xfrm>
        </p:spPr>
        <p:txBody>
          <a:bodyPr>
            <a:normAutofit/>
          </a:bodyPr>
          <a:lstStyle/>
          <a:p>
            <a:r>
              <a:rPr lang="en-US">
                <a:solidFill>
                  <a:srgbClr val="FFFFFF"/>
                </a:solidFill>
              </a:rPr>
              <a:t>Managing Peroxide Forming Chemicals</a:t>
            </a:r>
          </a:p>
        </p:txBody>
      </p:sp>
      <p:sp>
        <p:nvSpPr>
          <p:cNvPr id="3" name="Subtitle 2">
            <a:extLst>
              <a:ext uri="{FF2B5EF4-FFF2-40B4-BE49-F238E27FC236}">
                <a16:creationId xmlns:a16="http://schemas.microsoft.com/office/drawing/2014/main" id="{14DA09DF-DF17-271B-EA9E-FCE72EDCED6D}"/>
              </a:ext>
            </a:extLst>
          </p:cNvPr>
          <p:cNvSpPr>
            <a:spLocks noGrp="1"/>
          </p:cNvSpPr>
          <p:nvPr>
            <p:ph type="subTitle" idx="1"/>
          </p:nvPr>
        </p:nvSpPr>
        <p:spPr>
          <a:xfrm>
            <a:off x="893618" y="3845971"/>
            <a:ext cx="4671319" cy="1381455"/>
          </a:xfrm>
        </p:spPr>
        <p:txBody>
          <a:bodyPr>
            <a:normAutofit/>
          </a:bodyPr>
          <a:lstStyle/>
          <a:p>
            <a:r>
              <a:rPr lang="en-US" dirty="0">
                <a:solidFill>
                  <a:srgbClr val="FFFFFF"/>
                </a:solidFill>
              </a:rPr>
              <a:t>USC Policy for Identification, Storage, Handling, and Disposal</a:t>
            </a:r>
          </a:p>
        </p:txBody>
      </p:sp>
      <p:sp>
        <p:nvSpPr>
          <p:cNvPr id="13" name="Frame 12">
            <a:extLst>
              <a:ext uri="{FF2B5EF4-FFF2-40B4-BE49-F238E27FC236}">
                <a16:creationId xmlns:a16="http://schemas.microsoft.com/office/drawing/2014/main" id="{25144F2E-32B5-E395-800A-4C380A521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2259" y="2286000"/>
            <a:ext cx="2540000" cy="2286000"/>
          </a:xfrm>
          <a:prstGeom prst="frame">
            <a:avLst>
              <a:gd name="adj1" fmla="val 800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017054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230CB-0542-1037-CD98-F42855107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280E6C-EBFE-4370-A5D3-17318E30F05F}"/>
              </a:ext>
            </a:extLst>
          </p:cNvPr>
          <p:cNvSpPr>
            <a:spLocks noGrp="1"/>
          </p:cNvSpPr>
          <p:nvPr>
            <p:ph type="title"/>
          </p:nvPr>
        </p:nvSpPr>
        <p:spPr/>
        <p:txBody>
          <a:bodyPr/>
          <a:lstStyle/>
          <a:p>
            <a:r>
              <a:rPr lang="en-US" dirty="0"/>
              <a:t>Compounds Prone to Peroxide Formation</a:t>
            </a:r>
          </a:p>
        </p:txBody>
      </p:sp>
      <p:sp>
        <p:nvSpPr>
          <p:cNvPr id="5" name="Text Placeholder 4">
            <a:extLst>
              <a:ext uri="{FF2B5EF4-FFF2-40B4-BE49-F238E27FC236}">
                <a16:creationId xmlns:a16="http://schemas.microsoft.com/office/drawing/2014/main" id="{D0590FE6-4D26-31D4-7FE1-63E7EF81BA08}"/>
              </a:ext>
            </a:extLst>
          </p:cNvPr>
          <p:cNvSpPr>
            <a:spLocks noGrp="1"/>
          </p:cNvSpPr>
          <p:nvPr>
            <p:ph type="body" idx="1"/>
          </p:nvPr>
        </p:nvSpPr>
        <p:spPr/>
        <p:txBody>
          <a:bodyPr>
            <a:normAutofit/>
          </a:bodyPr>
          <a:lstStyle/>
          <a:p>
            <a:pPr indent="-457200"/>
            <a:r>
              <a:rPr lang="en-US" sz="1800" dirty="0">
                <a:solidFill>
                  <a:srgbClr val="000000"/>
                </a:solidFill>
                <a:effectLst/>
              </a:rPr>
              <a:t>5. Alkynes with Propargylic Hydrogens</a:t>
            </a:r>
          </a:p>
        </p:txBody>
      </p:sp>
      <p:sp>
        <p:nvSpPr>
          <p:cNvPr id="3" name="Content Placeholder 2">
            <a:extLst>
              <a:ext uri="{FF2B5EF4-FFF2-40B4-BE49-F238E27FC236}">
                <a16:creationId xmlns:a16="http://schemas.microsoft.com/office/drawing/2014/main" id="{C9AB2196-2887-40F4-D6FE-32C9D539898F}"/>
              </a:ext>
            </a:extLst>
          </p:cNvPr>
          <p:cNvSpPr>
            <a:spLocks noGrp="1"/>
          </p:cNvSpPr>
          <p:nvPr>
            <p:ph sz="half" idx="2"/>
          </p:nvPr>
        </p:nvSpPr>
        <p:spPr>
          <a:solidFill>
            <a:schemeClr val="bg1">
              <a:lumMod val="85000"/>
            </a:schemeClr>
          </a:solidFill>
        </p:spPr>
        <p:txBody>
          <a:bodyPr>
            <a:normAutofit fontScale="85000" lnSpcReduction="10000"/>
          </a:bodyPr>
          <a:lstStyle/>
          <a:p>
            <a:pPr indent="0" rtl="0">
              <a:lnSpc>
                <a:spcPct val="110000"/>
              </a:lnSpc>
              <a:buNone/>
            </a:pPr>
            <a:r>
              <a:rPr lang="en-US" sz="2100" dirty="0">
                <a:solidFill>
                  <a:srgbClr val="000000"/>
                </a:solidFill>
                <a:effectLst/>
              </a:rPr>
              <a:t>Similar to allylic hydrogens, hydrogens on carbons adjacent to a triple bond are prone to abstraction, leading to peroxide formation.</a:t>
            </a:r>
          </a:p>
          <a:p>
            <a:pPr marL="457200" rtl="0">
              <a:buNone/>
            </a:pPr>
            <a:r>
              <a:rPr lang="en-US" sz="2100" dirty="0">
                <a:solidFill>
                  <a:srgbClr val="000000"/>
                </a:solidFill>
                <a:effectLst/>
              </a:rPr>
              <a:t>Examples:</a:t>
            </a:r>
          </a:p>
          <a:p>
            <a:pPr marL="571500" indent="-342900" rtl="0">
              <a:buFont typeface="Courier New" panose="02070309020205020404" pitchFamily="49" charset="0"/>
              <a:buChar char="o"/>
            </a:pPr>
            <a:r>
              <a:rPr lang="en-US" sz="1900" dirty="0">
                <a:solidFill>
                  <a:srgbClr val="000000"/>
                </a:solidFill>
                <a:effectLst/>
              </a:rPr>
              <a:t>Phenylacetylene: Can form peroxides under oxidative conditions.</a:t>
            </a:r>
          </a:p>
        </p:txBody>
      </p:sp>
      <p:sp>
        <p:nvSpPr>
          <p:cNvPr id="6" name="Text Placeholder 5">
            <a:extLst>
              <a:ext uri="{FF2B5EF4-FFF2-40B4-BE49-F238E27FC236}">
                <a16:creationId xmlns:a16="http://schemas.microsoft.com/office/drawing/2014/main" id="{E72222A1-9D4D-0246-613B-E27ACC018BE5}"/>
              </a:ext>
            </a:extLst>
          </p:cNvPr>
          <p:cNvSpPr>
            <a:spLocks noGrp="1"/>
          </p:cNvSpPr>
          <p:nvPr>
            <p:ph type="body" sz="quarter" idx="3"/>
          </p:nvPr>
        </p:nvSpPr>
        <p:spPr/>
        <p:txBody>
          <a:bodyPr>
            <a:noAutofit/>
          </a:bodyPr>
          <a:lstStyle/>
          <a:p>
            <a:r>
              <a:rPr lang="en-US" sz="1800" dirty="0"/>
              <a:t>6. Certain Alcohols and Ketones </a:t>
            </a:r>
            <a:r>
              <a:rPr lang="en-US" sz="1600" dirty="0"/>
              <a:t>(Less Common)</a:t>
            </a:r>
          </a:p>
        </p:txBody>
      </p:sp>
      <p:sp>
        <p:nvSpPr>
          <p:cNvPr id="4" name="Content Placeholder 3">
            <a:extLst>
              <a:ext uri="{FF2B5EF4-FFF2-40B4-BE49-F238E27FC236}">
                <a16:creationId xmlns:a16="http://schemas.microsoft.com/office/drawing/2014/main" id="{0599271A-AEE8-2C9E-9AC3-13E50611FF86}"/>
              </a:ext>
            </a:extLst>
          </p:cNvPr>
          <p:cNvSpPr>
            <a:spLocks noGrp="1"/>
          </p:cNvSpPr>
          <p:nvPr>
            <p:ph sz="quarter" idx="4"/>
          </p:nvPr>
        </p:nvSpPr>
        <p:spPr>
          <a:solidFill>
            <a:schemeClr val="bg1">
              <a:lumMod val="85000"/>
            </a:schemeClr>
          </a:solidFill>
        </p:spPr>
        <p:txBody>
          <a:bodyPr>
            <a:normAutofit fontScale="85000" lnSpcReduction="10000"/>
          </a:bodyPr>
          <a:lstStyle/>
          <a:p>
            <a:pPr indent="0">
              <a:lnSpc>
                <a:spcPct val="110000"/>
              </a:lnSpc>
              <a:buNone/>
            </a:pPr>
            <a:r>
              <a:rPr lang="en-US" sz="2100" dirty="0"/>
              <a:t>While less reactive than ethers or alkenes, some alcohols and ketones can form peroxides under specific conditions, especially with hydrogen peroxide or catalysts.</a:t>
            </a:r>
          </a:p>
          <a:p>
            <a:pPr indent="0">
              <a:buNone/>
            </a:pPr>
            <a:r>
              <a:rPr lang="en-US" sz="2100" dirty="0"/>
              <a:t>Examples:</a:t>
            </a:r>
          </a:p>
          <a:p>
            <a:pPr marL="800100" indent="-342900">
              <a:buFont typeface="Courier New" panose="02070309020205020404" pitchFamily="49" charset="0"/>
              <a:buChar char="o"/>
            </a:pPr>
            <a:r>
              <a:rPr lang="en-US" sz="1900" dirty="0"/>
              <a:t>Acetone: Reacts with H₂O₂ to form cyclic peroxides like TATP (</a:t>
            </a:r>
            <a:r>
              <a:rPr lang="en-US" sz="1900" dirty="0" err="1"/>
              <a:t>triacetone</a:t>
            </a:r>
            <a:r>
              <a:rPr lang="en-US" sz="1900" dirty="0"/>
              <a:t> triperoxide), though this isn’t autoxidation—it’s a synthetic route.</a:t>
            </a:r>
          </a:p>
          <a:p>
            <a:pPr marL="800100" indent="-342900">
              <a:buFont typeface="Courier New" panose="02070309020205020404" pitchFamily="49" charset="0"/>
              <a:buChar char="o"/>
            </a:pPr>
            <a:r>
              <a:rPr lang="en-US" sz="1900" dirty="0"/>
              <a:t>Secondary alcohols: Can form hydroperoxides in rare cases with prolonged air exposure.</a:t>
            </a:r>
          </a:p>
        </p:txBody>
      </p:sp>
    </p:spTree>
    <p:extLst>
      <p:ext uri="{BB962C8B-B14F-4D97-AF65-F5344CB8AC3E}">
        <p14:creationId xmlns:p14="http://schemas.microsoft.com/office/powerpoint/2010/main" val="2964568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913D-2480-6B73-41B4-F9BFACAD61F6}"/>
              </a:ext>
            </a:extLst>
          </p:cNvPr>
          <p:cNvSpPr>
            <a:spLocks noGrp="1"/>
          </p:cNvSpPr>
          <p:nvPr>
            <p:ph type="title"/>
          </p:nvPr>
        </p:nvSpPr>
        <p:spPr/>
        <p:txBody>
          <a:bodyPr/>
          <a:lstStyle/>
          <a:p>
            <a:r>
              <a:rPr lang="en-US" dirty="0"/>
              <a:t>Table 1. PFC Classes and Hazards</a:t>
            </a:r>
          </a:p>
        </p:txBody>
      </p:sp>
      <p:graphicFrame>
        <p:nvGraphicFramePr>
          <p:cNvPr id="5" name="Table 4">
            <a:extLst>
              <a:ext uri="{FF2B5EF4-FFF2-40B4-BE49-F238E27FC236}">
                <a16:creationId xmlns:a16="http://schemas.microsoft.com/office/drawing/2014/main" id="{1F98D42F-70BF-1364-DEA8-65CF85B6B852}"/>
              </a:ext>
            </a:extLst>
          </p:cNvPr>
          <p:cNvGraphicFramePr>
            <a:graphicFrameLocks noGrp="1"/>
          </p:cNvGraphicFramePr>
          <p:nvPr>
            <p:extLst>
              <p:ext uri="{D42A27DB-BD31-4B8C-83A1-F6EECF244321}">
                <p14:modId xmlns:p14="http://schemas.microsoft.com/office/powerpoint/2010/main" val="1633774510"/>
              </p:ext>
            </p:extLst>
          </p:nvPr>
        </p:nvGraphicFramePr>
        <p:xfrm>
          <a:off x="840509" y="1575881"/>
          <a:ext cx="10510981" cy="3845862"/>
        </p:xfrm>
        <a:graphic>
          <a:graphicData uri="http://schemas.openxmlformats.org/drawingml/2006/table">
            <a:tbl>
              <a:tblPr firstRow="1" firstCol="1" bandRow="1">
                <a:tableStyleId>{5C22544A-7EE6-4342-B048-85BDC9FD1C3A}</a:tableStyleId>
              </a:tblPr>
              <a:tblGrid>
                <a:gridCol w="1090887">
                  <a:extLst>
                    <a:ext uri="{9D8B030D-6E8A-4147-A177-3AD203B41FA5}">
                      <a16:colId xmlns:a16="http://schemas.microsoft.com/office/drawing/2014/main" val="1459620413"/>
                    </a:ext>
                  </a:extLst>
                </a:gridCol>
                <a:gridCol w="2963779">
                  <a:extLst>
                    <a:ext uri="{9D8B030D-6E8A-4147-A177-3AD203B41FA5}">
                      <a16:colId xmlns:a16="http://schemas.microsoft.com/office/drawing/2014/main" val="1633755398"/>
                    </a:ext>
                  </a:extLst>
                </a:gridCol>
                <a:gridCol w="3172460">
                  <a:extLst>
                    <a:ext uri="{9D8B030D-6E8A-4147-A177-3AD203B41FA5}">
                      <a16:colId xmlns:a16="http://schemas.microsoft.com/office/drawing/2014/main" val="648639032"/>
                    </a:ext>
                  </a:extLst>
                </a:gridCol>
                <a:gridCol w="3283855">
                  <a:extLst>
                    <a:ext uri="{9D8B030D-6E8A-4147-A177-3AD203B41FA5}">
                      <a16:colId xmlns:a16="http://schemas.microsoft.com/office/drawing/2014/main" val="2213687977"/>
                    </a:ext>
                  </a:extLst>
                </a:gridCol>
              </a:tblGrid>
              <a:tr h="567590">
                <a:tc>
                  <a:txBody>
                    <a:bodyPr/>
                    <a:lstStyle/>
                    <a:p>
                      <a:pPr marL="0" marR="0" algn="ctr">
                        <a:lnSpc>
                          <a:spcPct val="115000"/>
                        </a:lnSpc>
                        <a:spcAft>
                          <a:spcPts val="800"/>
                        </a:spcAft>
                        <a:buNone/>
                      </a:pPr>
                      <a:r>
                        <a:rPr lang="en-US" sz="1800" kern="100">
                          <a:effectLst/>
                        </a:rPr>
                        <a:t>Class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1800" kern="100" dirty="0">
                          <a:effectLst/>
                        </a:rPr>
                        <a:t>Description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1800" kern="100">
                          <a:effectLst/>
                        </a:rPr>
                        <a:t>Examples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1800" kern="100" dirty="0">
                          <a:effectLst/>
                        </a:rPr>
                        <a:t>Key Hazard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65328255"/>
                  </a:ext>
                </a:extLst>
              </a:tr>
              <a:tr h="819568">
                <a:tc>
                  <a:txBody>
                    <a:bodyPr/>
                    <a:lstStyle/>
                    <a:p>
                      <a:pPr marL="0" marR="0" algn="ctr">
                        <a:lnSpc>
                          <a:spcPct val="115000"/>
                        </a:lnSpc>
                        <a:spcAft>
                          <a:spcPts val="800"/>
                        </a:spcAft>
                        <a:buNone/>
                      </a:pPr>
                      <a:r>
                        <a:rPr lang="en-US" sz="1800" kern="100" dirty="0">
                          <a:effectLst/>
                        </a:rPr>
                        <a:t>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dirty="0">
                          <a:effectLst/>
                        </a:rPr>
                        <a:t>Severe peroxide hazard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dirty="0">
                          <a:effectLst/>
                        </a:rPr>
                        <a:t>Isopropyl ether, divinyl acetylene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a:effectLst/>
                        </a:rPr>
                        <a:t>Spontaneous peroxide formation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787409496"/>
                  </a:ext>
                </a:extLst>
              </a:tr>
              <a:tr h="819568">
                <a:tc>
                  <a:txBody>
                    <a:bodyPr/>
                    <a:lstStyle/>
                    <a:p>
                      <a:pPr marL="0" marR="0" algn="ctr">
                        <a:lnSpc>
                          <a:spcPct val="115000"/>
                        </a:lnSpc>
                        <a:spcAft>
                          <a:spcPts val="800"/>
                        </a:spcAft>
                        <a:buNone/>
                      </a:pPr>
                      <a:r>
                        <a:rPr lang="en-US" sz="1800" kern="100" dirty="0">
                          <a:effectLst/>
                        </a:rPr>
                        <a:t>B</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a:effectLst/>
                        </a:rPr>
                        <a:t>Peroxides form on concentration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dirty="0">
                          <a:effectLst/>
                        </a:rPr>
                        <a:t>Diethyl ether, THF</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dirty="0">
                          <a:effectLst/>
                        </a:rPr>
                        <a:t>Explosive when concentrated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48760491"/>
                  </a:ext>
                </a:extLst>
              </a:tr>
              <a:tr h="819568">
                <a:tc>
                  <a:txBody>
                    <a:bodyPr/>
                    <a:lstStyle/>
                    <a:p>
                      <a:pPr marL="0" marR="0" algn="ctr">
                        <a:lnSpc>
                          <a:spcPct val="115000"/>
                        </a:lnSpc>
                        <a:spcAft>
                          <a:spcPts val="800"/>
                        </a:spcAft>
                        <a:buNone/>
                      </a:pPr>
                      <a:r>
                        <a:rPr lang="en-US" sz="1800" kern="100" dirty="0">
                          <a:effectLst/>
                        </a:rPr>
                        <a:t>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a:effectLst/>
                        </a:rPr>
                        <a:t>Peroxide-initiated polymerization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a:effectLst/>
                        </a:rPr>
                        <a:t>Styrene, butadiene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dirty="0">
                          <a:effectLst/>
                        </a:rPr>
                        <a:t>Polymerization risk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31798035"/>
                  </a:ext>
                </a:extLst>
              </a:tr>
              <a:tr h="819568">
                <a:tc>
                  <a:txBody>
                    <a:bodyPr/>
                    <a:lstStyle/>
                    <a:p>
                      <a:pPr marL="0" marR="0" algn="ctr">
                        <a:lnSpc>
                          <a:spcPct val="115000"/>
                        </a:lnSpc>
                        <a:spcAft>
                          <a:spcPts val="800"/>
                        </a:spcAft>
                        <a:buNone/>
                      </a:pPr>
                      <a:r>
                        <a:rPr lang="en-US" sz="1800" kern="100" dirty="0">
                          <a:effectLst/>
                        </a:rPr>
                        <a:t>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a:effectLst/>
                        </a:rPr>
                        <a:t>May form peroxides conditionally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a:effectLst/>
                        </a:rPr>
                        <a:t>Acetone, ethyl acetate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dirty="0">
                          <a:effectLst/>
                        </a:rPr>
                        <a:t>Lower risk, specific triggers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29218210"/>
                  </a:ext>
                </a:extLst>
              </a:tr>
            </a:tbl>
          </a:graphicData>
        </a:graphic>
      </p:graphicFrame>
    </p:spTree>
    <p:extLst>
      <p:ext uri="{BB962C8B-B14F-4D97-AF65-F5344CB8AC3E}">
        <p14:creationId xmlns:p14="http://schemas.microsoft.com/office/powerpoint/2010/main" val="1114699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3F15801-927D-E7E3-4FD7-4D4CB088F8AB}"/>
              </a:ext>
            </a:extLst>
          </p:cNvPr>
          <p:cNvGraphicFramePr>
            <a:graphicFrameLocks noGrp="1"/>
          </p:cNvGraphicFramePr>
          <p:nvPr>
            <p:ph idx="1"/>
            <p:extLst>
              <p:ext uri="{D42A27DB-BD31-4B8C-83A1-F6EECF244321}">
                <p14:modId xmlns:p14="http://schemas.microsoft.com/office/powerpoint/2010/main" val="752999671"/>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6BA00FD-3922-4E3C-78F0-23F8A0BE2212}"/>
              </a:ext>
            </a:extLst>
          </p:cNvPr>
          <p:cNvPicPr>
            <a:picLocks noChangeAspect="1"/>
          </p:cNvPicPr>
          <p:nvPr/>
        </p:nvPicPr>
        <p:blipFill>
          <a:blip r:embed="rId7"/>
          <a:stretch>
            <a:fillRect/>
          </a:stretch>
        </p:blipFill>
        <p:spPr>
          <a:xfrm>
            <a:off x="1480402" y="3441959"/>
            <a:ext cx="2876550" cy="1590675"/>
          </a:xfrm>
          <a:prstGeom prst="rect">
            <a:avLst/>
          </a:prstGeom>
        </p:spPr>
      </p:pic>
      <p:sp>
        <p:nvSpPr>
          <p:cNvPr id="2" name="Title 1">
            <a:extLst>
              <a:ext uri="{FF2B5EF4-FFF2-40B4-BE49-F238E27FC236}">
                <a16:creationId xmlns:a16="http://schemas.microsoft.com/office/drawing/2014/main" id="{380A098D-7C23-B7AD-4C20-19F2184FAAB0}"/>
              </a:ext>
            </a:extLst>
          </p:cNvPr>
          <p:cNvSpPr>
            <a:spLocks noGrp="1"/>
          </p:cNvSpPr>
          <p:nvPr>
            <p:ph type="title"/>
          </p:nvPr>
        </p:nvSpPr>
        <p:spPr>
          <a:xfrm>
            <a:off x="612649" y="548638"/>
            <a:ext cx="3493008" cy="5788152"/>
          </a:xfrm>
        </p:spPr>
        <p:txBody>
          <a:bodyPr anchor="ctr">
            <a:normAutofit/>
          </a:bodyPr>
          <a:lstStyle/>
          <a:p>
            <a:r>
              <a:rPr lang="en-US" sz="4000" dirty="0"/>
              <a:t>Why create a PFC</a:t>
            </a:r>
          </a:p>
        </p:txBody>
      </p:sp>
    </p:spTree>
    <p:extLst>
      <p:ext uri="{BB962C8B-B14F-4D97-AF65-F5344CB8AC3E}">
        <p14:creationId xmlns:p14="http://schemas.microsoft.com/office/powerpoint/2010/main" val="475087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ED97D8-DD54-D57B-7284-AAF61A71D8FB}"/>
              </a:ext>
            </a:extLst>
          </p:cNvPr>
          <p:cNvSpPr>
            <a:spLocks noGrp="1"/>
          </p:cNvSpPr>
          <p:nvPr>
            <p:ph type="title"/>
          </p:nvPr>
        </p:nvSpPr>
        <p:spPr>
          <a:xfrm>
            <a:off x="1009810" y="649040"/>
            <a:ext cx="6259207" cy="911905"/>
          </a:xfrm>
        </p:spPr>
        <p:txBody>
          <a:bodyPr anchor="b">
            <a:normAutofit/>
          </a:bodyPr>
          <a:lstStyle/>
          <a:p>
            <a:r>
              <a:rPr lang="en-US" dirty="0"/>
              <a:t>Elements of the PFC Policy</a:t>
            </a:r>
          </a:p>
        </p:txBody>
      </p:sp>
      <p:sp>
        <p:nvSpPr>
          <p:cNvPr id="6" name="Content Placeholder 5">
            <a:extLst>
              <a:ext uri="{FF2B5EF4-FFF2-40B4-BE49-F238E27FC236}">
                <a16:creationId xmlns:a16="http://schemas.microsoft.com/office/drawing/2014/main" id="{7859B158-AE31-9412-39BC-C2D1B499807D}"/>
              </a:ext>
            </a:extLst>
          </p:cNvPr>
          <p:cNvSpPr>
            <a:spLocks noGrp="1"/>
          </p:cNvSpPr>
          <p:nvPr>
            <p:ph idx="1"/>
          </p:nvPr>
        </p:nvSpPr>
        <p:spPr>
          <a:xfrm>
            <a:off x="1083701" y="1963465"/>
            <a:ext cx="5862396" cy="4096512"/>
          </a:xfrm>
          <a:solidFill>
            <a:schemeClr val="bg1">
              <a:lumMod val="85000"/>
            </a:schemeClr>
          </a:solidFill>
        </p:spPr>
        <p:txBody>
          <a:bodyPr>
            <a:normAutofit/>
          </a:bodyPr>
          <a:lstStyle/>
          <a:p>
            <a:pPr marL="457200" indent="-457200">
              <a:buFont typeface="+mj-lt"/>
              <a:buAutoNum type="arabicPeriod"/>
            </a:pPr>
            <a:r>
              <a:rPr lang="en-US" sz="1800" dirty="0"/>
              <a:t>Responsibilities</a:t>
            </a:r>
          </a:p>
          <a:p>
            <a:pPr marL="457200" indent="-457200">
              <a:buFont typeface="+mj-lt"/>
              <a:buAutoNum type="arabicPeriod"/>
            </a:pPr>
            <a:r>
              <a:rPr lang="en-US" sz="1800" dirty="0"/>
              <a:t>Procurement and Inventory Management</a:t>
            </a:r>
          </a:p>
          <a:p>
            <a:pPr marL="457200" indent="-457200">
              <a:buFont typeface="+mj-lt"/>
              <a:buAutoNum type="arabicPeriod"/>
            </a:pPr>
            <a:r>
              <a:rPr lang="en-US" sz="1800" dirty="0"/>
              <a:t>Storage Guidelines</a:t>
            </a:r>
          </a:p>
          <a:p>
            <a:pPr marL="457200" indent="-457200">
              <a:buFont typeface="+mj-lt"/>
              <a:buAutoNum type="arabicPeriod"/>
            </a:pPr>
            <a:r>
              <a:rPr lang="en-US" sz="1800" dirty="0"/>
              <a:t>Handling and Use Procedures</a:t>
            </a:r>
          </a:p>
          <a:p>
            <a:pPr marL="457200" indent="-457200">
              <a:buFont typeface="+mj-lt"/>
              <a:buAutoNum type="arabicPeriod"/>
            </a:pPr>
            <a:r>
              <a:rPr lang="en-US" sz="1800" dirty="0"/>
              <a:t>Testing for Peroxides</a:t>
            </a:r>
          </a:p>
          <a:p>
            <a:pPr marL="457200" indent="-457200">
              <a:buFont typeface="+mj-lt"/>
              <a:buAutoNum type="arabicPeriod"/>
            </a:pPr>
            <a:r>
              <a:rPr lang="en-US" sz="1800" dirty="0"/>
              <a:t>Disposal Procedures</a:t>
            </a:r>
          </a:p>
          <a:p>
            <a:pPr marL="457200" indent="-457200">
              <a:buFont typeface="+mj-lt"/>
              <a:buAutoNum type="arabicPeriod"/>
            </a:pPr>
            <a:r>
              <a:rPr lang="en-US" sz="1800" dirty="0"/>
              <a:t>Training Requirements</a:t>
            </a:r>
          </a:p>
          <a:p>
            <a:pPr marL="457200" indent="-457200">
              <a:buFont typeface="+mj-lt"/>
              <a:buAutoNum type="arabicPeriod"/>
            </a:pPr>
            <a:r>
              <a:rPr lang="en-US" sz="1800" dirty="0"/>
              <a:t>Emergency Procedures</a:t>
            </a:r>
          </a:p>
          <a:p>
            <a:pPr marL="457200" indent="-457200">
              <a:buFont typeface="+mj-lt"/>
              <a:buAutoNum type="arabicPeriod"/>
            </a:pPr>
            <a:r>
              <a:rPr lang="en-US" sz="1800" dirty="0"/>
              <a:t>Compliance and Audits</a:t>
            </a:r>
          </a:p>
          <a:p>
            <a:pPr marL="457200" indent="-457200">
              <a:buFont typeface="+mj-lt"/>
              <a:buAutoNum type="arabicPeriod"/>
            </a:pPr>
            <a:endParaRPr lang="en-US" sz="1800" dirty="0"/>
          </a:p>
          <a:p>
            <a:pPr marL="457200" indent="-457200">
              <a:buFont typeface="+mj-lt"/>
              <a:buAutoNum type="arabicPeriod"/>
            </a:pPr>
            <a:endParaRPr lang="en-US" sz="1800" dirty="0"/>
          </a:p>
        </p:txBody>
      </p:sp>
      <p:pic>
        <p:nvPicPr>
          <p:cNvPr id="8" name="Picture 7">
            <a:extLst>
              <a:ext uri="{FF2B5EF4-FFF2-40B4-BE49-F238E27FC236}">
                <a16:creationId xmlns:a16="http://schemas.microsoft.com/office/drawing/2014/main" id="{A8354843-09B2-C623-99D3-F865A9109BD2}"/>
              </a:ext>
            </a:extLst>
          </p:cNvPr>
          <p:cNvPicPr>
            <a:picLocks noChangeAspect="1"/>
          </p:cNvPicPr>
          <p:nvPr/>
        </p:nvPicPr>
        <p:blipFill>
          <a:blip r:embed="rId2"/>
          <a:stretch>
            <a:fillRect/>
          </a:stretch>
        </p:blipFill>
        <p:spPr>
          <a:xfrm rot="16200000">
            <a:off x="6403867" y="2522135"/>
            <a:ext cx="6019618" cy="1971424"/>
          </a:xfrm>
          <a:prstGeom prst="rect">
            <a:avLst/>
          </a:prstGeom>
        </p:spPr>
      </p:pic>
    </p:spTree>
    <p:extLst>
      <p:ext uri="{BB962C8B-B14F-4D97-AF65-F5344CB8AC3E}">
        <p14:creationId xmlns:p14="http://schemas.microsoft.com/office/powerpoint/2010/main" val="1446142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0C786E-EEE0-4CFF-9C61-C689EA11D3E2}"/>
              </a:ext>
            </a:extLst>
          </p:cNvPr>
          <p:cNvSpPr>
            <a:spLocks noGrp="1"/>
          </p:cNvSpPr>
          <p:nvPr>
            <p:ph type="title"/>
          </p:nvPr>
        </p:nvSpPr>
        <p:spPr>
          <a:xfrm>
            <a:off x="1477816" y="548638"/>
            <a:ext cx="10079869" cy="689035"/>
          </a:xfrm>
        </p:spPr>
        <p:txBody>
          <a:bodyPr anchor="ctr">
            <a:normAutofit/>
          </a:bodyPr>
          <a:lstStyle/>
          <a:p>
            <a:r>
              <a:rPr lang="en-US" sz="3100" dirty="0"/>
              <a:t>1. Responsibilities</a:t>
            </a:r>
          </a:p>
        </p:txBody>
      </p:sp>
      <p:graphicFrame>
        <p:nvGraphicFramePr>
          <p:cNvPr id="11" name="Content Placeholder 2">
            <a:extLst>
              <a:ext uri="{FF2B5EF4-FFF2-40B4-BE49-F238E27FC236}">
                <a16:creationId xmlns:a16="http://schemas.microsoft.com/office/drawing/2014/main" id="{FA5FCA6F-5F1D-73C7-53DD-BF7842257CA4}"/>
              </a:ext>
            </a:extLst>
          </p:cNvPr>
          <p:cNvGraphicFramePr>
            <a:graphicFrameLocks noGrp="1"/>
          </p:cNvGraphicFramePr>
          <p:nvPr>
            <p:ph idx="1"/>
            <p:extLst>
              <p:ext uri="{D42A27DB-BD31-4B8C-83A1-F6EECF244321}">
                <p14:modId xmlns:p14="http://schemas.microsoft.com/office/powerpoint/2010/main" val="593660225"/>
              </p:ext>
            </p:extLst>
          </p:nvPr>
        </p:nvGraphicFramePr>
        <p:xfrm>
          <a:off x="1477818" y="1579418"/>
          <a:ext cx="10079868" cy="4498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3036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F267-721B-E8FF-28AA-96EA329DFED4}"/>
              </a:ext>
            </a:extLst>
          </p:cNvPr>
          <p:cNvSpPr>
            <a:spLocks noGrp="1"/>
          </p:cNvSpPr>
          <p:nvPr>
            <p:ph type="title"/>
          </p:nvPr>
        </p:nvSpPr>
        <p:spPr/>
        <p:txBody>
          <a:bodyPr/>
          <a:lstStyle/>
          <a:p>
            <a:r>
              <a:rPr lang="en-US" dirty="0"/>
              <a:t>2. Procurement and Inventory Management</a:t>
            </a:r>
            <a:br>
              <a:rPr lang="en-US" dirty="0"/>
            </a:br>
            <a:endParaRPr lang="en-US" dirty="0"/>
          </a:p>
        </p:txBody>
      </p:sp>
      <p:sp>
        <p:nvSpPr>
          <p:cNvPr id="8" name="Content Placeholder 7">
            <a:extLst>
              <a:ext uri="{FF2B5EF4-FFF2-40B4-BE49-F238E27FC236}">
                <a16:creationId xmlns:a16="http://schemas.microsoft.com/office/drawing/2014/main" id="{3F960954-383F-026E-584A-AA74E5FB25D1}"/>
              </a:ext>
            </a:extLst>
          </p:cNvPr>
          <p:cNvSpPr>
            <a:spLocks noGrp="1"/>
          </p:cNvSpPr>
          <p:nvPr>
            <p:ph idx="1"/>
          </p:nvPr>
        </p:nvSpPr>
        <p:spPr>
          <a:solidFill>
            <a:schemeClr val="tx2">
              <a:lumMod val="25000"/>
              <a:lumOff val="75000"/>
            </a:schemeClr>
          </a:solidFill>
        </p:spPr>
        <p:txBody>
          <a:bodyPr>
            <a:normAutofit fontScale="92500" lnSpcReduction="20000"/>
          </a:bodyPr>
          <a:lstStyle/>
          <a:p>
            <a:pPr>
              <a:defRPr/>
            </a:pPr>
            <a:r>
              <a:rPr kumimoji="0" lang="en-US" sz="1800" b="0" i="0" u="none" strike="noStrike" kern="12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Maintain a chemical inventory in Campus Optics. Add containers and key dates for all </a:t>
            </a:r>
            <a:r>
              <a:rPr kumimoji="0" lang="en-US" sz="1800" b="0" i="0" u="none" strike="noStrike" kern="1200" cap="none" spc="0" normalizeH="0" baseline="0" noProof="0" dirty="0" err="1">
                <a:ln>
                  <a:noFill/>
                </a:ln>
                <a:solidFill>
                  <a:prstClr val="black"/>
                </a:solidFill>
                <a:effectLst/>
                <a:uLnTx/>
                <a:uFillTx/>
                <a:ea typeface="Aptos" panose="020B0004020202020204" pitchFamily="34" charset="0"/>
                <a:cs typeface="Times New Roman" panose="02020603050405020304" pitchFamily="18" charset="0"/>
              </a:rPr>
              <a:t>PFCs.</a:t>
            </a:r>
            <a:r>
              <a:rPr kumimoji="0" lang="en-US" sz="1800" b="0" i="0" u="none" strike="noStrike" kern="12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 </a:t>
            </a: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(System will generate a unique container # and identify the PFC class)</a:t>
            </a:r>
          </a:p>
          <a:p>
            <a:pPr>
              <a:defRPr/>
            </a:pPr>
            <a:r>
              <a:rPr lang="en-US" sz="1800" kern="100" dirty="0">
                <a:effectLst/>
                <a:ea typeface="Aptos" panose="020B0004020202020204" pitchFamily="34" charset="0"/>
                <a:cs typeface="Times New Roman" panose="02020603050405020304" pitchFamily="18" charset="0"/>
              </a:rPr>
              <a:t>Purchase only quantities needed for immediate use (within 3 months for class A, 12 months for class B &amp; C, and 24 months for Class D) to minimize storage time.</a:t>
            </a:r>
          </a:p>
          <a:p>
            <a:pPr>
              <a:defRPr/>
            </a:pPr>
            <a:r>
              <a:rPr lang="en-US" sz="1800" kern="100" dirty="0">
                <a:effectLst/>
                <a:ea typeface="Aptos" panose="020B0004020202020204" pitchFamily="34" charset="0"/>
                <a:cs typeface="Times New Roman" panose="02020603050405020304" pitchFamily="18" charset="0"/>
              </a:rPr>
              <a:t>Always purchase the inhibited form unless the procedure calls for a pure substance.</a:t>
            </a:r>
          </a:p>
          <a:p>
            <a:pPr>
              <a:defRPr/>
            </a:pPr>
            <a:r>
              <a:rPr lang="en-US" sz="1800" kern="100" dirty="0">
                <a:effectLst/>
                <a:ea typeface="Aptos" panose="020B0004020202020204" pitchFamily="34" charset="0"/>
                <a:cs typeface="Times New Roman" panose="02020603050405020304" pitchFamily="18" charset="0"/>
              </a:rPr>
              <a:t>Identify the PFC class of the chemical received and affix the corresponding color-coded PFC label on each container (round for small containers, rectangular for 1L or bigger containers). PRINT THESE LABELS IN COLOR.</a:t>
            </a:r>
          </a:p>
          <a:p>
            <a:pPr>
              <a:defRPr/>
            </a:pPr>
            <a:r>
              <a:rPr lang="en-US" sz="1800" kern="100" dirty="0">
                <a:effectLst/>
                <a:ea typeface="Aptos" panose="020B0004020202020204" pitchFamily="34" charset="0"/>
                <a:cs typeface="Times New Roman" panose="02020603050405020304" pitchFamily="18" charset="0"/>
              </a:rPr>
              <a:t>Write on the PFC label: </a:t>
            </a:r>
          </a:p>
          <a:p>
            <a:pPr marL="640080">
              <a:spcBef>
                <a:spcPts val="0"/>
              </a:spcBef>
              <a:buFont typeface="Courier New" panose="02070309020205020404" pitchFamily="49" charset="0"/>
              <a:buChar char="o"/>
              <a:defRPr/>
            </a:pPr>
            <a:r>
              <a:rPr lang="en-US" sz="1400" kern="100" dirty="0">
                <a:effectLst/>
                <a:ea typeface="Aptos" panose="020B0004020202020204" pitchFamily="34" charset="0"/>
                <a:cs typeface="Times New Roman" panose="02020603050405020304" pitchFamily="18" charset="0"/>
              </a:rPr>
              <a:t>Container #, </a:t>
            </a:r>
          </a:p>
          <a:p>
            <a:pPr marL="640080">
              <a:spcBef>
                <a:spcPts val="0"/>
              </a:spcBef>
              <a:buFont typeface="Courier New" panose="02070309020205020404" pitchFamily="49" charset="0"/>
              <a:buChar char="o"/>
              <a:defRPr/>
            </a:pPr>
            <a:r>
              <a:rPr lang="en-US" sz="1400" kern="100" dirty="0">
                <a:effectLst/>
                <a:ea typeface="Aptos" panose="020B0004020202020204" pitchFamily="34" charset="0"/>
                <a:cs typeface="Times New Roman" panose="02020603050405020304" pitchFamily="18" charset="0"/>
              </a:rPr>
              <a:t>Received date, </a:t>
            </a:r>
          </a:p>
          <a:p>
            <a:pPr marL="640080">
              <a:spcBef>
                <a:spcPts val="0"/>
              </a:spcBef>
              <a:buFont typeface="Courier New" panose="02070309020205020404" pitchFamily="49" charset="0"/>
              <a:buChar char="o"/>
              <a:defRPr/>
            </a:pPr>
            <a:r>
              <a:rPr lang="en-US" sz="1400" kern="100" dirty="0">
                <a:effectLst/>
                <a:ea typeface="Aptos" panose="020B0004020202020204" pitchFamily="34" charset="0"/>
                <a:cs typeface="Times New Roman" panose="02020603050405020304" pitchFamily="18" charset="0"/>
              </a:rPr>
              <a:t>Opened date, </a:t>
            </a:r>
          </a:p>
          <a:p>
            <a:pPr marL="640080">
              <a:spcBef>
                <a:spcPts val="0"/>
              </a:spcBef>
              <a:buFont typeface="Courier New" panose="02070309020205020404" pitchFamily="49" charset="0"/>
              <a:buChar char="o"/>
              <a:defRPr/>
            </a:pPr>
            <a:r>
              <a:rPr lang="en-US" sz="1400" kern="100" dirty="0">
                <a:ea typeface="Aptos" panose="020B0004020202020204" pitchFamily="34" charset="0"/>
                <a:cs typeface="Times New Roman" panose="02020603050405020304" pitchFamily="18" charset="0"/>
              </a:rPr>
              <a:t>(M</a:t>
            </a:r>
            <a:r>
              <a:rPr lang="en-US" sz="1400" kern="100" dirty="0">
                <a:effectLst/>
                <a:ea typeface="Aptos" panose="020B0004020202020204" pitchFamily="34" charset="0"/>
                <a:cs typeface="Times New Roman" panose="02020603050405020304" pitchFamily="18" charset="0"/>
              </a:rPr>
              <a:t>anufacturer’s) Expiration date (if any) </a:t>
            </a:r>
          </a:p>
          <a:p>
            <a:pPr marL="640080">
              <a:spcBef>
                <a:spcPts val="0"/>
              </a:spcBef>
              <a:buFont typeface="Courier New" panose="02070309020205020404" pitchFamily="49" charset="0"/>
              <a:buChar char="o"/>
              <a:defRPr/>
            </a:pPr>
            <a:r>
              <a:rPr lang="en-US" sz="1400" kern="100" dirty="0">
                <a:effectLst/>
                <a:ea typeface="Aptos" panose="020B0004020202020204" pitchFamily="34" charset="0"/>
                <a:cs typeface="Times New Roman" panose="02020603050405020304" pitchFamily="18" charset="0"/>
              </a:rPr>
              <a:t>Disposal date based on the PFC class and intended use of the chemical. </a:t>
            </a:r>
          </a:p>
          <a:p>
            <a:pPr marL="640080">
              <a:spcBef>
                <a:spcPts val="0"/>
              </a:spcBef>
              <a:buFont typeface="Courier New" panose="02070309020205020404" pitchFamily="49" charset="0"/>
              <a:buChar char="o"/>
              <a:defRPr/>
            </a:pPr>
            <a:r>
              <a:rPr lang="en-US" sz="1400" kern="100" dirty="0">
                <a:ea typeface="Aptos" panose="020B0004020202020204" pitchFamily="34" charset="0"/>
                <a:cs typeface="Times New Roman" panose="02020603050405020304" pitchFamily="18" charset="0"/>
              </a:rPr>
              <a:t> Whether</a:t>
            </a:r>
            <a:r>
              <a:rPr lang="en-US" sz="1400" kern="100" dirty="0">
                <a:effectLst/>
                <a:ea typeface="Aptos" panose="020B0004020202020204" pitchFamily="34" charset="0"/>
                <a:cs typeface="Times New Roman" panose="02020603050405020304" pitchFamily="18" charset="0"/>
              </a:rPr>
              <a:t> chemical is inhibited or not. </a:t>
            </a:r>
          </a:p>
          <a:p>
            <a:pPr>
              <a:defRPr/>
            </a:pPr>
            <a:r>
              <a:rPr lang="en-US" sz="1800" kern="100" dirty="0">
                <a:effectLst/>
                <a:ea typeface="Aptos" panose="020B0004020202020204" pitchFamily="34" charset="0"/>
                <a:cs typeface="Times New Roman" panose="02020603050405020304" pitchFamily="18" charset="0"/>
              </a:rPr>
              <a:t>Write all information on the PFC storage log for small containers.</a:t>
            </a:r>
          </a:p>
        </p:txBody>
      </p:sp>
    </p:spTree>
    <p:extLst>
      <p:ext uri="{BB962C8B-B14F-4D97-AF65-F5344CB8AC3E}">
        <p14:creationId xmlns:p14="http://schemas.microsoft.com/office/powerpoint/2010/main" val="146141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F1ACFA-2E24-DA43-1518-3A4B5647EBA1}"/>
              </a:ext>
            </a:extLst>
          </p:cNvPr>
          <p:cNvSpPr>
            <a:spLocks noGrp="1"/>
          </p:cNvSpPr>
          <p:nvPr>
            <p:ph type="title"/>
          </p:nvPr>
        </p:nvSpPr>
        <p:spPr/>
        <p:txBody>
          <a:bodyPr/>
          <a:lstStyle/>
          <a:p>
            <a:pPr algn="ctr"/>
            <a:r>
              <a:rPr lang="en-US" dirty="0"/>
              <a:t>PFC Container Labels and Storage Log</a:t>
            </a:r>
          </a:p>
        </p:txBody>
      </p:sp>
      <p:sp>
        <p:nvSpPr>
          <p:cNvPr id="9" name="Text Placeholder 8">
            <a:extLst>
              <a:ext uri="{FF2B5EF4-FFF2-40B4-BE49-F238E27FC236}">
                <a16:creationId xmlns:a16="http://schemas.microsoft.com/office/drawing/2014/main" id="{5352C660-EFB8-913F-7EE5-4A1B28C82605}"/>
              </a:ext>
            </a:extLst>
          </p:cNvPr>
          <p:cNvSpPr>
            <a:spLocks noGrp="1"/>
          </p:cNvSpPr>
          <p:nvPr>
            <p:ph type="body" idx="1"/>
          </p:nvPr>
        </p:nvSpPr>
        <p:spPr/>
        <p:txBody>
          <a:bodyPr/>
          <a:lstStyle/>
          <a:p>
            <a:r>
              <a:rPr lang="en-US" dirty="0"/>
              <a:t>          PFC Labels</a:t>
            </a:r>
          </a:p>
        </p:txBody>
      </p:sp>
      <p:pic>
        <p:nvPicPr>
          <p:cNvPr id="5" name="Content Placeholder 4">
            <a:extLst>
              <a:ext uri="{FF2B5EF4-FFF2-40B4-BE49-F238E27FC236}">
                <a16:creationId xmlns:a16="http://schemas.microsoft.com/office/drawing/2014/main" id="{16094629-AC8E-C61C-F8AD-19D7D6C3DF92}"/>
              </a:ext>
            </a:extLst>
          </p:cNvPr>
          <p:cNvPicPr>
            <a:picLocks noGrp="1" noChangeAspect="1"/>
          </p:cNvPicPr>
          <p:nvPr>
            <p:ph sz="half" idx="2"/>
          </p:nvPr>
        </p:nvPicPr>
        <p:blipFill>
          <a:blip r:embed="rId2"/>
          <a:stretch>
            <a:fillRect/>
          </a:stretch>
        </p:blipFill>
        <p:spPr>
          <a:xfrm>
            <a:off x="1240006" y="2363611"/>
            <a:ext cx="2963119" cy="3763963"/>
          </a:xfrm>
        </p:spPr>
      </p:pic>
      <p:sp>
        <p:nvSpPr>
          <p:cNvPr id="10" name="Text Placeholder 9">
            <a:extLst>
              <a:ext uri="{FF2B5EF4-FFF2-40B4-BE49-F238E27FC236}">
                <a16:creationId xmlns:a16="http://schemas.microsoft.com/office/drawing/2014/main" id="{60EA4E75-1FFB-B332-9DD7-A4B04AD1EC24}"/>
              </a:ext>
            </a:extLst>
          </p:cNvPr>
          <p:cNvSpPr>
            <a:spLocks noGrp="1"/>
          </p:cNvSpPr>
          <p:nvPr>
            <p:ph type="body" sz="quarter" idx="3"/>
          </p:nvPr>
        </p:nvSpPr>
        <p:spPr/>
        <p:txBody>
          <a:bodyPr/>
          <a:lstStyle/>
          <a:p>
            <a:r>
              <a:rPr lang="en-US" dirty="0"/>
              <a:t>           PFC Storage Log</a:t>
            </a:r>
          </a:p>
        </p:txBody>
      </p:sp>
      <p:sp>
        <p:nvSpPr>
          <p:cNvPr id="11" name="Content Placeholder 10">
            <a:extLst>
              <a:ext uri="{FF2B5EF4-FFF2-40B4-BE49-F238E27FC236}">
                <a16:creationId xmlns:a16="http://schemas.microsoft.com/office/drawing/2014/main" id="{398F662E-1C16-9224-D8B1-C3DB704DAD95}"/>
              </a:ext>
            </a:extLst>
          </p:cNvPr>
          <p:cNvSpPr>
            <a:spLocks noGrp="1"/>
          </p:cNvSpPr>
          <p:nvPr>
            <p:ph sz="quarter" idx="4"/>
          </p:nvPr>
        </p:nvSpPr>
        <p:spPr/>
        <p:txBody>
          <a:bodyPr/>
          <a:lstStyle/>
          <a:p>
            <a:endParaRPr lang="en-US"/>
          </a:p>
        </p:txBody>
      </p:sp>
      <p:pic>
        <p:nvPicPr>
          <p:cNvPr id="7" name="Picture 6">
            <a:extLst>
              <a:ext uri="{FF2B5EF4-FFF2-40B4-BE49-F238E27FC236}">
                <a16:creationId xmlns:a16="http://schemas.microsoft.com/office/drawing/2014/main" id="{E9E46106-A6AA-3928-4DFD-254829DC135B}"/>
              </a:ext>
            </a:extLst>
          </p:cNvPr>
          <p:cNvPicPr>
            <a:picLocks noChangeAspect="1"/>
          </p:cNvPicPr>
          <p:nvPr/>
        </p:nvPicPr>
        <p:blipFill>
          <a:blip r:embed="rId3"/>
          <a:stretch>
            <a:fillRect/>
          </a:stretch>
        </p:blipFill>
        <p:spPr>
          <a:xfrm>
            <a:off x="5362502" y="2364674"/>
            <a:ext cx="5839640" cy="3762900"/>
          </a:xfrm>
          <a:prstGeom prst="rect">
            <a:avLst/>
          </a:prstGeom>
        </p:spPr>
      </p:pic>
    </p:spTree>
    <p:extLst>
      <p:ext uri="{BB962C8B-B14F-4D97-AF65-F5344CB8AC3E}">
        <p14:creationId xmlns:p14="http://schemas.microsoft.com/office/powerpoint/2010/main" val="649519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E1E200B-E3C7-2443-DA6C-30521AC0A173}"/>
              </a:ext>
            </a:extLst>
          </p:cNvPr>
          <p:cNvSpPr/>
          <p:nvPr/>
        </p:nvSpPr>
        <p:spPr>
          <a:xfrm>
            <a:off x="967763" y="1160654"/>
            <a:ext cx="10365650" cy="5375563"/>
          </a:xfrm>
          <a:prstGeom prst="rect">
            <a:avLst/>
          </a:prstGeom>
          <a:solidFill>
            <a:schemeClr val="bg1"/>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 name="Title 1">
            <a:extLst>
              <a:ext uri="{FF2B5EF4-FFF2-40B4-BE49-F238E27FC236}">
                <a16:creationId xmlns:a16="http://schemas.microsoft.com/office/drawing/2014/main" id="{50E753F0-D65E-9411-C852-356C27EF8801}"/>
              </a:ext>
            </a:extLst>
          </p:cNvPr>
          <p:cNvSpPr>
            <a:spLocks noGrp="1"/>
          </p:cNvSpPr>
          <p:nvPr>
            <p:ph type="title"/>
          </p:nvPr>
        </p:nvSpPr>
        <p:spPr>
          <a:xfrm>
            <a:off x="610141" y="366611"/>
            <a:ext cx="10653578" cy="714282"/>
          </a:xfrm>
        </p:spPr>
        <p:txBody>
          <a:bodyPr>
            <a:noAutofit/>
          </a:bodyPr>
          <a:lstStyle/>
          <a:p>
            <a:pPr algn="ctr"/>
            <a:r>
              <a:rPr lang="en-US" sz="2800" dirty="0"/>
              <a:t>3. Storage area – cool, dark place, away from incompatibles.</a:t>
            </a:r>
            <a:br>
              <a:rPr lang="en-US" sz="2800" dirty="0"/>
            </a:br>
            <a:endParaRPr lang="en-US" sz="2800" dirty="0"/>
          </a:p>
        </p:txBody>
      </p:sp>
      <p:pic>
        <p:nvPicPr>
          <p:cNvPr id="4" name="Content Placeholder 3">
            <a:extLst>
              <a:ext uri="{FF2B5EF4-FFF2-40B4-BE49-F238E27FC236}">
                <a16:creationId xmlns:a16="http://schemas.microsoft.com/office/drawing/2014/main" id="{31712B62-70B3-E039-08FD-B38BB33FDD54}"/>
              </a:ext>
            </a:extLst>
          </p:cNvPr>
          <p:cNvPicPr>
            <a:picLocks noGrp="1" noChangeAspect="1"/>
          </p:cNvPicPr>
          <p:nvPr>
            <p:ph idx="1"/>
          </p:nvPr>
        </p:nvPicPr>
        <p:blipFill>
          <a:blip r:embed="rId2"/>
          <a:stretch>
            <a:fillRect/>
          </a:stretch>
        </p:blipFill>
        <p:spPr>
          <a:xfrm>
            <a:off x="1407876" y="3030336"/>
            <a:ext cx="2621507" cy="2615411"/>
          </a:xfrm>
          <a:prstGeom prst="rect">
            <a:avLst/>
          </a:prstGeom>
        </p:spPr>
      </p:pic>
      <p:pic>
        <p:nvPicPr>
          <p:cNvPr id="5" name="Picture 4">
            <a:extLst>
              <a:ext uri="{FF2B5EF4-FFF2-40B4-BE49-F238E27FC236}">
                <a16:creationId xmlns:a16="http://schemas.microsoft.com/office/drawing/2014/main" id="{EE247E52-83E4-3763-D2CE-16237606D6CA}"/>
              </a:ext>
            </a:extLst>
          </p:cNvPr>
          <p:cNvPicPr>
            <a:picLocks noChangeAspect="1"/>
          </p:cNvPicPr>
          <p:nvPr/>
        </p:nvPicPr>
        <p:blipFill>
          <a:blip r:embed="rId3"/>
          <a:stretch>
            <a:fillRect/>
          </a:stretch>
        </p:blipFill>
        <p:spPr>
          <a:xfrm>
            <a:off x="8691276" y="1351578"/>
            <a:ext cx="2200847" cy="4840644"/>
          </a:xfrm>
          <a:prstGeom prst="rect">
            <a:avLst/>
          </a:prstGeom>
        </p:spPr>
      </p:pic>
      <p:pic>
        <p:nvPicPr>
          <p:cNvPr id="6" name="Picture 5">
            <a:extLst>
              <a:ext uri="{FF2B5EF4-FFF2-40B4-BE49-F238E27FC236}">
                <a16:creationId xmlns:a16="http://schemas.microsoft.com/office/drawing/2014/main" id="{8D42DEA6-7AB6-8D7C-E193-4184DB4120F2}"/>
              </a:ext>
            </a:extLst>
          </p:cNvPr>
          <p:cNvPicPr>
            <a:picLocks noChangeAspect="1"/>
          </p:cNvPicPr>
          <p:nvPr/>
        </p:nvPicPr>
        <p:blipFill>
          <a:blip r:embed="rId4"/>
          <a:stretch>
            <a:fillRect/>
          </a:stretch>
        </p:blipFill>
        <p:spPr>
          <a:xfrm>
            <a:off x="2139885" y="3771901"/>
            <a:ext cx="582274" cy="517764"/>
          </a:xfrm>
          <a:prstGeom prst="rect">
            <a:avLst/>
          </a:prstGeom>
          <a:ln>
            <a:solidFill>
              <a:schemeClr val="accent1"/>
            </a:solidFill>
          </a:ln>
        </p:spPr>
      </p:pic>
      <p:pic>
        <p:nvPicPr>
          <p:cNvPr id="7" name="Picture 6">
            <a:extLst>
              <a:ext uri="{FF2B5EF4-FFF2-40B4-BE49-F238E27FC236}">
                <a16:creationId xmlns:a16="http://schemas.microsoft.com/office/drawing/2014/main" id="{B30E0C2A-7D09-FB42-70BD-5414CC9B8609}"/>
              </a:ext>
            </a:extLst>
          </p:cNvPr>
          <p:cNvPicPr>
            <a:picLocks noChangeAspect="1"/>
          </p:cNvPicPr>
          <p:nvPr/>
        </p:nvPicPr>
        <p:blipFill>
          <a:blip r:embed="rId4"/>
          <a:stretch>
            <a:fillRect/>
          </a:stretch>
        </p:blipFill>
        <p:spPr>
          <a:xfrm>
            <a:off x="9442967" y="3124428"/>
            <a:ext cx="685038" cy="609143"/>
          </a:xfrm>
          <a:prstGeom prst="rect">
            <a:avLst/>
          </a:prstGeom>
          <a:ln>
            <a:solidFill>
              <a:schemeClr val="accent1"/>
            </a:solidFill>
          </a:ln>
        </p:spPr>
      </p:pic>
      <p:pic>
        <p:nvPicPr>
          <p:cNvPr id="8" name="Picture 7">
            <a:extLst>
              <a:ext uri="{FF2B5EF4-FFF2-40B4-BE49-F238E27FC236}">
                <a16:creationId xmlns:a16="http://schemas.microsoft.com/office/drawing/2014/main" id="{B3E41B3B-FC1C-A65A-B916-15375FB491A8}"/>
              </a:ext>
            </a:extLst>
          </p:cNvPr>
          <p:cNvPicPr>
            <a:picLocks noChangeAspect="1"/>
          </p:cNvPicPr>
          <p:nvPr/>
        </p:nvPicPr>
        <p:blipFill>
          <a:blip r:embed="rId5"/>
          <a:stretch>
            <a:fillRect/>
          </a:stretch>
        </p:blipFill>
        <p:spPr>
          <a:xfrm>
            <a:off x="5860863" y="1952160"/>
            <a:ext cx="1539165" cy="1706895"/>
          </a:xfrm>
          <a:prstGeom prst="rect">
            <a:avLst/>
          </a:prstGeom>
        </p:spPr>
      </p:pic>
      <p:pic>
        <p:nvPicPr>
          <p:cNvPr id="12" name="Picture 11">
            <a:extLst>
              <a:ext uri="{FF2B5EF4-FFF2-40B4-BE49-F238E27FC236}">
                <a16:creationId xmlns:a16="http://schemas.microsoft.com/office/drawing/2014/main" id="{53D639D9-84C5-746A-6E98-E12EC1E3F17D}"/>
              </a:ext>
            </a:extLst>
          </p:cNvPr>
          <p:cNvPicPr>
            <a:picLocks noChangeAspect="1"/>
          </p:cNvPicPr>
          <p:nvPr/>
        </p:nvPicPr>
        <p:blipFill>
          <a:blip r:embed="rId6"/>
          <a:stretch>
            <a:fillRect/>
          </a:stretch>
        </p:blipFill>
        <p:spPr>
          <a:xfrm>
            <a:off x="5023897" y="4038143"/>
            <a:ext cx="2830995" cy="2256968"/>
          </a:xfrm>
          <a:prstGeom prst="rect">
            <a:avLst/>
          </a:prstGeom>
        </p:spPr>
      </p:pic>
      <p:pic>
        <p:nvPicPr>
          <p:cNvPr id="14" name="Picture 13">
            <a:extLst>
              <a:ext uri="{FF2B5EF4-FFF2-40B4-BE49-F238E27FC236}">
                <a16:creationId xmlns:a16="http://schemas.microsoft.com/office/drawing/2014/main" id="{36A18358-C9D6-2AFE-751F-59FB27AE4E57}"/>
              </a:ext>
            </a:extLst>
          </p:cNvPr>
          <p:cNvPicPr>
            <a:picLocks noChangeAspect="1"/>
          </p:cNvPicPr>
          <p:nvPr/>
        </p:nvPicPr>
        <p:blipFill>
          <a:blip r:embed="rId7"/>
          <a:stretch>
            <a:fillRect/>
          </a:stretch>
        </p:blipFill>
        <p:spPr>
          <a:xfrm>
            <a:off x="5445648" y="2684561"/>
            <a:ext cx="459526" cy="935686"/>
          </a:xfrm>
          <a:prstGeom prst="rect">
            <a:avLst/>
          </a:prstGeom>
        </p:spPr>
      </p:pic>
      <p:pic>
        <p:nvPicPr>
          <p:cNvPr id="16" name="Picture 15">
            <a:extLst>
              <a:ext uri="{FF2B5EF4-FFF2-40B4-BE49-F238E27FC236}">
                <a16:creationId xmlns:a16="http://schemas.microsoft.com/office/drawing/2014/main" id="{85D2D0E7-61EB-267F-12B3-5CB0E3DF4538}"/>
              </a:ext>
            </a:extLst>
          </p:cNvPr>
          <p:cNvPicPr>
            <a:picLocks noChangeAspect="1"/>
          </p:cNvPicPr>
          <p:nvPr/>
        </p:nvPicPr>
        <p:blipFill>
          <a:blip r:embed="rId8"/>
          <a:stretch>
            <a:fillRect/>
          </a:stretch>
        </p:blipFill>
        <p:spPr>
          <a:xfrm>
            <a:off x="6198449" y="2412355"/>
            <a:ext cx="546197" cy="272206"/>
          </a:xfrm>
          <a:prstGeom prst="rect">
            <a:avLst/>
          </a:prstGeom>
        </p:spPr>
      </p:pic>
      <p:pic>
        <p:nvPicPr>
          <p:cNvPr id="17" name="Picture 16">
            <a:extLst>
              <a:ext uri="{FF2B5EF4-FFF2-40B4-BE49-F238E27FC236}">
                <a16:creationId xmlns:a16="http://schemas.microsoft.com/office/drawing/2014/main" id="{A108E5CD-9DA5-0632-945A-6420ABDF5310}"/>
              </a:ext>
            </a:extLst>
          </p:cNvPr>
          <p:cNvPicPr>
            <a:picLocks noChangeAspect="1"/>
          </p:cNvPicPr>
          <p:nvPr/>
        </p:nvPicPr>
        <p:blipFill>
          <a:blip r:embed="rId9"/>
          <a:stretch>
            <a:fillRect/>
          </a:stretch>
        </p:blipFill>
        <p:spPr>
          <a:xfrm>
            <a:off x="5623560" y="2862072"/>
            <a:ext cx="180152" cy="168264"/>
          </a:xfrm>
          <a:prstGeom prst="rect">
            <a:avLst/>
          </a:prstGeom>
        </p:spPr>
      </p:pic>
      <p:pic>
        <p:nvPicPr>
          <p:cNvPr id="15" name="Picture 14">
            <a:extLst>
              <a:ext uri="{FF2B5EF4-FFF2-40B4-BE49-F238E27FC236}">
                <a16:creationId xmlns:a16="http://schemas.microsoft.com/office/drawing/2014/main" id="{9E87D215-BD66-42C5-A177-D0353376ED73}"/>
              </a:ext>
            </a:extLst>
          </p:cNvPr>
          <p:cNvPicPr>
            <a:picLocks noChangeAspect="1"/>
          </p:cNvPicPr>
          <p:nvPr/>
        </p:nvPicPr>
        <p:blipFill>
          <a:blip r:embed="rId10"/>
          <a:stretch>
            <a:fillRect/>
          </a:stretch>
        </p:blipFill>
        <p:spPr>
          <a:xfrm>
            <a:off x="5676935" y="2901697"/>
            <a:ext cx="126777" cy="89014"/>
          </a:xfrm>
          <a:prstGeom prst="rect">
            <a:avLst/>
          </a:prstGeom>
        </p:spPr>
      </p:pic>
      <p:sp>
        <p:nvSpPr>
          <p:cNvPr id="18" name="TextBox 17">
            <a:extLst>
              <a:ext uri="{FF2B5EF4-FFF2-40B4-BE49-F238E27FC236}">
                <a16:creationId xmlns:a16="http://schemas.microsoft.com/office/drawing/2014/main" id="{5437D5D1-3FA7-F2D7-CBB3-9B23D722FD69}"/>
              </a:ext>
            </a:extLst>
          </p:cNvPr>
          <p:cNvSpPr txBox="1"/>
          <p:nvPr/>
        </p:nvSpPr>
        <p:spPr>
          <a:xfrm>
            <a:off x="4333905" y="1266571"/>
            <a:ext cx="2057966" cy="784830"/>
          </a:xfrm>
          <a:prstGeom prst="rect">
            <a:avLst/>
          </a:prstGeom>
          <a:noFill/>
        </p:spPr>
        <p:txBody>
          <a:bodyPr wrap="square" rtlCol="0">
            <a:spAutoFit/>
          </a:bodyPr>
          <a:lstStyle/>
          <a:p>
            <a:r>
              <a:rPr lang="en-US" sz="1200" b="1" dirty="0"/>
              <a:t>PFC Label </a:t>
            </a:r>
          </a:p>
          <a:p>
            <a:r>
              <a:rPr lang="en-US" sz="1100" i="1" dirty="0"/>
              <a:t>Do not obstruct chemical ID and hazard information when placing the label.</a:t>
            </a:r>
          </a:p>
        </p:txBody>
      </p:sp>
      <p:cxnSp>
        <p:nvCxnSpPr>
          <p:cNvPr id="20" name="Straight Arrow Connector 19">
            <a:extLst>
              <a:ext uri="{FF2B5EF4-FFF2-40B4-BE49-F238E27FC236}">
                <a16:creationId xmlns:a16="http://schemas.microsoft.com/office/drawing/2014/main" id="{FC7CB0B3-6692-A98E-7C3F-295B69E5FA1D}"/>
              </a:ext>
            </a:extLst>
          </p:cNvPr>
          <p:cNvCxnSpPr>
            <a:cxnSpLocks/>
          </p:cNvCxnSpPr>
          <p:nvPr/>
        </p:nvCxnSpPr>
        <p:spPr>
          <a:xfrm>
            <a:off x="5675411" y="2094650"/>
            <a:ext cx="523038" cy="31436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B33C8B5-0DD7-CFC0-0AA9-8E7E695AC65D}"/>
              </a:ext>
            </a:extLst>
          </p:cNvPr>
          <p:cNvCxnSpPr>
            <a:cxnSpLocks/>
          </p:cNvCxnSpPr>
          <p:nvPr/>
        </p:nvCxnSpPr>
        <p:spPr>
          <a:xfrm>
            <a:off x="5197228" y="2102285"/>
            <a:ext cx="453588" cy="759787"/>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A98C315-5036-85DD-D8D7-659AF3281C15}"/>
              </a:ext>
            </a:extLst>
          </p:cNvPr>
          <p:cNvSpPr txBox="1"/>
          <p:nvPr/>
        </p:nvSpPr>
        <p:spPr>
          <a:xfrm>
            <a:off x="1844162" y="4259335"/>
            <a:ext cx="1173719" cy="246221"/>
          </a:xfrm>
          <a:prstGeom prst="rect">
            <a:avLst/>
          </a:prstGeom>
          <a:noFill/>
        </p:spPr>
        <p:txBody>
          <a:bodyPr wrap="none" rtlCol="0">
            <a:spAutoFit/>
          </a:bodyPr>
          <a:lstStyle/>
          <a:p>
            <a:r>
              <a:rPr lang="en-US" sz="1000" dirty="0"/>
              <a:t>PFC Storage log</a:t>
            </a:r>
          </a:p>
        </p:txBody>
      </p:sp>
      <p:cxnSp>
        <p:nvCxnSpPr>
          <p:cNvPr id="29" name="Straight Arrow Connector 28">
            <a:extLst>
              <a:ext uri="{FF2B5EF4-FFF2-40B4-BE49-F238E27FC236}">
                <a16:creationId xmlns:a16="http://schemas.microsoft.com/office/drawing/2014/main" id="{887BFD77-7AC5-6EF3-2E56-7666A374E854}"/>
              </a:ext>
            </a:extLst>
          </p:cNvPr>
          <p:cNvCxnSpPr>
            <a:cxnSpLocks/>
          </p:cNvCxnSpPr>
          <p:nvPr/>
        </p:nvCxnSpPr>
        <p:spPr>
          <a:xfrm flipV="1">
            <a:off x="7698292" y="4307104"/>
            <a:ext cx="1447848" cy="72604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0A2D9CF-C734-05D2-FC8D-FC93A321CCC8}"/>
              </a:ext>
            </a:extLst>
          </p:cNvPr>
          <p:cNvSpPr txBox="1"/>
          <p:nvPr/>
        </p:nvSpPr>
        <p:spPr>
          <a:xfrm rot="21071127">
            <a:off x="5811482" y="5098717"/>
            <a:ext cx="1879041" cy="400110"/>
          </a:xfrm>
          <a:prstGeom prst="rect">
            <a:avLst/>
          </a:prstGeom>
          <a:noFill/>
        </p:spPr>
        <p:txBody>
          <a:bodyPr wrap="none" rtlCol="0">
            <a:spAutoFit/>
          </a:bodyPr>
          <a:lstStyle/>
          <a:p>
            <a:pPr algn="ctr"/>
            <a:r>
              <a:rPr lang="en-US" sz="1000" dirty="0">
                <a:highlight>
                  <a:srgbClr val="FFFF00"/>
                </a:highlight>
              </a:rPr>
              <a:t>CAUTION</a:t>
            </a:r>
          </a:p>
          <a:p>
            <a:r>
              <a:rPr lang="en-US" sz="1000" dirty="0">
                <a:highlight>
                  <a:srgbClr val="FFFF00"/>
                </a:highlight>
              </a:rPr>
              <a:t>Peroxide-forming Chemicals</a:t>
            </a:r>
          </a:p>
        </p:txBody>
      </p:sp>
      <p:sp>
        <p:nvSpPr>
          <p:cNvPr id="31" name="TextBox 30">
            <a:extLst>
              <a:ext uri="{FF2B5EF4-FFF2-40B4-BE49-F238E27FC236}">
                <a16:creationId xmlns:a16="http://schemas.microsoft.com/office/drawing/2014/main" id="{A7D254B9-ABA2-199E-A96E-EB3B8A929FCF}"/>
              </a:ext>
            </a:extLst>
          </p:cNvPr>
          <p:cNvSpPr txBox="1"/>
          <p:nvPr/>
        </p:nvSpPr>
        <p:spPr>
          <a:xfrm>
            <a:off x="5087740" y="5961389"/>
            <a:ext cx="2983428" cy="461665"/>
          </a:xfrm>
          <a:prstGeom prst="rect">
            <a:avLst/>
          </a:prstGeom>
          <a:noFill/>
        </p:spPr>
        <p:txBody>
          <a:bodyPr wrap="square" rtlCol="0">
            <a:spAutoFit/>
          </a:bodyPr>
          <a:lstStyle/>
          <a:p>
            <a:r>
              <a:rPr lang="en-US" sz="1200" dirty="0"/>
              <a:t>Secondary containment or designated shelf in the cabinet/refrigerator</a:t>
            </a:r>
          </a:p>
        </p:txBody>
      </p:sp>
      <p:sp>
        <p:nvSpPr>
          <p:cNvPr id="32" name="TextBox 31">
            <a:extLst>
              <a:ext uri="{FF2B5EF4-FFF2-40B4-BE49-F238E27FC236}">
                <a16:creationId xmlns:a16="http://schemas.microsoft.com/office/drawing/2014/main" id="{057BB3F7-6B5E-CB44-989C-D8846BCAE3AC}"/>
              </a:ext>
            </a:extLst>
          </p:cNvPr>
          <p:cNvSpPr txBox="1"/>
          <p:nvPr/>
        </p:nvSpPr>
        <p:spPr>
          <a:xfrm>
            <a:off x="1411213" y="5607241"/>
            <a:ext cx="2515432" cy="276999"/>
          </a:xfrm>
          <a:prstGeom prst="rect">
            <a:avLst/>
          </a:prstGeom>
          <a:noFill/>
        </p:spPr>
        <p:txBody>
          <a:bodyPr wrap="none" rtlCol="0">
            <a:spAutoFit/>
          </a:bodyPr>
          <a:lstStyle/>
          <a:p>
            <a:r>
              <a:rPr lang="en-US" sz="1200" b="1" dirty="0"/>
              <a:t>Cabinet for flammable solvents</a:t>
            </a:r>
          </a:p>
        </p:txBody>
      </p:sp>
      <p:sp>
        <p:nvSpPr>
          <p:cNvPr id="33" name="TextBox 32">
            <a:extLst>
              <a:ext uri="{FF2B5EF4-FFF2-40B4-BE49-F238E27FC236}">
                <a16:creationId xmlns:a16="http://schemas.microsoft.com/office/drawing/2014/main" id="{61084BCB-7382-E080-60A9-0070BD00F99B}"/>
              </a:ext>
            </a:extLst>
          </p:cNvPr>
          <p:cNvSpPr txBox="1"/>
          <p:nvPr/>
        </p:nvSpPr>
        <p:spPr>
          <a:xfrm>
            <a:off x="8811414" y="6018112"/>
            <a:ext cx="2294218" cy="276999"/>
          </a:xfrm>
          <a:prstGeom prst="rect">
            <a:avLst/>
          </a:prstGeom>
          <a:noFill/>
        </p:spPr>
        <p:txBody>
          <a:bodyPr wrap="none" rtlCol="0">
            <a:spAutoFit/>
          </a:bodyPr>
          <a:lstStyle/>
          <a:p>
            <a:r>
              <a:rPr lang="en-US" sz="1200" b="1" dirty="0"/>
              <a:t>Explosion-proof refrigerator</a:t>
            </a:r>
          </a:p>
        </p:txBody>
      </p:sp>
      <p:sp>
        <p:nvSpPr>
          <p:cNvPr id="34" name="TextBox 33">
            <a:extLst>
              <a:ext uri="{FF2B5EF4-FFF2-40B4-BE49-F238E27FC236}">
                <a16:creationId xmlns:a16="http://schemas.microsoft.com/office/drawing/2014/main" id="{B21746D6-DE58-BE2B-083A-0EF249CEB15E}"/>
              </a:ext>
            </a:extLst>
          </p:cNvPr>
          <p:cNvSpPr txBox="1"/>
          <p:nvPr/>
        </p:nvSpPr>
        <p:spPr>
          <a:xfrm>
            <a:off x="9221555" y="3727615"/>
            <a:ext cx="1173719" cy="246221"/>
          </a:xfrm>
          <a:prstGeom prst="rect">
            <a:avLst/>
          </a:prstGeom>
          <a:noFill/>
        </p:spPr>
        <p:txBody>
          <a:bodyPr wrap="none" rtlCol="0">
            <a:spAutoFit/>
          </a:bodyPr>
          <a:lstStyle/>
          <a:p>
            <a:r>
              <a:rPr lang="en-US" sz="1000" dirty="0"/>
              <a:t>PFC Storage log</a:t>
            </a:r>
          </a:p>
        </p:txBody>
      </p:sp>
      <p:cxnSp>
        <p:nvCxnSpPr>
          <p:cNvPr id="37" name="Straight Arrow Connector 36">
            <a:extLst>
              <a:ext uri="{FF2B5EF4-FFF2-40B4-BE49-F238E27FC236}">
                <a16:creationId xmlns:a16="http://schemas.microsoft.com/office/drawing/2014/main" id="{D1D01F27-24D9-9DA8-B813-B6F165219DDA}"/>
              </a:ext>
            </a:extLst>
          </p:cNvPr>
          <p:cNvCxnSpPr>
            <a:cxnSpLocks/>
          </p:cNvCxnSpPr>
          <p:nvPr/>
        </p:nvCxnSpPr>
        <p:spPr>
          <a:xfrm flipH="1" flipV="1">
            <a:off x="3642507" y="4645419"/>
            <a:ext cx="1554721" cy="387726"/>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B6BD41DC-0449-864E-137C-36DCB036BC34}"/>
              </a:ext>
            </a:extLst>
          </p:cNvPr>
          <p:cNvPicPr>
            <a:picLocks noChangeAspect="1"/>
          </p:cNvPicPr>
          <p:nvPr/>
        </p:nvPicPr>
        <p:blipFill>
          <a:blip r:embed="rId4"/>
          <a:stretch>
            <a:fillRect/>
          </a:stretch>
        </p:blipFill>
        <p:spPr>
          <a:xfrm>
            <a:off x="2154969" y="4502054"/>
            <a:ext cx="552103" cy="490936"/>
          </a:xfrm>
          <a:prstGeom prst="rect">
            <a:avLst/>
          </a:prstGeom>
          <a:ln>
            <a:solidFill>
              <a:schemeClr val="accent1"/>
            </a:solidFill>
          </a:ln>
        </p:spPr>
      </p:pic>
      <p:sp>
        <p:nvSpPr>
          <p:cNvPr id="42" name="TextBox 41">
            <a:extLst>
              <a:ext uri="{FF2B5EF4-FFF2-40B4-BE49-F238E27FC236}">
                <a16:creationId xmlns:a16="http://schemas.microsoft.com/office/drawing/2014/main" id="{92759B83-52E7-5B5C-8B38-8AB6B46A2355}"/>
              </a:ext>
            </a:extLst>
          </p:cNvPr>
          <p:cNvSpPr txBox="1"/>
          <p:nvPr/>
        </p:nvSpPr>
        <p:spPr>
          <a:xfrm>
            <a:off x="1862303" y="4982544"/>
            <a:ext cx="1236236" cy="246221"/>
          </a:xfrm>
          <a:prstGeom prst="rect">
            <a:avLst/>
          </a:prstGeom>
          <a:noFill/>
        </p:spPr>
        <p:txBody>
          <a:bodyPr wrap="none" rtlCol="0">
            <a:spAutoFit/>
          </a:bodyPr>
          <a:lstStyle/>
          <a:p>
            <a:r>
              <a:rPr lang="en-US" sz="1000" dirty="0"/>
              <a:t>Peroxide Test log</a:t>
            </a:r>
          </a:p>
        </p:txBody>
      </p:sp>
      <p:pic>
        <p:nvPicPr>
          <p:cNvPr id="43" name="Picture 42">
            <a:extLst>
              <a:ext uri="{FF2B5EF4-FFF2-40B4-BE49-F238E27FC236}">
                <a16:creationId xmlns:a16="http://schemas.microsoft.com/office/drawing/2014/main" id="{80488A9E-8AD4-60DE-2F0A-A1E1A5C42098}"/>
              </a:ext>
            </a:extLst>
          </p:cNvPr>
          <p:cNvPicPr>
            <a:picLocks noChangeAspect="1"/>
          </p:cNvPicPr>
          <p:nvPr/>
        </p:nvPicPr>
        <p:blipFill>
          <a:blip r:embed="rId4"/>
          <a:stretch>
            <a:fillRect/>
          </a:stretch>
        </p:blipFill>
        <p:spPr>
          <a:xfrm>
            <a:off x="9549353" y="4038143"/>
            <a:ext cx="604944" cy="537923"/>
          </a:xfrm>
          <a:prstGeom prst="rect">
            <a:avLst/>
          </a:prstGeom>
          <a:ln>
            <a:solidFill>
              <a:schemeClr val="accent1"/>
            </a:solidFill>
          </a:ln>
        </p:spPr>
      </p:pic>
      <p:sp>
        <p:nvSpPr>
          <p:cNvPr id="44" name="TextBox 43">
            <a:extLst>
              <a:ext uri="{FF2B5EF4-FFF2-40B4-BE49-F238E27FC236}">
                <a16:creationId xmlns:a16="http://schemas.microsoft.com/office/drawing/2014/main" id="{82F6B58D-F311-BDD0-FDEE-9FA23FA8228F}"/>
              </a:ext>
            </a:extLst>
          </p:cNvPr>
          <p:cNvSpPr txBox="1"/>
          <p:nvPr/>
        </p:nvSpPr>
        <p:spPr>
          <a:xfrm>
            <a:off x="9242193" y="4554548"/>
            <a:ext cx="1236236" cy="246221"/>
          </a:xfrm>
          <a:prstGeom prst="rect">
            <a:avLst/>
          </a:prstGeom>
          <a:noFill/>
        </p:spPr>
        <p:txBody>
          <a:bodyPr wrap="none" rtlCol="0">
            <a:spAutoFit/>
          </a:bodyPr>
          <a:lstStyle/>
          <a:p>
            <a:r>
              <a:rPr lang="en-US" sz="1000" dirty="0"/>
              <a:t>Peroxide Test log</a:t>
            </a:r>
          </a:p>
        </p:txBody>
      </p:sp>
      <p:pic>
        <p:nvPicPr>
          <p:cNvPr id="47" name="Picture 46">
            <a:extLst>
              <a:ext uri="{FF2B5EF4-FFF2-40B4-BE49-F238E27FC236}">
                <a16:creationId xmlns:a16="http://schemas.microsoft.com/office/drawing/2014/main" id="{749BA48F-9BBC-4D9B-124D-271BDBF3A4CC}"/>
              </a:ext>
            </a:extLst>
          </p:cNvPr>
          <p:cNvPicPr>
            <a:picLocks noChangeAspect="1"/>
          </p:cNvPicPr>
          <p:nvPr/>
        </p:nvPicPr>
        <p:blipFill>
          <a:blip r:embed="rId11"/>
          <a:stretch>
            <a:fillRect/>
          </a:stretch>
        </p:blipFill>
        <p:spPr>
          <a:xfrm>
            <a:off x="6150588" y="3221487"/>
            <a:ext cx="400209" cy="272207"/>
          </a:xfrm>
          <a:prstGeom prst="rect">
            <a:avLst/>
          </a:prstGeom>
        </p:spPr>
      </p:pic>
      <p:sp>
        <p:nvSpPr>
          <p:cNvPr id="48" name="TextBox 47">
            <a:extLst>
              <a:ext uri="{FF2B5EF4-FFF2-40B4-BE49-F238E27FC236}">
                <a16:creationId xmlns:a16="http://schemas.microsoft.com/office/drawing/2014/main" id="{9AD4979A-4B03-0EBC-610A-2760C6069A8F}"/>
              </a:ext>
            </a:extLst>
          </p:cNvPr>
          <p:cNvSpPr txBox="1"/>
          <p:nvPr/>
        </p:nvSpPr>
        <p:spPr>
          <a:xfrm>
            <a:off x="6012327" y="3839719"/>
            <a:ext cx="1236236" cy="246221"/>
          </a:xfrm>
          <a:prstGeom prst="rect">
            <a:avLst/>
          </a:prstGeom>
          <a:noFill/>
        </p:spPr>
        <p:txBody>
          <a:bodyPr wrap="none" rtlCol="0">
            <a:spAutoFit/>
          </a:bodyPr>
          <a:lstStyle/>
          <a:p>
            <a:r>
              <a:rPr lang="en-US" sz="1000" dirty="0"/>
              <a:t>Peroxide Test log</a:t>
            </a:r>
          </a:p>
        </p:txBody>
      </p:sp>
      <p:cxnSp>
        <p:nvCxnSpPr>
          <p:cNvPr id="49" name="Straight Arrow Connector 48">
            <a:extLst>
              <a:ext uri="{FF2B5EF4-FFF2-40B4-BE49-F238E27FC236}">
                <a16:creationId xmlns:a16="http://schemas.microsoft.com/office/drawing/2014/main" id="{78368B29-3537-2E93-5137-CA8D8DC53CE3}"/>
              </a:ext>
            </a:extLst>
          </p:cNvPr>
          <p:cNvCxnSpPr>
            <a:cxnSpLocks/>
          </p:cNvCxnSpPr>
          <p:nvPr/>
        </p:nvCxnSpPr>
        <p:spPr>
          <a:xfrm flipH="1" flipV="1">
            <a:off x="6471547" y="3484044"/>
            <a:ext cx="179511" cy="36439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027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5D1A-2AC1-AF28-E6F5-40C2C5EB97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4E2B7-89EB-8A88-3533-94FBE0B48F86}"/>
              </a:ext>
            </a:extLst>
          </p:cNvPr>
          <p:cNvSpPr>
            <a:spLocks noGrp="1"/>
          </p:cNvSpPr>
          <p:nvPr>
            <p:ph type="title"/>
          </p:nvPr>
        </p:nvSpPr>
        <p:spPr>
          <a:xfrm>
            <a:off x="612648" y="548640"/>
            <a:ext cx="10838136" cy="1132258"/>
          </a:xfrm>
        </p:spPr>
        <p:txBody>
          <a:bodyPr>
            <a:normAutofit/>
          </a:bodyPr>
          <a:lstStyle/>
          <a:p>
            <a:r>
              <a:rPr lang="en-US" sz="2800" dirty="0"/>
              <a:t>Table 1. Storage duration, disposal and chemical use schedule.</a:t>
            </a:r>
          </a:p>
        </p:txBody>
      </p:sp>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1A8323C2-3F07-D43B-5427-BCD28E8EF442}"/>
                  </a:ext>
                </a:extLst>
              </p:cNvPr>
              <p:cNvGraphicFramePr>
                <a:graphicFrameLocks noGrp="1"/>
              </p:cNvGraphicFramePr>
              <p:nvPr>
                <p:extLst>
                  <p:ext uri="{D42A27DB-BD31-4B8C-83A1-F6EECF244321}">
                    <p14:modId xmlns:p14="http://schemas.microsoft.com/office/powerpoint/2010/main" val="4236750335"/>
                  </p:ext>
                </p:extLst>
              </p:nvPr>
            </p:nvGraphicFramePr>
            <p:xfrm>
              <a:off x="797206" y="1124975"/>
              <a:ext cx="10653578" cy="4720350"/>
            </p:xfrm>
            <a:graphic>
              <a:graphicData uri="http://schemas.openxmlformats.org/drawingml/2006/table">
                <a:tbl>
                  <a:tblPr firstRow="1" firstCol="1" bandRow="1">
                    <a:tableStyleId>{5C22544A-7EE6-4342-B048-85BDC9FD1C3A}</a:tableStyleId>
                  </a:tblPr>
                  <a:tblGrid>
                    <a:gridCol w="1111320">
                      <a:extLst>
                        <a:ext uri="{9D8B030D-6E8A-4147-A177-3AD203B41FA5}">
                          <a16:colId xmlns:a16="http://schemas.microsoft.com/office/drawing/2014/main" val="88017584"/>
                        </a:ext>
                      </a:extLst>
                    </a:gridCol>
                    <a:gridCol w="1111320">
                      <a:extLst>
                        <a:ext uri="{9D8B030D-6E8A-4147-A177-3AD203B41FA5}">
                          <a16:colId xmlns:a16="http://schemas.microsoft.com/office/drawing/2014/main" val="560432938"/>
                        </a:ext>
                      </a:extLst>
                    </a:gridCol>
                    <a:gridCol w="1570627">
                      <a:extLst>
                        <a:ext uri="{9D8B030D-6E8A-4147-A177-3AD203B41FA5}">
                          <a16:colId xmlns:a16="http://schemas.microsoft.com/office/drawing/2014/main" val="1180751992"/>
                        </a:ext>
                      </a:extLst>
                    </a:gridCol>
                    <a:gridCol w="6860311">
                      <a:extLst>
                        <a:ext uri="{9D8B030D-6E8A-4147-A177-3AD203B41FA5}">
                          <a16:colId xmlns:a16="http://schemas.microsoft.com/office/drawing/2014/main" val="4060369200"/>
                        </a:ext>
                      </a:extLst>
                    </a:gridCol>
                  </a:tblGrid>
                  <a:tr h="442214">
                    <a:tc rowSpan="2">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Class</a:t>
                          </a:r>
                        </a:p>
                      </a:txBody>
                      <a:tcPr marL="9525" marR="9525" marT="9525" marB="9525" anchor="ctr"/>
                    </a:tc>
                    <a:tc gridSpan="2">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Without Peroxide Testing </a:t>
                          </a:r>
                          <a:r>
                            <a:rPr lang="en-US" sz="1200" b="0" kern="100" dirty="0">
                              <a:effectLst/>
                              <a:latin typeface="Roboto" panose="02000000000000000000" pitchFamily="2" charset="0"/>
                              <a:ea typeface="Roboto" panose="02000000000000000000" pitchFamily="2" charset="0"/>
                              <a:cs typeface="Roboto" panose="02000000000000000000" pitchFamily="2" charset="0"/>
                            </a:rPr>
                            <a:t>(Store, use and dispose based on dates received, opened, or manufacturer’s expiration.)</a:t>
                          </a:r>
                        </a:p>
                      </a:txBody>
                      <a:tcPr marL="9525" marR="9525" marT="9525" marB="9525" anchor="ctr"/>
                    </a:tc>
                    <a:tc hMerge="1">
                      <a:txBody>
                        <a:bodyPr/>
                        <a:lstStyle/>
                        <a:p>
                          <a:endParaRPr lang="en-US"/>
                        </a:p>
                      </a:txBody>
                      <a:tcP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With Peroxide Testing </a:t>
                          </a:r>
                          <a:r>
                            <a:rPr lang="en-US" sz="1200" b="0" kern="100" dirty="0">
                              <a:effectLst/>
                              <a:latin typeface="Roboto" panose="02000000000000000000" pitchFamily="2" charset="0"/>
                              <a:ea typeface="Roboto" panose="02000000000000000000" pitchFamily="2" charset="0"/>
                              <a:cs typeface="Roboto" panose="02000000000000000000" pitchFamily="2" charset="0"/>
                            </a:rPr>
                            <a:t>(Store, use, and dispose based on peroxide level,                                                     refer to Table 2 for peroxide test schedule.)</a:t>
                          </a:r>
                        </a:p>
                      </a:txBody>
                      <a:tcPr marL="9525" marR="9525" marT="9525" marB="9525" anchor="ctr"/>
                    </a:tc>
                    <a:extLst>
                      <a:ext uri="{0D108BD9-81ED-4DB2-BD59-A6C34878D82A}">
                        <a16:rowId xmlns:a16="http://schemas.microsoft.com/office/drawing/2014/main" val="3351878191"/>
                      </a:ext>
                    </a:extLst>
                  </a:tr>
                  <a:tr h="243631">
                    <a:tc vMerge="1">
                      <a:txBody>
                        <a:bodyPr/>
                        <a:lstStyle/>
                        <a:p>
                          <a:endParaRPr lang="en-US"/>
                        </a:p>
                      </a:txBody>
                      <a:tcP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Unopened (Received date)</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Opened            (Opened date)</a:t>
                          </a:r>
                        </a:p>
                      </a:txBody>
                      <a:tcPr marL="9525" marR="9525" marT="9525" marB="9525" anchor="ctr"/>
                    </a:tc>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Opened</a:t>
                          </a:r>
                        </a:p>
                      </a:txBody>
                      <a:tcPr marL="9525" marR="9525" marT="9525" marB="9525" anchor="ctr"/>
                    </a:tc>
                    <a:extLst>
                      <a:ext uri="{0D108BD9-81ED-4DB2-BD59-A6C34878D82A}">
                        <a16:rowId xmlns:a16="http://schemas.microsoft.com/office/drawing/2014/main" val="2054330289"/>
                      </a:ext>
                    </a:extLst>
                  </a:tr>
                  <a:tr h="434683">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A</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3 months</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3 months</a:t>
                          </a:r>
                        </a:p>
                      </a:txBody>
                      <a:tcPr marL="9525" marR="9525" marT="9525" marB="9525" anchor="ctr"/>
                    </a:tc>
                    <a:tc>
                      <a:txBody>
                        <a:bodyPr/>
                        <a:lstStyle/>
                        <a:p>
                          <a:pPr marL="0" marR="0">
                            <a:lnSpc>
                              <a:spcPct val="100000"/>
                            </a:lnSpc>
                            <a:spcAft>
                              <a:spcPts val="48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Within 3 months from receipt, test for peroxides before each use. </a:t>
                          </a:r>
                        </a:p>
                        <a:p>
                          <a:pPr marL="0" marR="0">
                            <a:lnSpc>
                              <a:spcPct val="100000"/>
                            </a:lnSpc>
                            <a:spcAft>
                              <a:spcPts val="480"/>
                            </a:spcAft>
                            <a:buNone/>
                          </a:pPr>
                          <a:r>
                            <a:rPr kumimoji="0" lang="en-US" sz="1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3 </a:t>
                          </a:r>
                          <a14:m>
                            <m:oMath xmlns:m="http://schemas.openxmlformats.org/officeDocument/2006/math">
                              <m:r>
                                <a:rPr lang="en-US" sz="1200" kern="100" smtClean="0">
                                  <a:effectLst/>
                                  <a:latin typeface="Cambria Math" panose="02040503050406030204" pitchFamily="18" charset="0"/>
                                </a:rPr>
                                <m:t>𝑝𝑝𝑚</m:t>
                              </m:r>
                            </m:oMath>
                          </a14:m>
                          <a:r>
                            <a:rPr kumimoji="0" lang="en-US" sz="1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relatively safe to use</a:t>
                          </a:r>
                        </a:p>
                        <a:p>
                          <a:pPr marL="0" marR="0" lvl="0" indent="0" algn="l" defTabSz="914400" rtl="0" eaLnBrk="1" fontAlgn="auto" latinLnBrk="0" hangingPunct="1">
                            <a:lnSpc>
                              <a:spcPct val="100000"/>
                            </a:lnSpc>
                            <a:spcBef>
                              <a:spcPts val="0"/>
                            </a:spcBef>
                            <a:spcAft>
                              <a:spcPts val="48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&gt;3 </a:t>
                          </a:r>
                          <a14:m>
                            <m:oMath xmlns:m="http://schemas.openxmlformats.org/officeDocument/2006/math">
                              <m:r>
                                <a:rPr lang="en-US" sz="1200" kern="100" smtClean="0">
                                  <a:effectLst/>
                                  <a:latin typeface="Cambria Math" panose="02040503050406030204" pitchFamily="18" charset="0"/>
                                </a:rPr>
                                <m:t>𝑝𝑝𝑚</m:t>
                              </m:r>
                            </m:oMath>
                          </a14:m>
                          <a:r>
                            <a:rPr kumimoji="0" lang="en-US" sz="1200" b="0" i="0" u="none" strike="noStrike" kern="1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 </a:t>
                          </a:r>
                          <a:r>
                            <a:rPr lang="en-US" sz="1200" kern="100" dirty="0">
                              <a:effectLst/>
                              <a:latin typeface="Roboto" panose="02000000000000000000" pitchFamily="2" charset="0"/>
                              <a:ea typeface="Roboto" panose="02000000000000000000" pitchFamily="2" charset="0"/>
                              <a:cs typeface="Roboto" panose="02000000000000000000" pitchFamily="2" charset="0"/>
                            </a:rPr>
                            <a:t>neutralize and stabilize, then dispose of as routine hazardous waste or request pick up as high-hazard waste contacting </a:t>
                          </a:r>
                          <a:r>
                            <a:rPr lang="en-US" sz="1200" u="sng" kern="100" dirty="0">
                              <a:effectLst/>
                              <a:latin typeface="Roboto" panose="02000000000000000000" pitchFamily="2" charset="0"/>
                              <a:ea typeface="Roboto" panose="02000000000000000000" pitchFamily="2" charset="0"/>
                              <a:cs typeface="Roboto" panose="02000000000000000000" pitchFamily="2" charset="0"/>
                              <a:hlinkClick r:id="rId2"/>
                            </a:rPr>
                            <a:t>estey@mailbox.sc.edu</a:t>
                          </a:r>
                          <a:r>
                            <a:rPr lang="en-US" sz="1200" kern="100" dirty="0">
                              <a:effectLst/>
                              <a:latin typeface="Roboto" panose="02000000000000000000" pitchFamily="2" charset="0"/>
                              <a:ea typeface="Roboto" panose="02000000000000000000" pitchFamily="2" charset="0"/>
                              <a:cs typeface="Roboto" panose="02000000000000000000" pitchFamily="2" charset="0"/>
                            </a:rPr>
                            <a:t>.</a:t>
                          </a:r>
                        </a:p>
                      </a:txBody>
                      <a:tcPr marL="9525" marR="9525" marT="9525" marB="9525" anchor="ctr"/>
                    </a:tc>
                    <a:extLst>
                      <a:ext uri="{0D108BD9-81ED-4DB2-BD59-A6C34878D82A}">
                        <a16:rowId xmlns:a16="http://schemas.microsoft.com/office/drawing/2014/main" val="3291168326"/>
                      </a:ext>
                    </a:extLst>
                  </a:tr>
                  <a:tr h="1218937">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B</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1 year</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6 months</a:t>
                          </a:r>
                        </a:p>
                      </a:txBody>
                      <a:tcPr marL="9525" marR="9525" marT="9525" marB="9525" anchor="ctr"/>
                    </a:tc>
                    <a:tc>
                      <a:txBody>
                        <a:bodyPr/>
                        <a:lstStyle/>
                        <a:p>
                          <a:pPr marL="0" marR="0">
                            <a:lnSpc>
                              <a:spcPct val="100000"/>
                            </a:lnSpc>
                            <a:spcAft>
                              <a:spcPts val="48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 10 </a:t>
                          </a:r>
                          <a14:m>
                            <m:oMath xmlns:m="http://schemas.openxmlformats.org/officeDocument/2006/math">
                              <m:r>
                                <a:rPr lang="en-US" sz="1200" kern="100" smtClean="0">
                                  <a:effectLst/>
                                  <a:latin typeface="Cambria Math" panose="02040503050406030204" pitchFamily="18" charset="0"/>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a:t>
                          </a:r>
                          <a:r>
                            <a:rPr lang="en-US" sz="1200" kern="100" baseline="0" dirty="0">
                              <a:effectLst/>
                              <a:latin typeface="Roboto" panose="02000000000000000000" pitchFamily="2" charset="0"/>
                              <a:ea typeface="Roboto" panose="02000000000000000000" pitchFamily="2" charset="0"/>
                              <a:cs typeface="Roboto" panose="02000000000000000000" pitchFamily="2" charset="0"/>
                            </a:rPr>
                            <a:t> </a:t>
                          </a:r>
                          <a:r>
                            <a:rPr lang="en-US" sz="1200" kern="100" dirty="0">
                              <a:effectLst/>
                              <a:latin typeface="Roboto" panose="02000000000000000000" pitchFamily="2" charset="0"/>
                              <a:ea typeface="Roboto" panose="02000000000000000000" pitchFamily="2" charset="0"/>
                              <a:cs typeface="Roboto" panose="02000000000000000000" pitchFamily="2" charset="0"/>
                            </a:rPr>
                            <a:t>relatively safe to use for many procedures.  </a:t>
                          </a:r>
                          <a:r>
                            <a:rPr lang="en-US" sz="1200" u="sng" kern="100" dirty="0">
                              <a:effectLst/>
                              <a:latin typeface="Roboto" panose="02000000000000000000" pitchFamily="2" charset="0"/>
                              <a:ea typeface="Roboto" panose="02000000000000000000" pitchFamily="2" charset="0"/>
                              <a:cs typeface="Roboto" panose="02000000000000000000" pitchFamily="2" charset="0"/>
                            </a:rPr>
                            <a:t>When using for procedures that </a:t>
                          </a:r>
                          <a:r>
                            <a:rPr lang="en-US" sz="1200" kern="100" dirty="0">
                              <a:effectLst/>
                              <a:latin typeface="Roboto" panose="02000000000000000000" pitchFamily="2" charset="0"/>
                              <a:ea typeface="Roboto" panose="02000000000000000000" pitchFamily="2" charset="0"/>
                              <a:cs typeface="Roboto" panose="02000000000000000000" pitchFamily="2" charset="0"/>
                            </a:rPr>
                            <a:t>involve heat, evaporation, or distillation, do not evaporate to dryness and observe precautions! </a:t>
                          </a:r>
                        </a:p>
                        <a:p>
                          <a:pPr marL="0" marR="0">
                            <a:lnSpc>
                              <a:spcPct val="100000"/>
                            </a:lnSpc>
                            <a:spcAft>
                              <a:spcPts val="48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&gt;10- </a:t>
                          </a:r>
                          <a14:m>
                            <m:oMath xmlns:m="http://schemas.openxmlformats.org/officeDocument/2006/math">
                              <m:r>
                                <a:rPr lang="en-US" sz="1200" kern="100" smtClean="0">
                                  <a:effectLst/>
                                  <a:latin typeface="Cambria Math" panose="02040503050406030204" pitchFamily="18" charset="0"/>
                                </a:rPr>
                                <m:t>30 </m:t>
                              </m:r>
                              <m:r>
                                <a:rPr lang="en-US" sz="1200" kern="100" smtClean="0">
                                  <a:effectLst/>
                                  <a:latin typeface="Cambria Math" panose="02040503050406030204" pitchFamily="18" charset="0"/>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 neutralize and stabilize then dispose as routine hazardous waste.</a:t>
                          </a:r>
                        </a:p>
                        <a:p>
                          <a:pPr marL="0" marR="0">
                            <a:lnSpc>
                              <a:spcPct val="100000"/>
                            </a:lnSpc>
                            <a:spcAft>
                              <a:spcPts val="480"/>
                            </a:spcAft>
                            <a:buNone/>
                          </a:pPr>
                          <a14:m>
                            <m:oMath xmlns:m="http://schemas.openxmlformats.org/officeDocument/2006/math">
                              <m:r>
                                <a:rPr lang="en-US" sz="1200" kern="100">
                                  <a:effectLst/>
                                </a:rPr>
                                <m:t>&gt;30 </m:t>
                              </m:r>
                              <m:r>
                                <a:rPr lang="en-US" sz="1200" kern="100">
                                  <a:effectLst/>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 dispose as high-hazard waste by contacting </a:t>
                          </a:r>
                          <a:r>
                            <a:rPr lang="en-US" sz="1200" u="sng" kern="100" dirty="0">
                              <a:effectLst/>
                              <a:latin typeface="Roboto" panose="02000000000000000000" pitchFamily="2" charset="0"/>
                              <a:ea typeface="Roboto" panose="02000000000000000000" pitchFamily="2" charset="0"/>
                              <a:cs typeface="Roboto" panose="02000000000000000000" pitchFamily="2" charset="0"/>
                              <a:hlinkClick r:id="rId2"/>
                            </a:rPr>
                            <a:t>estey@mailbox.sc.edu</a:t>
                          </a:r>
                          <a:r>
                            <a:rPr lang="en-US" sz="1200" kern="100" dirty="0">
                              <a:effectLst/>
                              <a:latin typeface="Roboto" panose="02000000000000000000" pitchFamily="2" charset="0"/>
                              <a:ea typeface="Roboto" panose="02000000000000000000" pitchFamily="2" charset="0"/>
                              <a:cs typeface="Roboto" panose="02000000000000000000" pitchFamily="2" charset="0"/>
                            </a:rPr>
                            <a:t>. </a:t>
                          </a:r>
                        </a:p>
                      </a:txBody>
                      <a:tcPr marL="9525" marR="9525" marT="9525" marB="9525" anchor="ctr"/>
                    </a:tc>
                    <a:extLst>
                      <a:ext uri="{0D108BD9-81ED-4DB2-BD59-A6C34878D82A}">
                        <a16:rowId xmlns:a16="http://schemas.microsoft.com/office/drawing/2014/main" val="3995241895"/>
                      </a:ext>
                    </a:extLst>
                  </a:tr>
                  <a:tr h="1178329">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C</a:t>
                          </a:r>
                        </a:p>
                      </a:txBody>
                      <a:tcPr marL="9525" marR="9525" marT="9525" marB="9525" anchor="ctr"/>
                    </a:tc>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1 years</a:t>
                          </a:r>
                        </a:p>
                      </a:txBody>
                      <a:tcPr marL="9525" marR="9525" marT="9525" marB="9525" anchor="ctr"/>
                    </a:tc>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6 months</a:t>
                          </a:r>
                        </a:p>
                      </a:txBody>
                      <a:tcPr marL="9525" marR="9525" marT="9525" marB="9525" anchor="ctr"/>
                    </a:tc>
                    <a:tc>
                      <a:txBody>
                        <a:bodyPr/>
                        <a:lstStyle/>
                        <a:p>
                          <a:pPr marL="0" marR="0">
                            <a:lnSpc>
                              <a:spcPct val="100000"/>
                            </a:lnSpc>
                            <a:spcAft>
                              <a:spcPts val="48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 10 </a:t>
                          </a:r>
                          <a14:m>
                            <m:oMath xmlns:m="http://schemas.openxmlformats.org/officeDocument/2006/math">
                              <m:r>
                                <a:rPr lang="en-US" sz="1200" kern="100" smtClean="0">
                                  <a:effectLst/>
                                  <a:latin typeface="Cambria Math" panose="02040503050406030204" pitchFamily="18" charset="0"/>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a:t>
                          </a:r>
                          <a:r>
                            <a:rPr lang="en-US" sz="1200" kern="100" baseline="0" dirty="0">
                              <a:effectLst/>
                              <a:latin typeface="Roboto" panose="02000000000000000000" pitchFamily="2" charset="0"/>
                              <a:ea typeface="Roboto" panose="02000000000000000000" pitchFamily="2" charset="0"/>
                              <a:cs typeface="Roboto" panose="02000000000000000000" pitchFamily="2" charset="0"/>
                            </a:rPr>
                            <a:t> </a:t>
                          </a:r>
                          <a:r>
                            <a:rPr lang="en-US" sz="1200" kern="100" dirty="0">
                              <a:effectLst/>
                              <a:latin typeface="Roboto" panose="02000000000000000000" pitchFamily="2" charset="0"/>
                              <a:ea typeface="Roboto" panose="02000000000000000000" pitchFamily="2" charset="0"/>
                              <a:cs typeface="Roboto" panose="02000000000000000000" pitchFamily="2" charset="0"/>
                            </a:rPr>
                            <a:t>relatively safe to use for many procedures.  </a:t>
                          </a:r>
                          <a:r>
                            <a:rPr lang="en-US" sz="1200" u="sng" kern="100" dirty="0">
                              <a:effectLst/>
                              <a:latin typeface="Roboto" panose="02000000000000000000" pitchFamily="2" charset="0"/>
                              <a:ea typeface="Roboto" panose="02000000000000000000" pitchFamily="2" charset="0"/>
                              <a:cs typeface="Roboto" panose="02000000000000000000" pitchFamily="2" charset="0"/>
                            </a:rPr>
                            <a:t>When using for procedures that </a:t>
                          </a:r>
                          <a:r>
                            <a:rPr lang="en-US" sz="1200" kern="100" dirty="0">
                              <a:effectLst/>
                              <a:latin typeface="Roboto" panose="02000000000000000000" pitchFamily="2" charset="0"/>
                              <a:ea typeface="Roboto" panose="02000000000000000000" pitchFamily="2" charset="0"/>
                              <a:cs typeface="Roboto" panose="02000000000000000000" pitchFamily="2" charset="0"/>
                            </a:rPr>
                            <a:t>involve heat, evaporation, or distillation, do not evaporate to dryness and observe precautions! </a:t>
                          </a:r>
                        </a:p>
                        <a:p>
                          <a:pPr marL="0" marR="0">
                            <a:lnSpc>
                              <a:spcPct val="100000"/>
                            </a:lnSpc>
                            <a:spcAft>
                              <a:spcPts val="48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&gt;10-30 </a:t>
                          </a:r>
                          <a14:m>
                            <m:oMath xmlns:m="http://schemas.openxmlformats.org/officeDocument/2006/math">
                              <m:r>
                                <a:rPr lang="en-US" sz="1200" kern="100" smtClean="0">
                                  <a:effectLst/>
                                  <a:latin typeface="Cambria Math" panose="02040503050406030204" pitchFamily="18" charset="0"/>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 neutralize and stabilize then dispose as routine hazardous waste.</a:t>
                          </a:r>
                        </a:p>
                        <a:p>
                          <a:pPr marL="0" marR="0">
                            <a:lnSpc>
                              <a:spcPct val="100000"/>
                            </a:lnSpc>
                            <a:spcAft>
                              <a:spcPts val="480"/>
                            </a:spcAft>
                            <a:buNone/>
                          </a:pPr>
                          <a14:m>
                            <m:oMath xmlns:m="http://schemas.openxmlformats.org/officeDocument/2006/math">
                              <m:r>
                                <a:rPr lang="en-US" sz="1200" kern="100">
                                  <a:effectLst/>
                                </a:rPr>
                                <m:t>&gt;30 </m:t>
                              </m:r>
                              <m:r>
                                <a:rPr lang="en-US" sz="1200" kern="100">
                                  <a:effectLst/>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 dispose as high-hazard waste by contacting </a:t>
                          </a:r>
                          <a:r>
                            <a:rPr lang="en-US" sz="1200" u="sng" kern="100" dirty="0">
                              <a:effectLst/>
                              <a:latin typeface="Roboto" panose="02000000000000000000" pitchFamily="2" charset="0"/>
                              <a:ea typeface="Roboto" panose="02000000000000000000" pitchFamily="2" charset="0"/>
                              <a:cs typeface="Roboto" panose="02000000000000000000" pitchFamily="2" charset="0"/>
                              <a:hlinkClick r:id="rId2"/>
                            </a:rPr>
                            <a:t>estey@mailbox.sc.edu</a:t>
                          </a:r>
                          <a:r>
                            <a:rPr lang="en-US" sz="1200" kern="100" dirty="0">
                              <a:effectLst/>
                              <a:latin typeface="Roboto" panose="02000000000000000000" pitchFamily="2" charset="0"/>
                              <a:ea typeface="Roboto" panose="02000000000000000000" pitchFamily="2" charset="0"/>
                              <a:cs typeface="Roboto" panose="02000000000000000000" pitchFamily="2" charset="0"/>
                            </a:rPr>
                            <a:t>.</a:t>
                          </a:r>
                        </a:p>
                      </a:txBody>
                      <a:tcPr marL="9525" marR="9525" marT="9525" marB="9525" anchor="ctr"/>
                    </a:tc>
                    <a:extLst>
                      <a:ext uri="{0D108BD9-81ED-4DB2-BD59-A6C34878D82A}">
                        <a16:rowId xmlns:a16="http://schemas.microsoft.com/office/drawing/2014/main" val="1016006611"/>
                      </a:ext>
                    </a:extLst>
                  </a:tr>
                  <a:tr h="298267">
                    <a:tc>
                      <a:txBody>
                        <a:bodyPr/>
                        <a:lstStyle/>
                        <a:p>
                          <a:pPr marL="457200" marR="0">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D</a:t>
                          </a:r>
                        </a:p>
                      </a:txBody>
                      <a:tcPr marL="9525" marR="9525" marT="9525" marB="9525" anchor="ctr"/>
                    </a:tc>
                    <a:tc>
                      <a:txBody>
                        <a:bodyPr/>
                        <a:lstStyle/>
                        <a:p>
                          <a:pPr marL="457200" marR="0">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2 years</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2 years</a:t>
                          </a:r>
                        </a:p>
                      </a:txBody>
                      <a:tcPr marL="9525" marR="9525" marT="9525" marB="9525" anchor="ctr"/>
                    </a:tc>
                    <a:tc>
                      <a:txBody>
                        <a:bodyPr/>
                        <a:lstStyle/>
                        <a:p>
                          <a:pPr marL="0" marR="0">
                            <a:lnSpc>
                              <a:spcPct val="100000"/>
                            </a:lnSpc>
                            <a:spcAft>
                              <a:spcPts val="48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Within the storage period, test for peroxide before each use that involves heating, evaporation, distillation or mechanical stress.</a:t>
                          </a:r>
                        </a:p>
                      </a:txBody>
                      <a:tcPr marL="9525" marR="9525" marT="9525" marB="9525" anchor="ctr"/>
                    </a:tc>
                    <a:extLst>
                      <a:ext uri="{0D108BD9-81ED-4DB2-BD59-A6C34878D82A}">
                        <a16:rowId xmlns:a16="http://schemas.microsoft.com/office/drawing/2014/main" val="2835594796"/>
                      </a:ext>
                    </a:extLst>
                  </a:tr>
                </a:tbl>
              </a:graphicData>
            </a:graphic>
          </p:graphicFrame>
        </mc:Choice>
        <mc:Fallback>
          <p:graphicFrame>
            <p:nvGraphicFramePr>
              <p:cNvPr id="6" name="Table 5">
                <a:extLst>
                  <a:ext uri="{FF2B5EF4-FFF2-40B4-BE49-F238E27FC236}">
                    <a16:creationId xmlns:a16="http://schemas.microsoft.com/office/drawing/2014/main" id="{1A8323C2-3F07-D43B-5427-BCD28E8EF442}"/>
                  </a:ext>
                </a:extLst>
              </p:cNvPr>
              <p:cNvGraphicFramePr>
                <a:graphicFrameLocks noGrp="1"/>
              </p:cNvGraphicFramePr>
              <p:nvPr>
                <p:extLst>
                  <p:ext uri="{D42A27DB-BD31-4B8C-83A1-F6EECF244321}">
                    <p14:modId xmlns:p14="http://schemas.microsoft.com/office/powerpoint/2010/main" val="4236750335"/>
                  </p:ext>
                </p:extLst>
              </p:nvPr>
            </p:nvGraphicFramePr>
            <p:xfrm>
              <a:off x="797206" y="1124975"/>
              <a:ext cx="10653578" cy="4720350"/>
            </p:xfrm>
            <a:graphic>
              <a:graphicData uri="http://schemas.openxmlformats.org/drawingml/2006/table">
                <a:tbl>
                  <a:tblPr firstRow="1" firstCol="1" bandRow="1">
                    <a:tableStyleId>{5C22544A-7EE6-4342-B048-85BDC9FD1C3A}</a:tableStyleId>
                  </a:tblPr>
                  <a:tblGrid>
                    <a:gridCol w="1111320">
                      <a:extLst>
                        <a:ext uri="{9D8B030D-6E8A-4147-A177-3AD203B41FA5}">
                          <a16:colId xmlns:a16="http://schemas.microsoft.com/office/drawing/2014/main" val="88017584"/>
                        </a:ext>
                      </a:extLst>
                    </a:gridCol>
                    <a:gridCol w="1111320">
                      <a:extLst>
                        <a:ext uri="{9D8B030D-6E8A-4147-A177-3AD203B41FA5}">
                          <a16:colId xmlns:a16="http://schemas.microsoft.com/office/drawing/2014/main" val="560432938"/>
                        </a:ext>
                      </a:extLst>
                    </a:gridCol>
                    <a:gridCol w="1570627">
                      <a:extLst>
                        <a:ext uri="{9D8B030D-6E8A-4147-A177-3AD203B41FA5}">
                          <a16:colId xmlns:a16="http://schemas.microsoft.com/office/drawing/2014/main" val="1180751992"/>
                        </a:ext>
                      </a:extLst>
                    </a:gridCol>
                    <a:gridCol w="6860311">
                      <a:extLst>
                        <a:ext uri="{9D8B030D-6E8A-4147-A177-3AD203B41FA5}">
                          <a16:colId xmlns:a16="http://schemas.microsoft.com/office/drawing/2014/main" val="4060369200"/>
                        </a:ext>
                      </a:extLst>
                    </a:gridCol>
                  </a:tblGrid>
                  <a:tr h="635508">
                    <a:tc rowSpan="2">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Class</a:t>
                          </a:r>
                        </a:p>
                      </a:txBody>
                      <a:tcPr marL="9525" marR="9525" marT="9525" marB="9525" anchor="ctr"/>
                    </a:tc>
                    <a:tc gridSpan="2">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Without Peroxide Testing </a:t>
                          </a:r>
                          <a:r>
                            <a:rPr lang="en-US" sz="1200" b="0" kern="100" dirty="0">
                              <a:effectLst/>
                              <a:latin typeface="Roboto" panose="02000000000000000000" pitchFamily="2" charset="0"/>
                              <a:ea typeface="Roboto" panose="02000000000000000000" pitchFamily="2" charset="0"/>
                              <a:cs typeface="Roboto" panose="02000000000000000000" pitchFamily="2" charset="0"/>
                            </a:rPr>
                            <a:t>(Store, use and dispose based on dates received, opened, or manufacturer’s expiration.)</a:t>
                          </a:r>
                        </a:p>
                      </a:txBody>
                      <a:tcPr marL="9525" marR="9525" marT="9525" marB="9525" anchor="ctr"/>
                    </a:tc>
                    <a:tc hMerge="1">
                      <a:txBody>
                        <a:bodyPr/>
                        <a:lstStyle/>
                        <a:p>
                          <a:endParaRPr lang="en-US"/>
                        </a:p>
                      </a:txBody>
                      <a:tcP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With Peroxide Testing </a:t>
                          </a:r>
                          <a:r>
                            <a:rPr lang="en-US" sz="1200" b="0" kern="100" dirty="0">
                              <a:effectLst/>
                              <a:latin typeface="Roboto" panose="02000000000000000000" pitchFamily="2" charset="0"/>
                              <a:ea typeface="Roboto" panose="02000000000000000000" pitchFamily="2" charset="0"/>
                              <a:cs typeface="Roboto" panose="02000000000000000000" pitchFamily="2" charset="0"/>
                            </a:rPr>
                            <a:t>(Store, use, and dispose based on peroxide level,                                                     refer to Table 2 for peroxide test schedule.)</a:t>
                          </a:r>
                        </a:p>
                      </a:txBody>
                      <a:tcPr marL="9525" marR="9525" marT="9525" marB="9525" anchor="ctr"/>
                    </a:tc>
                    <a:extLst>
                      <a:ext uri="{0D108BD9-81ED-4DB2-BD59-A6C34878D82A}">
                        <a16:rowId xmlns:a16="http://schemas.microsoft.com/office/drawing/2014/main" val="3351878191"/>
                      </a:ext>
                    </a:extLst>
                  </a:tr>
                  <a:tr h="425196">
                    <a:tc vMerge="1">
                      <a:txBody>
                        <a:bodyPr/>
                        <a:lstStyle/>
                        <a:p>
                          <a:endParaRPr lang="en-US"/>
                        </a:p>
                      </a:txBody>
                      <a:tcP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Unopened (Received date)</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Opened            (Opened date)</a:t>
                          </a:r>
                        </a:p>
                      </a:txBody>
                      <a:tcPr marL="9525" marR="9525" marT="9525" marB="9525" anchor="ctr"/>
                    </a:tc>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Opened</a:t>
                          </a:r>
                        </a:p>
                      </a:txBody>
                      <a:tcPr marL="9525" marR="9525" marT="9525" marB="9525" anchor="ctr"/>
                    </a:tc>
                    <a:extLst>
                      <a:ext uri="{0D108BD9-81ED-4DB2-BD59-A6C34878D82A}">
                        <a16:rowId xmlns:a16="http://schemas.microsoft.com/office/drawing/2014/main" val="2054330289"/>
                      </a:ext>
                    </a:extLst>
                  </a:tr>
                  <a:tr h="877570">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A</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3 months</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3 months</a:t>
                          </a:r>
                        </a:p>
                      </a:txBody>
                      <a:tcPr marL="9525" marR="9525" marT="9525" marB="9525" anchor="ctr"/>
                    </a:tc>
                    <a:tc>
                      <a:txBody>
                        <a:bodyPr/>
                        <a:lstStyle/>
                        <a:p>
                          <a:endParaRPr lang="en-US"/>
                        </a:p>
                      </a:txBody>
                      <a:tcPr marL="9525" marR="9525" marT="9525" marB="9525" anchor="ctr">
                        <a:blipFill>
                          <a:blip r:embed="rId3"/>
                          <a:stretch>
                            <a:fillRect l="-55417" t="-123611" r="-355" b="-327083"/>
                          </a:stretch>
                        </a:blipFill>
                      </a:tcPr>
                    </a:tc>
                    <a:extLst>
                      <a:ext uri="{0D108BD9-81ED-4DB2-BD59-A6C34878D82A}">
                        <a16:rowId xmlns:a16="http://schemas.microsoft.com/office/drawing/2014/main" val="3291168326"/>
                      </a:ext>
                    </a:extLst>
                  </a:tr>
                  <a:tr h="1218937">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B</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1 year</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6 months</a:t>
                          </a:r>
                        </a:p>
                      </a:txBody>
                      <a:tcPr marL="9525" marR="9525" marT="9525" marB="9525" anchor="ctr"/>
                    </a:tc>
                    <a:tc>
                      <a:txBody>
                        <a:bodyPr/>
                        <a:lstStyle/>
                        <a:p>
                          <a:endParaRPr lang="en-US"/>
                        </a:p>
                      </a:txBody>
                      <a:tcPr marL="9525" marR="9525" marT="9525" marB="9525" anchor="ctr">
                        <a:blipFill>
                          <a:blip r:embed="rId3"/>
                          <a:stretch>
                            <a:fillRect l="-55417" t="-161000" r="-355" b="-135500"/>
                          </a:stretch>
                        </a:blipFill>
                      </a:tcPr>
                    </a:tc>
                    <a:extLst>
                      <a:ext uri="{0D108BD9-81ED-4DB2-BD59-A6C34878D82A}">
                        <a16:rowId xmlns:a16="http://schemas.microsoft.com/office/drawing/2014/main" val="3995241895"/>
                      </a:ext>
                    </a:extLst>
                  </a:tr>
                  <a:tr h="1178329">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C</a:t>
                          </a:r>
                        </a:p>
                      </a:txBody>
                      <a:tcPr marL="9525" marR="9525" marT="9525" marB="9525" anchor="ctr"/>
                    </a:tc>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1 years</a:t>
                          </a:r>
                        </a:p>
                      </a:txBody>
                      <a:tcPr marL="9525" marR="9525" marT="9525" marB="9525" anchor="ctr"/>
                    </a:tc>
                    <a:tc>
                      <a:txBody>
                        <a:bodyPr/>
                        <a:lstStyle/>
                        <a:p>
                          <a:pPr marL="0" marR="0" algn="ctr">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6 months</a:t>
                          </a:r>
                        </a:p>
                      </a:txBody>
                      <a:tcPr marL="9525" marR="9525" marT="9525" marB="9525" anchor="ctr"/>
                    </a:tc>
                    <a:tc>
                      <a:txBody>
                        <a:bodyPr/>
                        <a:lstStyle/>
                        <a:p>
                          <a:endParaRPr lang="en-US"/>
                        </a:p>
                      </a:txBody>
                      <a:tcPr marL="9525" marR="9525" marT="9525" marB="9525" anchor="ctr">
                        <a:blipFill>
                          <a:blip r:embed="rId3"/>
                          <a:stretch>
                            <a:fillRect l="-55417" t="-269072" r="-355" b="-39691"/>
                          </a:stretch>
                        </a:blipFill>
                      </a:tcPr>
                    </a:tc>
                    <a:extLst>
                      <a:ext uri="{0D108BD9-81ED-4DB2-BD59-A6C34878D82A}">
                        <a16:rowId xmlns:a16="http://schemas.microsoft.com/office/drawing/2014/main" val="1016006611"/>
                      </a:ext>
                    </a:extLst>
                  </a:tr>
                  <a:tr h="384810">
                    <a:tc>
                      <a:txBody>
                        <a:bodyPr/>
                        <a:lstStyle/>
                        <a:p>
                          <a:pPr marL="457200" marR="0">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D</a:t>
                          </a:r>
                        </a:p>
                      </a:txBody>
                      <a:tcPr marL="9525" marR="9525" marT="9525" marB="9525" anchor="ctr"/>
                    </a:tc>
                    <a:tc>
                      <a:txBody>
                        <a:bodyPr/>
                        <a:lstStyle/>
                        <a:p>
                          <a:pPr marL="457200" marR="0">
                            <a:lnSpc>
                              <a:spcPct val="115000"/>
                            </a:lnSpc>
                            <a:spcAft>
                              <a:spcPts val="800"/>
                            </a:spcAft>
                            <a:buNone/>
                          </a:pPr>
                          <a:r>
                            <a:rPr lang="en-US" sz="1200" kern="100">
                              <a:effectLst/>
                              <a:latin typeface="Roboto" panose="02000000000000000000" pitchFamily="2" charset="0"/>
                              <a:ea typeface="Roboto" panose="02000000000000000000" pitchFamily="2" charset="0"/>
                              <a:cs typeface="Roboto" panose="02000000000000000000" pitchFamily="2" charset="0"/>
                            </a:rPr>
                            <a:t>2 years</a:t>
                          </a:r>
                        </a:p>
                      </a:txBody>
                      <a:tcPr marL="9525" marR="9525" marT="9525" marB="9525" anchor="ctr"/>
                    </a:tc>
                    <a:tc>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2 years</a:t>
                          </a:r>
                        </a:p>
                      </a:txBody>
                      <a:tcPr marL="9525" marR="9525" marT="9525" marB="9525" anchor="ctr"/>
                    </a:tc>
                    <a:tc>
                      <a:txBody>
                        <a:bodyPr/>
                        <a:lstStyle/>
                        <a:p>
                          <a:pPr marL="0" marR="0">
                            <a:lnSpc>
                              <a:spcPct val="100000"/>
                            </a:lnSpc>
                            <a:spcAft>
                              <a:spcPts val="48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Within the storage period, test for peroxide before each use that involves heating, evaporation, distillation or mechanical stress.</a:t>
                          </a:r>
                        </a:p>
                      </a:txBody>
                      <a:tcPr marL="9525" marR="9525" marT="9525" marB="9525" anchor="ctr"/>
                    </a:tc>
                    <a:extLst>
                      <a:ext uri="{0D108BD9-81ED-4DB2-BD59-A6C34878D82A}">
                        <a16:rowId xmlns:a16="http://schemas.microsoft.com/office/drawing/2014/main" val="2835594796"/>
                      </a:ext>
                    </a:extLst>
                  </a:tr>
                </a:tbl>
              </a:graphicData>
            </a:graphic>
          </p:graphicFrame>
        </mc:Fallback>
      </mc:AlternateContent>
      <p:sp>
        <p:nvSpPr>
          <p:cNvPr id="9" name="TextBox 8">
            <a:extLst>
              <a:ext uri="{FF2B5EF4-FFF2-40B4-BE49-F238E27FC236}">
                <a16:creationId xmlns:a16="http://schemas.microsoft.com/office/drawing/2014/main" id="{8576858E-BD26-888D-67E3-AF6CD68CE549}"/>
              </a:ext>
            </a:extLst>
          </p:cNvPr>
          <p:cNvSpPr txBox="1"/>
          <p:nvPr/>
        </p:nvSpPr>
        <p:spPr>
          <a:xfrm>
            <a:off x="1887638" y="5970879"/>
            <a:ext cx="9387732" cy="523220"/>
          </a:xfrm>
          <a:prstGeom prst="rect">
            <a:avLst/>
          </a:prstGeom>
          <a:noFill/>
        </p:spPr>
        <p:txBody>
          <a:bodyPr wrap="square">
            <a:spAutoFit/>
          </a:bodyPr>
          <a:lstStyle/>
          <a:p>
            <a:pPr marL="0" marR="0" indent="-914400">
              <a:spcBef>
                <a:spcPts val="600"/>
              </a:spcBef>
            </a:pPr>
            <a:r>
              <a:rPr lang="en-US" sz="1400" b="1" u="sng" kern="100" dirty="0">
                <a:effectLst/>
                <a:latin typeface="Roboto" panose="02000000000000000000" pitchFamily="2" charset="0"/>
                <a:ea typeface="Roboto" panose="02000000000000000000" pitchFamily="2" charset="0"/>
                <a:cs typeface="Roboto" panose="02000000000000000000" pitchFamily="2" charset="0"/>
              </a:rPr>
              <a:t>Exceptions</a:t>
            </a:r>
            <a:r>
              <a:rPr lang="en-US" sz="1400" kern="100" dirty="0">
                <a:effectLst/>
                <a:latin typeface="Roboto" panose="02000000000000000000" pitchFamily="2" charset="0"/>
                <a:ea typeface="Roboto" panose="02000000000000000000" pitchFamily="2" charset="0"/>
                <a:cs typeface="Roboto" panose="02000000000000000000" pitchFamily="2" charset="0"/>
              </a:rPr>
              <a:t>: Dispose by manufacturer’s expiration if sooner; immediately dispose if there are signs of peroxide formation         (crystals, discoloration, increased viscosity, gel formation, pressure buildup).</a:t>
            </a:r>
          </a:p>
        </p:txBody>
      </p:sp>
    </p:spTree>
    <p:extLst>
      <p:ext uri="{BB962C8B-B14F-4D97-AF65-F5344CB8AC3E}">
        <p14:creationId xmlns:p14="http://schemas.microsoft.com/office/powerpoint/2010/main" val="3421614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709BA-4EC8-1F42-91ED-F3115B647B7C}"/>
              </a:ext>
            </a:extLst>
          </p:cNvPr>
          <p:cNvSpPr>
            <a:spLocks noGrp="1"/>
          </p:cNvSpPr>
          <p:nvPr>
            <p:ph type="title"/>
          </p:nvPr>
        </p:nvSpPr>
        <p:spPr/>
        <p:txBody>
          <a:bodyPr/>
          <a:lstStyle/>
          <a:p>
            <a:r>
              <a:rPr lang="en-US" dirty="0"/>
              <a:t>4. Handling and Use Procedures</a:t>
            </a:r>
            <a:br>
              <a:rPr lang="en-US" dirty="0"/>
            </a:br>
            <a:endParaRPr lang="en-US" dirty="0"/>
          </a:p>
        </p:txBody>
      </p:sp>
      <p:sp>
        <p:nvSpPr>
          <p:cNvPr id="3" name="Content Placeholder 2">
            <a:extLst>
              <a:ext uri="{FF2B5EF4-FFF2-40B4-BE49-F238E27FC236}">
                <a16:creationId xmlns:a16="http://schemas.microsoft.com/office/drawing/2014/main" id="{0C09FA81-1CF8-354C-CA89-60284E0BC43F}"/>
              </a:ext>
            </a:extLst>
          </p:cNvPr>
          <p:cNvSpPr>
            <a:spLocks noGrp="1"/>
          </p:cNvSpPr>
          <p:nvPr>
            <p:ph idx="1"/>
          </p:nvPr>
        </p:nvSpPr>
        <p:spPr>
          <a:solidFill>
            <a:schemeClr val="tx2">
              <a:lumMod val="25000"/>
              <a:lumOff val="75000"/>
            </a:schemeClr>
          </a:solidFill>
        </p:spPr>
        <p:txBody>
          <a:bodyPr>
            <a:normAutofit fontScale="85000" lnSpcReduction="20000"/>
          </a:bodyPr>
          <a:lstStyle/>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900" kern="100" dirty="0">
                <a:effectLst/>
                <a:ea typeface="Aptos" panose="020B0004020202020204" pitchFamily="34" charset="0"/>
                <a:cs typeface="Times New Roman" panose="02020603050405020304" pitchFamily="18" charset="0"/>
              </a:rPr>
              <a:t>Wear chemical-resistant gloves, lab coat, safety goggles, and, if necessary, face shields and hearing protection when handling, especially for older containers.</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900" kern="100" dirty="0">
                <a:effectLst/>
                <a:ea typeface="Aptos" panose="020B0004020202020204" pitchFamily="34" charset="0"/>
                <a:cs typeface="Times New Roman" panose="02020603050405020304" pitchFamily="18" charset="0"/>
              </a:rPr>
              <a:t>Use in a fume hood to minimize inhalation exposure, reducing health risks from potential vapors.</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900" kern="100" dirty="0">
                <a:effectLst/>
                <a:ea typeface="Aptos" panose="020B0004020202020204" pitchFamily="34" charset="0"/>
                <a:cs typeface="Times New Roman" panose="02020603050405020304" pitchFamily="18" charset="0"/>
              </a:rPr>
              <a:t>Obtain aliquots from the original container in the amount that you will use immediately to avoid storage in improper containers (unsealed like beakers, volumetric flasks or containers with glass stoppers or metal lids). </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900" kern="100" dirty="0">
                <a:effectLst/>
                <a:ea typeface="Aptos" panose="020B0004020202020204" pitchFamily="34" charset="0"/>
                <a:cs typeface="Times New Roman" panose="02020603050405020304" pitchFamily="18" charset="0"/>
              </a:rPr>
              <a:t>Any excess chemical should be disposed of as hazardous waste according to established disposal schedule. </a:t>
            </a:r>
            <a:r>
              <a:rPr lang="en-US" sz="1900" u="sng" kern="100" dirty="0">
                <a:effectLst/>
                <a:ea typeface="Aptos" panose="020B0004020202020204" pitchFamily="34" charset="0"/>
                <a:cs typeface="Times New Roman" panose="02020603050405020304" pitchFamily="18" charset="0"/>
              </a:rPr>
              <a:t>Do not</a:t>
            </a:r>
            <a:r>
              <a:rPr lang="en-US" sz="1900" kern="100" dirty="0">
                <a:effectLst/>
                <a:ea typeface="Aptos" panose="020B0004020202020204" pitchFamily="34" charset="0"/>
                <a:cs typeface="Times New Roman" panose="02020603050405020304" pitchFamily="18" charset="0"/>
              </a:rPr>
              <a:t> pour unused excess back into the original bottle. This will introduce trace impurities that may increase the rate of peroxide formation. </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900" kern="100" dirty="0">
                <a:effectLst/>
                <a:ea typeface="Aptos" panose="020B0004020202020204" pitchFamily="34" charset="0"/>
                <a:cs typeface="Times New Roman" panose="02020603050405020304" pitchFamily="18" charset="0"/>
              </a:rPr>
              <a:t>Ensure that the lids are closed tightly before returning to storage cabinets.</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900" kern="100" dirty="0">
                <a:effectLst/>
                <a:ea typeface="Aptos" panose="020B0004020202020204" pitchFamily="34" charset="0"/>
                <a:cs typeface="Times New Roman" panose="02020603050405020304" pitchFamily="18" charset="0"/>
              </a:rPr>
              <a:t>Practice good chemical hygiene to avoid cross-contaminating </a:t>
            </a:r>
            <a:r>
              <a:rPr lang="en-US" sz="1900" kern="100" dirty="0" err="1">
                <a:effectLst/>
                <a:ea typeface="Aptos" panose="020B0004020202020204" pitchFamily="34" charset="0"/>
                <a:cs typeface="Times New Roman" panose="02020603050405020304" pitchFamily="18" charset="0"/>
              </a:rPr>
              <a:t>PFCs.</a:t>
            </a:r>
            <a:r>
              <a:rPr lang="en-US" sz="1900" kern="100" dirty="0">
                <a:effectLst/>
                <a:ea typeface="Aptos" panose="020B0004020202020204" pitchFamily="34" charset="0"/>
                <a:cs typeface="Times New Roman" panose="02020603050405020304" pitchFamily="18" charset="0"/>
              </a:rPr>
              <a:t> Use glass and plastic equipment for handling (metal impurities can increase peroxide formation).</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900" kern="100" dirty="0">
                <a:effectLst/>
                <a:ea typeface="Aptos" panose="020B0004020202020204" pitchFamily="34" charset="0"/>
                <a:cs typeface="Times New Roman" panose="02020603050405020304" pitchFamily="18" charset="0"/>
              </a:rPr>
              <a:t>Check for signs of peroxide formation before opening containers. Do not open containers past their expiration date without prior testing to avoid handling potentially explosive materials.</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900" kern="100" dirty="0">
                <a:ea typeface="Aptos" panose="020B0004020202020204" pitchFamily="34" charset="0"/>
                <a:cs typeface="Times New Roman" panose="02020603050405020304" pitchFamily="18" charset="0"/>
              </a:rPr>
              <a:t>Always test for peroxide before using PFCs in distillation/evaporation/heating procedures.  These procedures remove the inhibitors. Plan on stabilizing the end product and do not store for long periods.</a:t>
            </a:r>
            <a:endParaRPr lang="en-US" sz="1900" kern="100" dirty="0">
              <a:effectLst/>
              <a:ea typeface="Aptos" panose="020B0004020202020204" pitchFamily="34" charset="0"/>
              <a:cs typeface="Times New Roman" panose="02020603050405020304" pitchFamily="18" charset="0"/>
            </a:endParaRPr>
          </a:p>
          <a:p>
            <a:pPr marL="0" marR="0" lvl="0" indent="0">
              <a:lnSpc>
                <a:spcPct val="115000"/>
              </a:lnSpc>
              <a:buNone/>
            </a:pPr>
            <a:endParaRPr lang="en-US" dirty="0"/>
          </a:p>
        </p:txBody>
      </p:sp>
    </p:spTree>
    <p:extLst>
      <p:ext uri="{BB962C8B-B14F-4D97-AF65-F5344CB8AC3E}">
        <p14:creationId xmlns:p14="http://schemas.microsoft.com/office/powerpoint/2010/main" val="1307564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931BE-1EB2-ACA1-93E6-7695542232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8BB86-F6B0-766E-8FD0-7B7C485FD06B}"/>
              </a:ext>
            </a:extLst>
          </p:cNvPr>
          <p:cNvSpPr>
            <a:spLocks noGrp="1"/>
          </p:cNvSpPr>
          <p:nvPr>
            <p:ph type="title"/>
          </p:nvPr>
        </p:nvSpPr>
        <p:spPr/>
        <p:txBody>
          <a:bodyPr/>
          <a:lstStyle/>
          <a:p>
            <a:r>
              <a:rPr lang="en-US" dirty="0"/>
              <a:t>U of Minnesota </a:t>
            </a:r>
            <a:br>
              <a:rPr lang="en-US" dirty="0"/>
            </a:br>
            <a:r>
              <a:rPr lang="en-US" b="0" dirty="0"/>
              <a:t>Methyl methacrylate explosion on storage.</a:t>
            </a:r>
          </a:p>
        </p:txBody>
      </p:sp>
      <p:pic>
        <p:nvPicPr>
          <p:cNvPr id="7" name="Content Placeholder 6">
            <a:extLst>
              <a:ext uri="{FF2B5EF4-FFF2-40B4-BE49-F238E27FC236}">
                <a16:creationId xmlns:a16="http://schemas.microsoft.com/office/drawing/2014/main" id="{A57FF036-2824-38B5-E927-54E96499287E}"/>
              </a:ext>
            </a:extLst>
          </p:cNvPr>
          <p:cNvPicPr>
            <a:picLocks noGrp="1" noChangeAspect="1"/>
          </p:cNvPicPr>
          <p:nvPr>
            <p:ph sz="half" idx="1"/>
          </p:nvPr>
        </p:nvPicPr>
        <p:blipFill>
          <a:blip r:embed="rId2"/>
          <a:stretch>
            <a:fillRect/>
          </a:stretch>
        </p:blipFill>
        <p:spPr>
          <a:xfrm>
            <a:off x="1831783" y="2662844"/>
            <a:ext cx="2743583" cy="2676899"/>
          </a:xfrm>
        </p:spPr>
      </p:pic>
      <p:sp>
        <p:nvSpPr>
          <p:cNvPr id="6" name="Content Placeholder 5">
            <a:extLst>
              <a:ext uri="{FF2B5EF4-FFF2-40B4-BE49-F238E27FC236}">
                <a16:creationId xmlns:a16="http://schemas.microsoft.com/office/drawing/2014/main" id="{AF1D9F47-8A37-45F7-88CA-E131F49BFA81}"/>
              </a:ext>
            </a:extLst>
          </p:cNvPr>
          <p:cNvSpPr>
            <a:spLocks noGrp="1"/>
          </p:cNvSpPr>
          <p:nvPr>
            <p:ph sz="half" idx="2"/>
          </p:nvPr>
        </p:nvSpPr>
        <p:spPr>
          <a:solidFill>
            <a:schemeClr val="tx2">
              <a:lumMod val="10000"/>
              <a:lumOff val="90000"/>
            </a:schemeClr>
          </a:solidFill>
        </p:spPr>
        <p:txBody>
          <a:bodyPr>
            <a:normAutofit/>
          </a:bodyPr>
          <a:lstStyle/>
          <a:p>
            <a:pPr marL="0" indent="0">
              <a:buNone/>
            </a:pPr>
            <a:r>
              <a:rPr lang="en-US" dirty="0"/>
              <a:t>Quote from a researcher in the UMN Chemistry Department: “</a:t>
            </a:r>
            <a:r>
              <a:rPr lang="en-US" i="1" dirty="0"/>
              <a:t>A few years back, a bottle of methyl methacrylate exploded overnight on one of our storage shelves in Smith Hall. The only evidence that the bottle even existed was the 'puck' of polymer (photo on the left) and a small section of the bottle that included the cap and neck about 95% of the glass simply disappeared. It must have been quite the blast!</a:t>
            </a:r>
            <a:r>
              <a:rPr lang="en-US" dirty="0"/>
              <a:t>”</a:t>
            </a:r>
          </a:p>
        </p:txBody>
      </p:sp>
    </p:spTree>
    <p:extLst>
      <p:ext uri="{BB962C8B-B14F-4D97-AF65-F5344CB8AC3E}">
        <p14:creationId xmlns:p14="http://schemas.microsoft.com/office/powerpoint/2010/main" val="3660735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2C4C1-2007-C3B2-D851-6CBDFCF08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38E4B-55F5-74A8-4DD9-F1287A7FCD83}"/>
              </a:ext>
            </a:extLst>
          </p:cNvPr>
          <p:cNvSpPr>
            <a:spLocks noGrp="1"/>
          </p:cNvSpPr>
          <p:nvPr>
            <p:ph type="title"/>
          </p:nvPr>
        </p:nvSpPr>
        <p:spPr/>
        <p:txBody>
          <a:bodyPr/>
          <a:lstStyle/>
          <a:p>
            <a:r>
              <a:rPr lang="en-US" dirty="0"/>
              <a:t>4. Precautions for distillation/evaporation</a:t>
            </a:r>
            <a:br>
              <a:rPr lang="en-US" dirty="0"/>
            </a:br>
            <a:endParaRPr lang="en-US" dirty="0"/>
          </a:p>
        </p:txBody>
      </p:sp>
      <p:sp>
        <p:nvSpPr>
          <p:cNvPr id="3" name="Content Placeholder 2">
            <a:extLst>
              <a:ext uri="{FF2B5EF4-FFF2-40B4-BE49-F238E27FC236}">
                <a16:creationId xmlns:a16="http://schemas.microsoft.com/office/drawing/2014/main" id="{B45C9FD5-EC61-DA14-4D83-5417A45CB76B}"/>
              </a:ext>
            </a:extLst>
          </p:cNvPr>
          <p:cNvSpPr>
            <a:spLocks noGrp="1"/>
          </p:cNvSpPr>
          <p:nvPr>
            <p:ph sz="half" idx="1"/>
          </p:nvPr>
        </p:nvSpPr>
        <p:spPr>
          <a:xfrm>
            <a:off x="612647" y="1487296"/>
            <a:ext cx="7155135" cy="4822063"/>
          </a:xfrm>
          <a:solidFill>
            <a:schemeClr val="tx2">
              <a:lumMod val="25000"/>
              <a:lumOff val="75000"/>
            </a:schemeClr>
          </a:solidFill>
        </p:spPr>
        <p:txBody>
          <a:bodyPr>
            <a:noAutofit/>
          </a:bodyPr>
          <a:lstStyle/>
          <a:p>
            <a:pPr marL="0" marR="0" lvl="0" indent="0">
              <a:lnSpc>
                <a:spcPct val="115000"/>
              </a:lnSpc>
              <a:buNone/>
            </a:pPr>
            <a:r>
              <a:rPr lang="en-US" sz="1400" dirty="0"/>
              <a:t>Distillation/evaporation increases the likelihood of more peroxide formation and subsequent detonation. </a:t>
            </a:r>
            <a:r>
              <a:rPr lang="en-US" sz="1400" u="sng" dirty="0"/>
              <a:t>Follow these precautions</a:t>
            </a:r>
            <a:r>
              <a:rPr lang="en-US" sz="1400" dirty="0"/>
              <a:t>:</a:t>
            </a:r>
          </a:p>
          <a:p>
            <a:pPr marL="457200" marR="0" lvl="0">
              <a:lnSpc>
                <a:spcPct val="115000"/>
              </a:lnSpc>
              <a:buFont typeface="Courier New" panose="02070309020205020404" pitchFamily="49" charset="0"/>
              <a:buChar char="o"/>
            </a:pPr>
            <a:r>
              <a:rPr lang="en-US" sz="1400" dirty="0"/>
              <a:t>Test for peroxides before distilling; do not distill if the test shows &gt; 10 ppm peroxides.  </a:t>
            </a:r>
          </a:p>
          <a:p>
            <a:pPr marL="457200" marR="0" lvl="0">
              <a:lnSpc>
                <a:spcPct val="115000"/>
              </a:lnSpc>
              <a:buFont typeface="Courier New" panose="02070309020205020404" pitchFamily="49" charset="0"/>
              <a:buChar char="o"/>
            </a:pPr>
            <a:r>
              <a:rPr lang="en-US" sz="1400" dirty="0"/>
              <a:t>Distill under an inert atmosphere.</a:t>
            </a:r>
          </a:p>
          <a:p>
            <a:pPr marL="457200" marR="0" lvl="0">
              <a:lnSpc>
                <a:spcPct val="115000"/>
              </a:lnSpc>
              <a:buFont typeface="Courier New" panose="02070309020205020404" pitchFamily="49" charset="0"/>
              <a:buChar char="o"/>
            </a:pPr>
            <a:r>
              <a:rPr lang="en-US" sz="1400" dirty="0"/>
              <a:t>Set up distillation apparatus with Teflon sleeves between glassware joints to reduce friction as peroxides may accumulate in glassware joint during distillation. </a:t>
            </a:r>
          </a:p>
          <a:p>
            <a:pPr marL="457200" marR="0" lvl="0">
              <a:lnSpc>
                <a:spcPct val="115000"/>
              </a:lnSpc>
              <a:buFont typeface="Courier New" panose="02070309020205020404" pitchFamily="49" charset="0"/>
              <a:buChar char="o"/>
            </a:pPr>
            <a:r>
              <a:rPr lang="en-US" sz="1400" dirty="0"/>
              <a:t>Never distill to dryness. Stop distillations of a PFC when 20% of starting volume remains or add a nonvolatile oil such as mineral oil, which ensures going to dryness is not possible and help dilute any peroxides formed in the distillation pot. </a:t>
            </a:r>
          </a:p>
          <a:p>
            <a:pPr marL="457200" marR="0" lvl="0">
              <a:lnSpc>
                <a:spcPct val="115000"/>
              </a:lnSpc>
              <a:buFont typeface="Courier New" panose="02070309020205020404" pitchFamily="49" charset="0"/>
              <a:buChar char="o"/>
            </a:pPr>
            <a:r>
              <a:rPr lang="en-US" sz="1400" dirty="0"/>
              <a:t>Be cautious agitating or shaking the distillation pot. </a:t>
            </a:r>
          </a:p>
          <a:p>
            <a:pPr marL="457200" marR="0" lvl="0">
              <a:lnSpc>
                <a:spcPct val="115000"/>
              </a:lnSpc>
              <a:buFont typeface="Courier New" panose="02070309020205020404" pitchFamily="49" charset="0"/>
              <a:buChar char="o"/>
            </a:pPr>
            <a:r>
              <a:rPr lang="en-US" sz="1400" dirty="0"/>
              <a:t>Do not refrigerate/freeze the remaining solvent. </a:t>
            </a:r>
          </a:p>
          <a:p>
            <a:pPr marL="457200" marR="0" lvl="0">
              <a:lnSpc>
                <a:spcPct val="115000"/>
              </a:lnSpc>
              <a:buFont typeface="Courier New" panose="02070309020205020404" pitchFamily="49" charset="0"/>
              <a:buChar char="o"/>
            </a:pPr>
            <a:r>
              <a:rPr lang="en-US" sz="1400" dirty="0"/>
              <a:t>Distillation removes inhibitors so it is important to add an inhibitor post-distillation or sparge and store the distillate with inert gas. </a:t>
            </a:r>
          </a:p>
        </p:txBody>
      </p:sp>
      <p:pic>
        <p:nvPicPr>
          <p:cNvPr id="11" name="Picture 10">
            <a:extLst>
              <a:ext uri="{FF2B5EF4-FFF2-40B4-BE49-F238E27FC236}">
                <a16:creationId xmlns:a16="http://schemas.microsoft.com/office/drawing/2014/main" id="{1BD9035D-195B-EBA8-05C4-A3AFFEA94035}"/>
              </a:ext>
            </a:extLst>
          </p:cNvPr>
          <p:cNvPicPr>
            <a:picLocks noChangeAspect="1"/>
          </p:cNvPicPr>
          <p:nvPr/>
        </p:nvPicPr>
        <p:blipFill>
          <a:blip r:embed="rId2"/>
          <a:stretch>
            <a:fillRect/>
          </a:stretch>
        </p:blipFill>
        <p:spPr>
          <a:xfrm>
            <a:off x="7934036" y="1976438"/>
            <a:ext cx="3653571" cy="2491071"/>
          </a:xfrm>
          <a:prstGeom prst="rect">
            <a:avLst/>
          </a:prstGeom>
        </p:spPr>
      </p:pic>
    </p:spTree>
    <p:extLst>
      <p:ext uri="{BB962C8B-B14F-4D97-AF65-F5344CB8AC3E}">
        <p14:creationId xmlns:p14="http://schemas.microsoft.com/office/powerpoint/2010/main" val="198247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F32DA861-71EB-E1B1-AA66-7E2BF61F2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BC0942-DE34-0669-8CE0-E12E7DF7BB64}"/>
              </a:ext>
            </a:extLst>
          </p:cNvPr>
          <p:cNvSpPr>
            <a:spLocks noGrp="1"/>
          </p:cNvSpPr>
          <p:nvPr>
            <p:ph type="title"/>
          </p:nvPr>
        </p:nvSpPr>
        <p:spPr>
          <a:xfrm>
            <a:off x="679531" y="250018"/>
            <a:ext cx="6140462" cy="1529932"/>
          </a:xfrm>
        </p:spPr>
        <p:txBody>
          <a:bodyPr vert="horz" lIns="91440" tIns="45720" rIns="91440" bIns="45720" rtlCol="0" anchor="b">
            <a:normAutofit/>
          </a:bodyPr>
          <a:lstStyle/>
          <a:p>
            <a:r>
              <a:rPr lang="en-US" b="1" kern="1200" dirty="0">
                <a:solidFill>
                  <a:schemeClr val="tx1"/>
                </a:solidFill>
                <a:latin typeface="+mj-lt"/>
                <a:ea typeface="+mj-ea"/>
                <a:cs typeface="+mj-cs"/>
              </a:rPr>
              <a:t>5. Testing for Peroxides</a:t>
            </a:r>
            <a:br>
              <a:rPr lang="en-US" b="1" kern="1200" dirty="0">
                <a:solidFill>
                  <a:schemeClr val="tx1"/>
                </a:solidFill>
                <a:latin typeface="+mj-lt"/>
                <a:ea typeface="+mj-ea"/>
                <a:cs typeface="+mj-cs"/>
              </a:rPr>
            </a:br>
            <a:endParaRPr lang="en-US"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BA00094B-FAA1-B06D-4B13-B72A95AED33F}"/>
              </a:ext>
            </a:extLst>
          </p:cNvPr>
          <p:cNvSpPr>
            <a:spLocks noGrp="1"/>
          </p:cNvSpPr>
          <p:nvPr>
            <p:ph sz="half" idx="1"/>
          </p:nvPr>
        </p:nvSpPr>
        <p:spPr>
          <a:xfrm>
            <a:off x="563657" y="1503734"/>
            <a:ext cx="7183128" cy="4619782"/>
          </a:xfrm>
          <a:solidFill>
            <a:schemeClr val="tx2">
              <a:lumMod val="25000"/>
              <a:lumOff val="75000"/>
            </a:schemeClr>
          </a:solidFill>
        </p:spPr>
        <p:txBody>
          <a:bodyPr vert="horz" lIns="91440" tIns="45720" rIns="91440" bIns="45720" rtlCol="0">
            <a:noAutofit/>
          </a:bodyPr>
          <a:lstStyle/>
          <a:p>
            <a:pPr marL="342900" marR="0" lvl="0">
              <a:lnSpc>
                <a:spcPct val="110000"/>
              </a:lnSpc>
              <a:spcBef>
                <a:spcPts val="600"/>
              </a:spcBef>
              <a:buSzPts val="1000"/>
              <a:tabLst>
                <a:tab pos="457200" algn="l"/>
              </a:tabLst>
            </a:pPr>
            <a:r>
              <a:rPr lang="en-US" sz="1200" dirty="0">
                <a:effectLst/>
              </a:rPr>
              <a:t>Testing for peroxide is required </a:t>
            </a:r>
          </a:p>
          <a:p>
            <a:pPr marL="914400" marR="0" lvl="0">
              <a:lnSpc>
                <a:spcPct val="100000"/>
              </a:lnSpc>
              <a:spcBef>
                <a:spcPts val="600"/>
              </a:spcBef>
              <a:buSzPts val="1000"/>
              <a:buFont typeface="Courier New" panose="02070309020205020404" pitchFamily="49" charset="0"/>
              <a:buChar char="o"/>
              <a:tabLst>
                <a:tab pos="457200" algn="l"/>
              </a:tabLst>
            </a:pPr>
            <a:r>
              <a:rPr lang="en-US" sz="1200" dirty="0"/>
              <a:t>Before using PFC in high-hazard procedures.</a:t>
            </a:r>
          </a:p>
          <a:p>
            <a:pPr marL="914400" marR="0" lvl="0">
              <a:lnSpc>
                <a:spcPct val="100000"/>
              </a:lnSpc>
              <a:spcBef>
                <a:spcPts val="600"/>
              </a:spcBef>
              <a:buSzPts val="1000"/>
              <a:buFont typeface="Courier New" panose="02070309020205020404" pitchFamily="49" charset="0"/>
              <a:buChar char="o"/>
              <a:tabLst>
                <a:tab pos="457200" algn="l"/>
              </a:tabLst>
            </a:pPr>
            <a:r>
              <a:rPr lang="en-US" sz="1200" dirty="0">
                <a:effectLst/>
              </a:rPr>
              <a:t>If intending to keep PFC beyond established storage time (Table 2).</a:t>
            </a:r>
          </a:p>
          <a:p>
            <a:pPr marL="342900" marR="0" lvl="0">
              <a:lnSpc>
                <a:spcPct val="110000"/>
              </a:lnSpc>
              <a:spcBef>
                <a:spcPts val="600"/>
              </a:spcBef>
              <a:buSzPts val="1000"/>
              <a:tabLst>
                <a:tab pos="457200" algn="l"/>
              </a:tabLst>
            </a:pPr>
            <a:r>
              <a:rPr lang="en-US" sz="1200" dirty="0">
                <a:effectLst/>
              </a:rPr>
              <a:t>Test for peroxide according to the PFC class and the testing schedule for each class. </a:t>
            </a:r>
          </a:p>
          <a:p>
            <a:pPr marL="342900" marR="0" lvl="0">
              <a:lnSpc>
                <a:spcPct val="110000"/>
              </a:lnSpc>
              <a:spcBef>
                <a:spcPts val="600"/>
              </a:spcBef>
              <a:buSzPts val="1000"/>
              <a:tabLst>
                <a:tab pos="457200" algn="l"/>
              </a:tabLst>
            </a:pPr>
            <a:r>
              <a:rPr lang="en-US" sz="1200" dirty="0">
                <a:effectLst/>
              </a:rPr>
              <a:t>Use </a:t>
            </a:r>
            <a:r>
              <a:rPr lang="en-US" sz="1200" dirty="0" err="1">
                <a:effectLst/>
              </a:rPr>
              <a:t>Quantofix</a:t>
            </a:r>
            <a:r>
              <a:rPr lang="en-US" sz="1200" dirty="0">
                <a:effectLst/>
              </a:rPr>
              <a:t> 100 or EM Quant peroxide test strips (0-100 ppm range). Read the manufacturer’s instructions and practice the procedure to improve proficiency.</a:t>
            </a:r>
          </a:p>
          <a:p>
            <a:pPr marL="342900" marR="0" lvl="0">
              <a:lnSpc>
                <a:spcPct val="110000"/>
              </a:lnSpc>
              <a:spcBef>
                <a:spcPts val="600"/>
              </a:spcBef>
              <a:buSzPts val="1000"/>
              <a:tabLst>
                <a:tab pos="457200" algn="l"/>
              </a:tabLst>
            </a:pPr>
            <a:r>
              <a:rPr lang="en-US" sz="1200" dirty="0">
                <a:effectLst/>
              </a:rPr>
              <a:t>Ensure that the test strips are within their expiration date to guarantee accuracy. Strips typically have a shelf life of 3 years if stored in a cool, dry place, away from sunlight and moisture. </a:t>
            </a:r>
          </a:p>
          <a:p>
            <a:pPr marL="342900" marR="0" lvl="0">
              <a:lnSpc>
                <a:spcPct val="110000"/>
              </a:lnSpc>
              <a:spcBef>
                <a:spcPts val="600"/>
              </a:spcBef>
              <a:buSzPts val="1000"/>
              <a:tabLst>
                <a:tab pos="457200" algn="l"/>
              </a:tabLst>
            </a:pPr>
            <a:r>
              <a:rPr lang="en-US" sz="1200" dirty="0">
                <a:effectLst/>
              </a:rPr>
              <a:t>Open the container and remove only the strips needed at one time, then close the container immediately.  Do not touch the test field as oils or contaminants can affect the reaction.  Ensure the solution is at room temperature, as temperature can influence color development and accuracy. </a:t>
            </a:r>
          </a:p>
          <a:p>
            <a:pPr marL="342900" marR="0" lvl="0">
              <a:lnSpc>
                <a:spcPct val="110000"/>
              </a:lnSpc>
              <a:spcBef>
                <a:spcPts val="600"/>
              </a:spcBef>
              <a:buSzPts val="1000"/>
              <a:tabLst>
                <a:tab pos="457200" algn="l"/>
              </a:tabLst>
            </a:pPr>
            <a:r>
              <a:rPr lang="en-US" sz="1200" dirty="0">
                <a:effectLst/>
              </a:rPr>
              <a:t>Use distilled water as Zero control and 3 ppm hydrogen peroxide as a positive control to verify the performance of the test strips. Always prepare the 3ppm hydrogen peroxide fresh on the day of the test.</a:t>
            </a:r>
          </a:p>
          <a:p>
            <a:pPr marL="342900" marR="0" lvl="0">
              <a:lnSpc>
                <a:spcPct val="110000"/>
              </a:lnSpc>
              <a:spcBef>
                <a:spcPts val="600"/>
              </a:spcBef>
              <a:buSzPts val="1000"/>
              <a:tabLst>
                <a:tab pos="457200" algn="l"/>
              </a:tabLst>
            </a:pPr>
            <a:r>
              <a:rPr lang="en-US" sz="1200" dirty="0">
                <a:effectLst/>
              </a:rPr>
              <a:t>Record test results on the peroxide test log or a peroxide test label that can be attached to large containers. Upload a photo of the test results for each container tested in Campus Optics (Container page, Add New Document on top right of the screen).</a:t>
            </a:r>
          </a:p>
        </p:txBody>
      </p:sp>
      <p:pic>
        <p:nvPicPr>
          <p:cNvPr id="7170" name="Picture 2" descr="CTL Scientific Supply Corp QUANTOFIX ...">
            <a:extLst>
              <a:ext uri="{FF2B5EF4-FFF2-40B4-BE49-F238E27FC236}">
                <a16:creationId xmlns:a16="http://schemas.microsoft.com/office/drawing/2014/main" id="{351737AF-B5E5-5B79-7DC8-A973639848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73576" y="734484"/>
            <a:ext cx="2142938" cy="257152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AC0920FC-F65B-ACC2-1C68-67E54AD77C40}"/>
              </a:ext>
            </a:extLst>
          </p:cNvPr>
          <p:cNvPicPr>
            <a:picLocks noGrp="1" noChangeAspect="1"/>
          </p:cNvPicPr>
          <p:nvPr>
            <p:ph sz="half" idx="2"/>
          </p:nvPr>
        </p:nvPicPr>
        <p:blipFill>
          <a:blip r:embed="rId4"/>
          <a:stretch>
            <a:fillRect/>
          </a:stretch>
        </p:blipFill>
        <p:spPr>
          <a:xfrm>
            <a:off x="8273945" y="3551990"/>
            <a:ext cx="3204393" cy="2571526"/>
          </a:xfrm>
          <a:prstGeom prst="rect">
            <a:avLst/>
          </a:prstGeom>
        </p:spPr>
      </p:pic>
    </p:spTree>
    <p:extLst>
      <p:ext uri="{BB962C8B-B14F-4D97-AF65-F5344CB8AC3E}">
        <p14:creationId xmlns:p14="http://schemas.microsoft.com/office/powerpoint/2010/main" val="1446593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26315-8039-92E7-0224-F323C8ED0B07}"/>
              </a:ext>
            </a:extLst>
          </p:cNvPr>
          <p:cNvSpPr>
            <a:spLocks noGrp="1"/>
          </p:cNvSpPr>
          <p:nvPr>
            <p:ph type="title"/>
          </p:nvPr>
        </p:nvSpPr>
        <p:spPr/>
        <p:txBody>
          <a:bodyPr/>
          <a:lstStyle/>
          <a:p>
            <a:r>
              <a:rPr lang="en-US" dirty="0"/>
              <a:t>Table 2. Peroxide testing schedule</a:t>
            </a:r>
          </a:p>
        </p:txBody>
      </p:sp>
      <mc:AlternateContent xmlns:mc="http://schemas.openxmlformats.org/markup-compatibility/2006">
        <mc:Choice xmlns:a14="http://schemas.microsoft.com/office/drawing/2010/main" Requires="a14">
          <p:graphicFrame>
            <p:nvGraphicFramePr>
              <p:cNvPr id="9" name="Content Placeholder 8">
                <a:extLst>
                  <a:ext uri="{FF2B5EF4-FFF2-40B4-BE49-F238E27FC236}">
                    <a16:creationId xmlns:a16="http://schemas.microsoft.com/office/drawing/2014/main" id="{B7FD48BC-4B1F-E183-CE49-490309793135}"/>
                  </a:ext>
                </a:extLst>
              </p:cNvPr>
              <p:cNvGraphicFramePr>
                <a:graphicFrameLocks noGrp="1"/>
              </p:cNvGraphicFramePr>
              <p:nvPr>
                <p:ph idx="1"/>
                <p:extLst>
                  <p:ext uri="{D42A27DB-BD31-4B8C-83A1-F6EECF244321}">
                    <p14:modId xmlns:p14="http://schemas.microsoft.com/office/powerpoint/2010/main" val="227371541"/>
                  </p:ext>
                </p:extLst>
              </p:nvPr>
            </p:nvGraphicFramePr>
            <p:xfrm>
              <a:off x="612648" y="1291099"/>
              <a:ext cx="10780650" cy="5018261"/>
            </p:xfrm>
            <a:graphic>
              <a:graphicData uri="http://schemas.openxmlformats.org/drawingml/2006/table">
                <a:tbl>
                  <a:tblPr firstRow="1" firstCol="1" bandRow="1">
                    <a:tableStyleId>{5C22544A-7EE6-4342-B048-85BDC9FD1C3A}</a:tableStyleId>
                  </a:tblPr>
                  <a:tblGrid>
                    <a:gridCol w="2231010">
                      <a:extLst>
                        <a:ext uri="{9D8B030D-6E8A-4147-A177-3AD203B41FA5}">
                          <a16:colId xmlns:a16="http://schemas.microsoft.com/office/drawing/2014/main" val="3014503539"/>
                        </a:ext>
                      </a:extLst>
                    </a:gridCol>
                    <a:gridCol w="8549640">
                      <a:extLst>
                        <a:ext uri="{9D8B030D-6E8A-4147-A177-3AD203B41FA5}">
                          <a16:colId xmlns:a16="http://schemas.microsoft.com/office/drawing/2014/main" val="4142960312"/>
                        </a:ext>
                      </a:extLst>
                    </a:gridCol>
                  </a:tblGrid>
                  <a:tr h="223345">
                    <a:tc rowSpan="2">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PFC Class</a:t>
                          </a:r>
                        </a:p>
                      </a:txBody>
                      <a:tcPr marL="43734" marR="43734" marT="0" marB="0" anchor="ctr"/>
                    </a:tc>
                    <a:tc>
                      <a:txBody>
                        <a:bodyPr/>
                        <a:lstStyle/>
                        <a:p>
                          <a:pPr marL="0" marR="0" algn="ctr">
                            <a:lnSpc>
                              <a:spcPct val="115000"/>
                            </a:lnSpc>
                            <a:spcAft>
                              <a:spcPts val="800"/>
                            </a:spcAft>
                            <a:buNone/>
                          </a:pPr>
                          <a:endParaRPr lang="en-US" sz="1200" kern="100" dirty="0">
                            <a:effectLst/>
                            <a:latin typeface="Roboto" panose="02000000000000000000" pitchFamily="2" charset="0"/>
                            <a:ea typeface="Roboto" panose="02000000000000000000" pitchFamily="2" charset="0"/>
                            <a:cs typeface="Roboto" panose="02000000000000000000" pitchFamily="2" charset="0"/>
                          </a:endParaRPr>
                        </a:p>
                      </a:txBody>
                      <a:tcPr marL="43734" marR="43734" marT="0" marB="0"/>
                    </a:tc>
                    <a:extLst>
                      <a:ext uri="{0D108BD9-81ED-4DB2-BD59-A6C34878D82A}">
                        <a16:rowId xmlns:a16="http://schemas.microsoft.com/office/drawing/2014/main" val="2738280688"/>
                      </a:ext>
                    </a:extLst>
                  </a:tr>
                  <a:tr h="340962">
                    <a:tc vMerge="1">
                      <a:txBody>
                        <a:bodyPr/>
                        <a:lstStyle/>
                        <a:p>
                          <a:endParaRPr lang="en-US"/>
                        </a:p>
                      </a:txBody>
                      <a:tcPr/>
                    </a:tc>
                    <a:tc>
                      <a:txBody>
                        <a:bodyPr/>
                        <a:lstStyle/>
                        <a:p>
                          <a:pPr marL="0" marR="0" algn="ctr">
                            <a:lnSpc>
                              <a:spcPct val="115000"/>
                            </a:lnSpc>
                            <a:spcAft>
                              <a:spcPts val="800"/>
                            </a:spcAft>
                            <a:buNone/>
                          </a:pPr>
                          <a:r>
                            <a:rPr lang="en-US" sz="1200" b="1" kern="100" dirty="0">
                              <a:effectLst/>
                              <a:latin typeface="Roboto" panose="02000000000000000000" pitchFamily="2" charset="0"/>
                              <a:ea typeface="Roboto" panose="02000000000000000000" pitchFamily="2" charset="0"/>
                              <a:cs typeface="Roboto" panose="02000000000000000000" pitchFamily="2" charset="0"/>
                            </a:rPr>
                            <a:t>Peroxide Testing Frequency and Disposal Schedule</a:t>
                          </a:r>
                        </a:p>
                      </a:txBody>
                      <a:tcPr marL="43734" marR="43734" marT="0" marB="0"/>
                    </a:tc>
                    <a:extLst>
                      <a:ext uri="{0D108BD9-81ED-4DB2-BD59-A6C34878D82A}">
                        <a16:rowId xmlns:a16="http://schemas.microsoft.com/office/drawing/2014/main" val="271767136"/>
                      </a:ext>
                    </a:extLst>
                  </a:tr>
                  <a:tr h="950677">
                    <a:tc>
                      <a:txBody>
                        <a:bodyPr/>
                        <a:lstStyle/>
                        <a:p>
                          <a:pPr marL="0" marR="0" algn="ctr">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A</a:t>
                          </a:r>
                        </a:p>
                        <a:p>
                          <a:pPr marL="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(Purchase with inhibitors only)</a:t>
                          </a:r>
                        </a:p>
                        <a:p>
                          <a:pPr marL="0" marR="0">
                            <a:lnSpc>
                              <a:spcPct val="115000"/>
                            </a:lnSpc>
                            <a:spcAft>
                              <a:spcPts val="800"/>
                            </a:spcAft>
                            <a:buNone/>
                          </a:pPr>
                          <a:r>
                            <a:rPr lang="en-US" sz="1200" kern="100" dirty="0">
                              <a:solidFill>
                                <a:srgbClr val="7030A0"/>
                              </a:solidFill>
                              <a:effectLst/>
                              <a:latin typeface="Roboto" panose="02000000000000000000" pitchFamily="2" charset="0"/>
                              <a:ea typeface="Roboto" panose="02000000000000000000" pitchFamily="2" charset="0"/>
                              <a:cs typeface="Roboto" panose="02000000000000000000" pitchFamily="2" charset="0"/>
                            </a:rPr>
                            <a:t>This class includes uninhibited Class B.</a:t>
                          </a:r>
                        </a:p>
                      </a:txBody>
                      <a:tcPr marL="43734" marR="43734" marT="0" marB="0"/>
                    </a:tc>
                    <a:tc>
                      <a:txBody>
                        <a:bodyPr/>
                        <a:lstStyle/>
                        <a:p>
                          <a:pPr marL="0" marR="0">
                            <a:lnSpc>
                              <a:spcPct val="115000"/>
                            </a:lnSpc>
                            <a:spcBef>
                              <a:spcPts val="0"/>
                            </a:spcBef>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Store up to a maximum of 3 months after Received date.</a:t>
                          </a:r>
                        </a:p>
                        <a:p>
                          <a:pPr marL="0" marR="0">
                            <a:lnSpc>
                              <a:spcPct val="115000"/>
                            </a:lnSpc>
                            <a:spcBef>
                              <a:spcPts val="0"/>
                            </a:spcBef>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Within the 3-month storage, </a:t>
                          </a:r>
                          <a:r>
                            <a:rPr lang="en-US" sz="1200" u="sng"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test for peroxides before each use for any procedures</a:t>
                          </a:r>
                          <a:r>
                            <a:rPr lang="en-US" sz="1200" kern="100" dirty="0">
                              <a:effectLst/>
                              <a:latin typeface="Roboto" panose="02000000000000000000" pitchFamily="2" charset="0"/>
                              <a:ea typeface="Roboto" panose="02000000000000000000" pitchFamily="2" charset="0"/>
                              <a:cs typeface="Roboto" panose="02000000000000000000" pitchFamily="2" charset="0"/>
                            </a:rPr>
                            <a:t>.</a:t>
                          </a:r>
                        </a:p>
                        <a:p>
                          <a:pPr marL="457200" marR="0">
                            <a:lnSpc>
                              <a:spcPct val="115000"/>
                            </a:lnSpc>
                            <a:spcBef>
                              <a:spcPts val="0"/>
                            </a:spcBef>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 3 </a:t>
                          </a:r>
                          <a14:m>
                            <m:oMath xmlns:m="http://schemas.openxmlformats.org/officeDocument/2006/math">
                              <m:r>
                                <a:rPr lang="en-US" sz="1200" kern="100" smtClean="0">
                                  <a:effectLst/>
                                  <a:latin typeface="Cambria Math" panose="02040503050406030204" pitchFamily="18" charset="0"/>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 use cautiously if distilling/evaporating</a:t>
                          </a:r>
                        </a:p>
                        <a:p>
                          <a:pPr marL="457200" marR="0" lvl="0" indent="0">
                            <a:lnSpc>
                              <a:spcPct val="115000"/>
                            </a:lnSpc>
                            <a:spcBef>
                              <a:spcPts val="0"/>
                            </a:spcBef>
                            <a:spcAft>
                              <a:spcPts val="0"/>
                            </a:spcAft>
                            <a:buFont typeface="Courier New" panose="02070309020205020404" pitchFamily="49" charset="0"/>
                            <a:buNone/>
                          </a:pPr>
                          <a:r>
                            <a:rPr lang="en-US" sz="1200" kern="100" dirty="0">
                              <a:effectLst/>
                              <a:latin typeface="Roboto" panose="02000000000000000000" pitchFamily="2" charset="0"/>
                              <a:ea typeface="Roboto" panose="02000000000000000000" pitchFamily="2" charset="0"/>
                              <a:cs typeface="Roboto" panose="02000000000000000000" pitchFamily="2" charset="0"/>
                            </a:rPr>
                            <a:t>&gt;3 </a:t>
                          </a:r>
                          <a14:m>
                            <m:oMath xmlns:m="http://schemas.openxmlformats.org/officeDocument/2006/math">
                              <m:r>
                                <a:rPr lang="en-US" sz="1200" kern="100" smtClean="0">
                                  <a:effectLst/>
                                  <a:latin typeface="Cambria Math" panose="02040503050406030204" pitchFamily="18" charset="0"/>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 do not use.  Neutralize/stabilize or dispose as high-hazard waste by contacting estey@mailbox.sc.edu.</a:t>
                          </a:r>
                        </a:p>
                      </a:txBody>
                      <a:tcPr marL="43734" marR="43734" marT="0" marB="0"/>
                    </a:tc>
                    <a:extLst>
                      <a:ext uri="{0D108BD9-81ED-4DB2-BD59-A6C34878D82A}">
                        <a16:rowId xmlns:a16="http://schemas.microsoft.com/office/drawing/2014/main" val="668349640"/>
                      </a:ext>
                    </a:extLst>
                  </a:tr>
                  <a:tr h="1510772">
                    <a:tc rowSpan="4">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B &amp; C</a:t>
                          </a:r>
                        </a:p>
                        <a:p>
                          <a:pPr marL="0" marR="0">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Purchase with inhibitors unless procedure requires pure substance.</a:t>
                          </a:r>
                        </a:p>
                        <a:p>
                          <a:pPr marL="0" marR="0">
                            <a:lnSpc>
                              <a:spcPct val="115000"/>
                            </a:lnSpc>
                            <a:spcAft>
                              <a:spcPts val="800"/>
                            </a:spcAft>
                            <a:buNone/>
                          </a:pPr>
                          <a:r>
                            <a:rPr lang="en-US" sz="1200" kern="100" dirty="0">
                              <a:solidFill>
                                <a:srgbClr val="7030A0"/>
                              </a:solidFill>
                              <a:effectLst/>
                              <a:latin typeface="Roboto" panose="02000000000000000000" pitchFamily="2" charset="0"/>
                              <a:ea typeface="Roboto" panose="02000000000000000000" pitchFamily="2" charset="0"/>
                              <a:cs typeface="Roboto" panose="02000000000000000000" pitchFamily="2" charset="0"/>
                            </a:rPr>
                            <a:t>Use Class A schedule for uninhibited class B! </a:t>
                          </a:r>
                        </a:p>
                      </a:txBody>
                      <a:tcPr marL="43734" marR="43734" marT="0" marB="0"/>
                    </a:tc>
                    <a:tc>
                      <a:txBody>
                        <a:bodyPr/>
                        <a:lstStyle/>
                        <a:p>
                          <a:pPr marL="0" marR="0">
                            <a:lnSpc>
                              <a:spcPct val="115000"/>
                            </a:lnSpc>
                            <a:spcAft>
                              <a:spcPts val="800"/>
                            </a:spcAft>
                            <a:buNone/>
                          </a:pPr>
                          <a:r>
                            <a:rPr lang="en-US" sz="1200" u="sng" kern="100" dirty="0">
                              <a:effectLst/>
                              <a:latin typeface="Roboto" panose="02000000000000000000" pitchFamily="2" charset="0"/>
                              <a:ea typeface="Roboto" panose="02000000000000000000" pitchFamily="2" charset="0"/>
                              <a:cs typeface="Roboto" panose="02000000000000000000" pitchFamily="2" charset="0"/>
                            </a:rPr>
                            <a:t>If opened within 1-3 months of Received date</a:t>
                          </a:r>
                          <a:r>
                            <a:rPr lang="en-US" sz="1200" kern="100" dirty="0">
                              <a:effectLst/>
                              <a:latin typeface="Roboto" panose="02000000000000000000" pitchFamily="2" charset="0"/>
                              <a:ea typeface="Roboto" panose="02000000000000000000" pitchFamily="2" charset="0"/>
                              <a:cs typeface="Roboto" panose="02000000000000000000" pitchFamily="2" charset="0"/>
                            </a:rPr>
                            <a:t>: </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test at 6</a:t>
                          </a:r>
                          <a:r>
                            <a:rPr lang="en-US" sz="1200" kern="100" baseline="30000" dirty="0">
                              <a:solidFill>
                                <a:srgbClr val="0070C0"/>
                              </a:solidFill>
                              <a:effectLst/>
                              <a:latin typeface="Roboto" panose="02000000000000000000" pitchFamily="2" charset="0"/>
                              <a:ea typeface="Roboto" panose="02000000000000000000" pitchFamily="2" charset="0"/>
                              <a:cs typeface="Roboto" panose="02000000000000000000" pitchFamily="2" charset="0"/>
                            </a:rPr>
                            <a:t>th</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 month of Opened date, then every 3 months thereafter</a:t>
                          </a:r>
                          <a:r>
                            <a:rPr lang="en-US" sz="1200" kern="100" dirty="0">
                              <a:effectLst/>
                              <a:latin typeface="Roboto" panose="02000000000000000000" pitchFamily="2" charset="0"/>
                              <a:ea typeface="Roboto" panose="02000000000000000000" pitchFamily="2" charset="0"/>
                              <a:cs typeface="Roboto" panose="02000000000000000000" pitchFamily="2" charset="0"/>
                            </a:rPr>
                            <a:t>.</a:t>
                          </a:r>
                        </a:p>
                        <a:p>
                          <a:pPr marL="457200" marR="0" lvl="0" indent="0">
                            <a:lnSpc>
                              <a:spcPct val="115000"/>
                            </a:lnSpc>
                            <a:buFont typeface="Symbol" panose="05050102010706020507" pitchFamily="18" charset="2"/>
                            <a:buNone/>
                          </a:pPr>
                          <a:r>
                            <a:rPr lang="en-US" sz="1200" kern="100" dirty="0">
                              <a:effectLst/>
                              <a:latin typeface="Roboto" panose="02000000000000000000" pitchFamily="2" charset="0"/>
                              <a:ea typeface="Roboto" panose="02000000000000000000" pitchFamily="2" charset="0"/>
                              <a:cs typeface="Roboto" panose="02000000000000000000" pitchFamily="2" charset="0"/>
                            </a:rPr>
                            <a:t>≤ 10 </a:t>
                          </a:r>
                          <a14:m>
                            <m:oMath xmlns:m="http://schemas.openxmlformats.org/officeDocument/2006/math">
                              <m:r>
                                <a:rPr lang="en-US" sz="1200" kern="100" smtClean="0">
                                  <a:effectLst/>
                                  <a:latin typeface="Cambria Math" panose="02040503050406030204" pitchFamily="18" charset="0"/>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 use for any procedure. </a:t>
                          </a:r>
                        </a:p>
                        <a:p>
                          <a:pPr marL="457200" marR="0" lvl="0" indent="0">
                            <a:lnSpc>
                              <a:spcPct val="115000"/>
                            </a:lnSpc>
                            <a:buFont typeface="Symbol" panose="05050102010706020507" pitchFamily="18" charset="2"/>
                            <a:buNone/>
                          </a:pPr>
                          <a:r>
                            <a:rPr lang="en-US" sz="1200" kern="100" dirty="0">
                              <a:effectLst/>
                              <a:latin typeface="Roboto" panose="02000000000000000000" pitchFamily="2" charset="0"/>
                              <a:ea typeface="Roboto" panose="02000000000000000000" pitchFamily="2" charset="0"/>
                              <a:cs typeface="Roboto" panose="02000000000000000000" pitchFamily="2" charset="0"/>
                            </a:rPr>
                            <a:t>    If distilling/evaporating, DO NOT distill/evaporate to dryness. Leave 20-30% residual volume.</a:t>
                          </a:r>
                        </a:p>
                        <a:p>
                          <a:pPr marL="457200" marR="0" lvl="0" indent="0">
                            <a:lnSpc>
                              <a:spcPct val="115000"/>
                            </a:lnSpc>
                            <a:buFont typeface="Symbol" panose="05050102010706020507" pitchFamily="18" charset="2"/>
                            <a:buNone/>
                          </a:pPr>
                          <a:r>
                            <a:rPr lang="en-US" sz="1200" kern="100" dirty="0">
                              <a:effectLst/>
                              <a:latin typeface="Roboto" panose="02000000000000000000" pitchFamily="2" charset="0"/>
                              <a:ea typeface="Roboto" panose="02000000000000000000" pitchFamily="2" charset="0"/>
                              <a:cs typeface="Roboto" panose="02000000000000000000" pitchFamily="2" charset="0"/>
                            </a:rPr>
                            <a:t>&gt;10-30 </a:t>
                          </a:r>
                          <a14:m>
                            <m:oMath xmlns:m="http://schemas.openxmlformats.org/officeDocument/2006/math">
                              <m:r>
                                <a:rPr lang="en-US" sz="1200" kern="100" smtClean="0">
                                  <a:effectLst/>
                                  <a:latin typeface="Cambria Math" panose="02040503050406030204" pitchFamily="18" charset="0"/>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 stabilize and then dispose as routine hazardous waste.</a:t>
                          </a:r>
                        </a:p>
                        <a:p>
                          <a:pPr marL="457200" marR="0" lvl="0" indent="0">
                            <a:lnSpc>
                              <a:spcPct val="115000"/>
                            </a:lnSpc>
                            <a:spcAft>
                              <a:spcPts val="0"/>
                            </a:spcAft>
                            <a:buFont typeface="Symbol" panose="05050102010706020507" pitchFamily="18" charset="2"/>
                            <a:buNone/>
                          </a:pPr>
                          <a:r>
                            <a:rPr lang="en-US" sz="1200" kern="100" dirty="0">
                              <a:effectLst/>
                              <a:latin typeface="Roboto" panose="02000000000000000000" pitchFamily="2" charset="0"/>
                              <a:ea typeface="Roboto" panose="02000000000000000000" pitchFamily="2" charset="0"/>
                              <a:cs typeface="Roboto" panose="02000000000000000000" pitchFamily="2" charset="0"/>
                            </a:rPr>
                            <a:t>&gt;30 </a:t>
                          </a:r>
                          <a14:m>
                            <m:oMath xmlns:m="http://schemas.openxmlformats.org/officeDocument/2006/math">
                              <m:r>
                                <a:rPr lang="en-US" sz="1200" kern="100" smtClean="0">
                                  <a:effectLst/>
                                  <a:latin typeface="Cambria Math" panose="02040503050406030204" pitchFamily="18" charset="0"/>
                                </a:rPr>
                                <m:t>𝑝𝑝𝑚</m:t>
                              </m:r>
                            </m:oMath>
                          </a14:m>
                          <a:r>
                            <a:rPr lang="en-US" sz="1200" kern="100" dirty="0">
                              <a:effectLst/>
                              <a:latin typeface="Roboto" panose="02000000000000000000" pitchFamily="2" charset="0"/>
                              <a:ea typeface="Roboto" panose="02000000000000000000" pitchFamily="2" charset="0"/>
                              <a:cs typeface="Roboto" panose="02000000000000000000" pitchFamily="2" charset="0"/>
                            </a:rPr>
                            <a:t> -  write the test result and date tested and label the container as high-hazard PFC. </a:t>
                          </a:r>
                        </a:p>
                        <a:p>
                          <a:pPr marL="457200" marR="0" lvl="0" indent="0">
                            <a:lnSpc>
                              <a:spcPct val="115000"/>
                            </a:lnSpc>
                            <a:spcAft>
                              <a:spcPts val="0"/>
                            </a:spcAft>
                            <a:buFont typeface="Symbol" panose="05050102010706020507" pitchFamily="18" charset="2"/>
                            <a:buNone/>
                          </a:pPr>
                          <a:r>
                            <a:rPr lang="en-US" sz="1200" kern="100" dirty="0">
                              <a:effectLst/>
                              <a:latin typeface="Roboto" panose="02000000000000000000" pitchFamily="2" charset="0"/>
                              <a:ea typeface="Roboto" panose="02000000000000000000" pitchFamily="2" charset="0"/>
                              <a:cs typeface="Roboto" panose="02000000000000000000" pitchFamily="2" charset="0"/>
                            </a:rPr>
                            <a:t>                    Contact </a:t>
                          </a:r>
                          <a:r>
                            <a:rPr lang="en-US" sz="1200" u="sng" kern="100" dirty="0">
                              <a:effectLst/>
                              <a:latin typeface="Roboto" panose="02000000000000000000" pitchFamily="2" charset="0"/>
                              <a:ea typeface="Roboto" panose="02000000000000000000" pitchFamily="2" charset="0"/>
                              <a:cs typeface="Roboto" panose="02000000000000000000" pitchFamily="2" charset="0"/>
                              <a:hlinkClick r:id="rId3"/>
                            </a:rPr>
                            <a:t>estey@mailbox.sc.edu</a:t>
                          </a:r>
                          <a:r>
                            <a:rPr lang="en-US" sz="1200" kern="100" dirty="0">
                              <a:effectLst/>
                              <a:latin typeface="Roboto" panose="02000000000000000000" pitchFamily="2" charset="0"/>
                              <a:ea typeface="Roboto" panose="02000000000000000000" pitchFamily="2" charset="0"/>
                              <a:cs typeface="Roboto" panose="02000000000000000000" pitchFamily="2" charset="0"/>
                            </a:rPr>
                            <a:t> for immediate disposal.</a:t>
                          </a:r>
                        </a:p>
                      </a:txBody>
                      <a:tcPr marL="43734" marR="43734" marT="0" marB="0"/>
                    </a:tc>
                    <a:extLst>
                      <a:ext uri="{0D108BD9-81ED-4DB2-BD59-A6C34878D82A}">
                        <a16:rowId xmlns:a16="http://schemas.microsoft.com/office/drawing/2014/main" val="2910073176"/>
                      </a:ext>
                    </a:extLst>
                  </a:tr>
                  <a:tr h="457332">
                    <a:tc vMerge="1">
                      <a:txBody>
                        <a:bodyPr/>
                        <a:lstStyle/>
                        <a:p>
                          <a:endParaRPr lang="en-US"/>
                        </a:p>
                      </a:txBody>
                      <a:tcPr/>
                    </a:tc>
                    <a:tc>
                      <a:txBody>
                        <a:bodyPr/>
                        <a:lstStyle/>
                        <a:p>
                          <a:pPr marL="0" marR="0">
                            <a:lnSpc>
                              <a:spcPct val="115000"/>
                            </a:lnSpc>
                            <a:spcAft>
                              <a:spcPts val="0"/>
                            </a:spcAft>
                            <a:buNone/>
                          </a:pPr>
                          <a:r>
                            <a:rPr lang="en-US" sz="1200" u="sng" kern="100" dirty="0">
                              <a:effectLst/>
                              <a:latin typeface="Roboto" panose="02000000000000000000" pitchFamily="2" charset="0"/>
                              <a:ea typeface="Roboto" panose="02000000000000000000" pitchFamily="2" charset="0"/>
                              <a:cs typeface="Roboto" panose="02000000000000000000" pitchFamily="2" charset="0"/>
                            </a:rPr>
                            <a:t>If opened within 4-6 months of Received date</a:t>
                          </a:r>
                          <a:r>
                            <a:rPr lang="en-US" sz="1200" kern="100" dirty="0">
                              <a:effectLst/>
                              <a:latin typeface="Roboto" panose="02000000000000000000" pitchFamily="2" charset="0"/>
                              <a:ea typeface="Roboto" panose="02000000000000000000" pitchFamily="2" charset="0"/>
                              <a:cs typeface="Roboto" panose="02000000000000000000" pitchFamily="2" charset="0"/>
                            </a:rPr>
                            <a:t>: </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test @ 3</a:t>
                          </a:r>
                          <a:r>
                            <a:rPr lang="en-US" sz="1200" kern="100" baseline="30000" dirty="0">
                              <a:solidFill>
                                <a:srgbClr val="0070C0"/>
                              </a:solidFill>
                              <a:effectLst/>
                              <a:latin typeface="Roboto" panose="02000000000000000000" pitchFamily="2" charset="0"/>
                              <a:ea typeface="Roboto" panose="02000000000000000000" pitchFamily="2" charset="0"/>
                              <a:cs typeface="Roboto" panose="02000000000000000000" pitchFamily="2" charset="0"/>
                            </a:rPr>
                            <a:t>rd</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 month of Opened date, then every 3 months thereafter.</a:t>
                          </a:r>
                        </a:p>
                        <a:p>
                          <a:pPr marL="45720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Use or dispose of according guidelines above.</a:t>
                          </a:r>
                        </a:p>
                      </a:txBody>
                      <a:tcPr marL="43734" marR="43734" marT="0" marB="0"/>
                    </a:tc>
                    <a:extLst>
                      <a:ext uri="{0D108BD9-81ED-4DB2-BD59-A6C34878D82A}">
                        <a16:rowId xmlns:a16="http://schemas.microsoft.com/office/drawing/2014/main" val="2830189335"/>
                      </a:ext>
                    </a:extLst>
                  </a:tr>
                  <a:tr h="570850">
                    <a:tc vMerge="1">
                      <a:txBody>
                        <a:bodyPr/>
                        <a:lstStyle/>
                        <a:p>
                          <a:endParaRPr lang="en-US"/>
                        </a:p>
                      </a:txBody>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u="sng" kern="100" dirty="0">
                              <a:effectLst/>
                              <a:latin typeface="Roboto" panose="02000000000000000000" pitchFamily="2" charset="0"/>
                              <a:ea typeface="Roboto" panose="02000000000000000000" pitchFamily="2" charset="0"/>
                              <a:cs typeface="Roboto" panose="02000000000000000000" pitchFamily="2" charset="0"/>
                            </a:rPr>
                            <a:t>If opened within 7-11 months of Received date</a:t>
                          </a:r>
                          <a:r>
                            <a:rPr lang="en-US" sz="1200" kern="100" dirty="0">
                              <a:effectLst/>
                              <a:latin typeface="Roboto" panose="02000000000000000000" pitchFamily="2" charset="0"/>
                              <a:ea typeface="Roboto" panose="02000000000000000000" pitchFamily="2" charset="0"/>
                              <a:cs typeface="Roboto" panose="02000000000000000000" pitchFamily="2" charset="0"/>
                            </a:rPr>
                            <a:t>: </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test immediately after opening, then every 3 months thereafter</a:t>
                          </a:r>
                          <a:r>
                            <a:rPr lang="en-US" sz="1200" kern="100" dirty="0">
                              <a:effectLst/>
                              <a:latin typeface="Roboto" panose="02000000000000000000" pitchFamily="2" charset="0"/>
                              <a:ea typeface="Roboto" panose="02000000000000000000" pitchFamily="2" charset="0"/>
                              <a:cs typeface="Roboto" panose="02000000000000000000" pitchFamily="2" charset="0"/>
                            </a:rPr>
                            <a:t>.</a:t>
                          </a:r>
                        </a:p>
                        <a:p>
                          <a:pPr marL="0" marR="0" lvl="0" indent="0">
                            <a:lnSpc>
                              <a:spcPct val="115000"/>
                            </a:lnSpc>
                            <a:spcAft>
                              <a:spcPts val="0"/>
                            </a:spcAft>
                            <a:buFont typeface="Symbol" panose="05050102010706020507" pitchFamily="18" charset="2"/>
                            <a:buNone/>
                          </a:pPr>
                          <a:r>
                            <a:rPr lang="en-US" sz="1200" kern="100" dirty="0">
                              <a:effectLst/>
                              <a:latin typeface="Roboto" panose="02000000000000000000" pitchFamily="2" charset="0"/>
                              <a:ea typeface="Roboto" panose="02000000000000000000" pitchFamily="2" charset="0"/>
                              <a:cs typeface="Roboto" panose="02000000000000000000" pitchFamily="2" charset="0"/>
                            </a:rPr>
                            <a:t>            Use or dispose of according to the peroxide test result described above.</a:t>
                          </a:r>
                        </a:p>
                      </a:txBody>
                      <a:tcPr marL="43734" marR="43734" marT="0" marB="0"/>
                    </a:tc>
                    <a:extLst>
                      <a:ext uri="{0D108BD9-81ED-4DB2-BD59-A6C34878D82A}">
                        <a16:rowId xmlns:a16="http://schemas.microsoft.com/office/drawing/2014/main" val="4071939653"/>
                      </a:ext>
                    </a:extLst>
                  </a:tr>
                  <a:tr h="505998">
                    <a:tc vMerge="1">
                      <a:txBody>
                        <a:bodyPr/>
                        <a:lstStyle/>
                        <a:p>
                          <a:endParaRPr lang="en-US"/>
                        </a:p>
                      </a:txBody>
                      <a:tcPr/>
                    </a:tc>
                    <a:tc>
                      <a:txBody>
                        <a:bodyPr/>
                        <a:lstStyle/>
                        <a:p>
                          <a:pPr marL="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Unopened after 11 months of Received date or approaching expiration date - DO NOT TEST FOR PEROXIDE. </a:t>
                          </a:r>
                        </a:p>
                        <a:p>
                          <a:pPr marL="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             Submit a waste pickup request for disposal as routine hazardous waste before the chemical expires.</a:t>
                          </a:r>
                        </a:p>
                      </a:txBody>
                      <a:tcPr marL="43734" marR="43734" marT="0" marB="0"/>
                    </a:tc>
                    <a:extLst>
                      <a:ext uri="{0D108BD9-81ED-4DB2-BD59-A6C34878D82A}">
                        <a16:rowId xmlns:a16="http://schemas.microsoft.com/office/drawing/2014/main" val="1357460620"/>
                      </a:ext>
                    </a:extLst>
                  </a:tr>
                  <a:tr h="458325">
                    <a:tc>
                      <a:txBody>
                        <a:bodyPr/>
                        <a:lstStyle/>
                        <a:p>
                          <a:pPr marL="0" marR="0" algn="ctr">
                            <a:lnSpc>
                              <a:spcPct val="115000"/>
                            </a:lnSpc>
                            <a:spcAft>
                              <a:spcPts val="800"/>
                            </a:spcAft>
                            <a:buNone/>
                          </a:pPr>
                          <a:r>
                            <a:rPr lang="en-US" sz="12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D</a:t>
                          </a:r>
                        </a:p>
                      </a:txBody>
                      <a:tcPr marL="43734" marR="43734" marT="0" marB="0"/>
                    </a:tc>
                    <a:tc>
                      <a:txBody>
                        <a:bodyPr/>
                        <a:lstStyle/>
                        <a:p>
                          <a:pPr marL="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Opened within 12 months of Received date - </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test @ 12</a:t>
                          </a:r>
                          <a:r>
                            <a:rPr lang="en-US" sz="1200" kern="100" baseline="30000" dirty="0">
                              <a:solidFill>
                                <a:srgbClr val="0070C0"/>
                              </a:solidFill>
                              <a:effectLst/>
                              <a:latin typeface="Roboto" panose="02000000000000000000" pitchFamily="2" charset="0"/>
                              <a:ea typeface="Roboto" panose="02000000000000000000" pitchFamily="2" charset="0"/>
                              <a:cs typeface="Roboto" panose="02000000000000000000" pitchFamily="2" charset="0"/>
                            </a:rPr>
                            <a:t>th</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 month of Opened date, then every 6 months thereafter</a:t>
                          </a:r>
                          <a:r>
                            <a:rPr lang="en-US" sz="1200" kern="100" dirty="0">
                              <a:effectLst/>
                              <a:latin typeface="Roboto" panose="02000000000000000000" pitchFamily="2" charset="0"/>
                              <a:ea typeface="Roboto" panose="02000000000000000000" pitchFamily="2" charset="0"/>
                              <a:cs typeface="Roboto" panose="02000000000000000000" pitchFamily="2" charset="0"/>
                            </a:rPr>
                            <a:t>. </a:t>
                          </a:r>
                        </a:p>
                        <a:p>
                          <a:pPr marL="0" marR="0">
                            <a:lnSpc>
                              <a:spcPct val="115000"/>
                            </a:lnSpc>
                            <a:spcAft>
                              <a:spcPts val="12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             Test before each use if heating, distilling, or evaporating.</a:t>
                          </a:r>
                        </a:p>
                      </a:txBody>
                      <a:tcPr marL="43734" marR="43734" marT="0" marB="0"/>
                    </a:tc>
                    <a:extLst>
                      <a:ext uri="{0D108BD9-81ED-4DB2-BD59-A6C34878D82A}">
                        <a16:rowId xmlns:a16="http://schemas.microsoft.com/office/drawing/2014/main" val="39819493"/>
                      </a:ext>
                    </a:extLst>
                  </a:tr>
                </a:tbl>
              </a:graphicData>
            </a:graphic>
          </p:graphicFrame>
        </mc:Choice>
        <mc:Fallback>
          <p:graphicFrame>
            <p:nvGraphicFramePr>
              <p:cNvPr id="9" name="Content Placeholder 8">
                <a:extLst>
                  <a:ext uri="{FF2B5EF4-FFF2-40B4-BE49-F238E27FC236}">
                    <a16:creationId xmlns:a16="http://schemas.microsoft.com/office/drawing/2014/main" id="{B7FD48BC-4B1F-E183-CE49-490309793135}"/>
                  </a:ext>
                </a:extLst>
              </p:cNvPr>
              <p:cNvGraphicFramePr>
                <a:graphicFrameLocks noGrp="1"/>
              </p:cNvGraphicFramePr>
              <p:nvPr>
                <p:ph idx="1"/>
                <p:extLst>
                  <p:ext uri="{D42A27DB-BD31-4B8C-83A1-F6EECF244321}">
                    <p14:modId xmlns:p14="http://schemas.microsoft.com/office/powerpoint/2010/main" val="227371541"/>
                  </p:ext>
                </p:extLst>
              </p:nvPr>
            </p:nvGraphicFramePr>
            <p:xfrm>
              <a:off x="612648" y="1291099"/>
              <a:ext cx="10780650" cy="5018261"/>
            </p:xfrm>
            <a:graphic>
              <a:graphicData uri="http://schemas.openxmlformats.org/drawingml/2006/table">
                <a:tbl>
                  <a:tblPr firstRow="1" firstCol="1" bandRow="1">
                    <a:tableStyleId>{5C22544A-7EE6-4342-B048-85BDC9FD1C3A}</a:tableStyleId>
                  </a:tblPr>
                  <a:tblGrid>
                    <a:gridCol w="2231010">
                      <a:extLst>
                        <a:ext uri="{9D8B030D-6E8A-4147-A177-3AD203B41FA5}">
                          <a16:colId xmlns:a16="http://schemas.microsoft.com/office/drawing/2014/main" val="3014503539"/>
                        </a:ext>
                      </a:extLst>
                    </a:gridCol>
                    <a:gridCol w="8549640">
                      <a:extLst>
                        <a:ext uri="{9D8B030D-6E8A-4147-A177-3AD203B41FA5}">
                          <a16:colId xmlns:a16="http://schemas.microsoft.com/office/drawing/2014/main" val="4142960312"/>
                        </a:ext>
                      </a:extLst>
                    </a:gridCol>
                  </a:tblGrid>
                  <a:tr h="223345">
                    <a:tc rowSpan="2">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PFC Class</a:t>
                          </a:r>
                        </a:p>
                      </a:txBody>
                      <a:tcPr marL="43734" marR="43734" marT="0" marB="0" anchor="ctr"/>
                    </a:tc>
                    <a:tc>
                      <a:txBody>
                        <a:bodyPr/>
                        <a:lstStyle/>
                        <a:p>
                          <a:pPr marL="0" marR="0" algn="ctr">
                            <a:lnSpc>
                              <a:spcPct val="115000"/>
                            </a:lnSpc>
                            <a:spcAft>
                              <a:spcPts val="800"/>
                            </a:spcAft>
                            <a:buNone/>
                          </a:pPr>
                          <a:endParaRPr lang="en-US" sz="1200" kern="100" dirty="0">
                            <a:effectLst/>
                            <a:latin typeface="Roboto" panose="02000000000000000000" pitchFamily="2" charset="0"/>
                            <a:ea typeface="Roboto" panose="02000000000000000000" pitchFamily="2" charset="0"/>
                            <a:cs typeface="Roboto" panose="02000000000000000000" pitchFamily="2" charset="0"/>
                          </a:endParaRPr>
                        </a:p>
                      </a:txBody>
                      <a:tcPr marL="43734" marR="43734" marT="0" marB="0"/>
                    </a:tc>
                    <a:extLst>
                      <a:ext uri="{0D108BD9-81ED-4DB2-BD59-A6C34878D82A}">
                        <a16:rowId xmlns:a16="http://schemas.microsoft.com/office/drawing/2014/main" val="2738280688"/>
                      </a:ext>
                    </a:extLst>
                  </a:tr>
                  <a:tr h="340962">
                    <a:tc vMerge="1">
                      <a:txBody>
                        <a:bodyPr/>
                        <a:lstStyle/>
                        <a:p>
                          <a:endParaRPr lang="en-US"/>
                        </a:p>
                      </a:txBody>
                      <a:tcPr/>
                    </a:tc>
                    <a:tc>
                      <a:txBody>
                        <a:bodyPr/>
                        <a:lstStyle/>
                        <a:p>
                          <a:pPr marL="0" marR="0" algn="ctr">
                            <a:lnSpc>
                              <a:spcPct val="115000"/>
                            </a:lnSpc>
                            <a:spcAft>
                              <a:spcPts val="800"/>
                            </a:spcAft>
                            <a:buNone/>
                          </a:pPr>
                          <a:r>
                            <a:rPr lang="en-US" sz="1200" b="1" kern="100" dirty="0">
                              <a:effectLst/>
                              <a:latin typeface="Roboto" panose="02000000000000000000" pitchFamily="2" charset="0"/>
                              <a:ea typeface="Roboto" panose="02000000000000000000" pitchFamily="2" charset="0"/>
                              <a:cs typeface="Roboto" panose="02000000000000000000" pitchFamily="2" charset="0"/>
                            </a:rPr>
                            <a:t>Peroxide Testing Frequency and Disposal Schedule</a:t>
                          </a:r>
                        </a:p>
                      </a:txBody>
                      <a:tcPr marL="43734" marR="43734" marT="0" marB="0"/>
                    </a:tc>
                    <a:extLst>
                      <a:ext uri="{0D108BD9-81ED-4DB2-BD59-A6C34878D82A}">
                        <a16:rowId xmlns:a16="http://schemas.microsoft.com/office/drawing/2014/main" val="271767136"/>
                      </a:ext>
                    </a:extLst>
                  </a:tr>
                  <a:tr h="950677">
                    <a:tc>
                      <a:txBody>
                        <a:bodyPr/>
                        <a:lstStyle/>
                        <a:p>
                          <a:pPr marL="0" marR="0" algn="ctr">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A</a:t>
                          </a:r>
                        </a:p>
                        <a:p>
                          <a:pPr marL="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(Purchase with inhibitors only)</a:t>
                          </a:r>
                        </a:p>
                        <a:p>
                          <a:pPr marL="0" marR="0">
                            <a:lnSpc>
                              <a:spcPct val="115000"/>
                            </a:lnSpc>
                            <a:spcAft>
                              <a:spcPts val="800"/>
                            </a:spcAft>
                            <a:buNone/>
                          </a:pPr>
                          <a:r>
                            <a:rPr lang="en-US" sz="1200" kern="100" dirty="0">
                              <a:solidFill>
                                <a:srgbClr val="7030A0"/>
                              </a:solidFill>
                              <a:effectLst/>
                              <a:latin typeface="Roboto" panose="02000000000000000000" pitchFamily="2" charset="0"/>
                              <a:ea typeface="Roboto" panose="02000000000000000000" pitchFamily="2" charset="0"/>
                              <a:cs typeface="Roboto" panose="02000000000000000000" pitchFamily="2" charset="0"/>
                            </a:rPr>
                            <a:t>This class includes uninhibited Class B.</a:t>
                          </a:r>
                        </a:p>
                      </a:txBody>
                      <a:tcPr marL="43734" marR="43734" marT="0" marB="0"/>
                    </a:tc>
                    <a:tc>
                      <a:txBody>
                        <a:bodyPr/>
                        <a:lstStyle/>
                        <a:p>
                          <a:endParaRPr lang="en-US"/>
                        </a:p>
                      </a:txBody>
                      <a:tcPr marL="43734" marR="43734" marT="0" marB="0">
                        <a:blipFill>
                          <a:blip r:embed="rId4"/>
                          <a:stretch>
                            <a:fillRect l="-26158" t="-60256" r="-356" b="-372436"/>
                          </a:stretch>
                        </a:blipFill>
                      </a:tcPr>
                    </a:tc>
                    <a:extLst>
                      <a:ext uri="{0D108BD9-81ED-4DB2-BD59-A6C34878D82A}">
                        <a16:rowId xmlns:a16="http://schemas.microsoft.com/office/drawing/2014/main" val="668349640"/>
                      </a:ext>
                    </a:extLst>
                  </a:tr>
                  <a:tr h="1510772">
                    <a:tc rowSpan="4">
                      <a:txBody>
                        <a:bodyPr/>
                        <a:lstStyle/>
                        <a:p>
                          <a:pPr marL="0" marR="0" algn="ctr">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B &amp; C</a:t>
                          </a:r>
                        </a:p>
                        <a:p>
                          <a:pPr marL="0" marR="0">
                            <a:lnSpc>
                              <a:spcPct val="115000"/>
                            </a:lnSpc>
                            <a:spcAft>
                              <a:spcPts val="8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Purchase with inhibitors unless procedure requires pure substance.</a:t>
                          </a:r>
                        </a:p>
                        <a:p>
                          <a:pPr marL="0" marR="0">
                            <a:lnSpc>
                              <a:spcPct val="115000"/>
                            </a:lnSpc>
                            <a:spcAft>
                              <a:spcPts val="800"/>
                            </a:spcAft>
                            <a:buNone/>
                          </a:pPr>
                          <a:r>
                            <a:rPr lang="en-US" sz="1200" kern="100" dirty="0">
                              <a:solidFill>
                                <a:srgbClr val="7030A0"/>
                              </a:solidFill>
                              <a:effectLst/>
                              <a:latin typeface="Roboto" panose="02000000000000000000" pitchFamily="2" charset="0"/>
                              <a:ea typeface="Roboto" panose="02000000000000000000" pitchFamily="2" charset="0"/>
                              <a:cs typeface="Roboto" panose="02000000000000000000" pitchFamily="2" charset="0"/>
                            </a:rPr>
                            <a:t>Use Class A schedule for uninhibited class B! </a:t>
                          </a:r>
                        </a:p>
                      </a:txBody>
                      <a:tcPr marL="43734" marR="43734" marT="0" marB="0"/>
                    </a:tc>
                    <a:tc>
                      <a:txBody>
                        <a:bodyPr/>
                        <a:lstStyle/>
                        <a:p>
                          <a:endParaRPr lang="en-US"/>
                        </a:p>
                      </a:txBody>
                      <a:tcPr marL="43734" marR="43734" marT="0" marB="0">
                        <a:blipFill>
                          <a:blip r:embed="rId4"/>
                          <a:stretch>
                            <a:fillRect l="-26158" t="-100806" r="-356" b="-134274"/>
                          </a:stretch>
                        </a:blipFill>
                      </a:tcPr>
                    </a:tc>
                    <a:extLst>
                      <a:ext uri="{0D108BD9-81ED-4DB2-BD59-A6C34878D82A}">
                        <a16:rowId xmlns:a16="http://schemas.microsoft.com/office/drawing/2014/main" val="2910073176"/>
                      </a:ext>
                    </a:extLst>
                  </a:tr>
                  <a:tr h="457332">
                    <a:tc vMerge="1">
                      <a:txBody>
                        <a:bodyPr/>
                        <a:lstStyle/>
                        <a:p>
                          <a:endParaRPr lang="en-US"/>
                        </a:p>
                      </a:txBody>
                      <a:tcPr/>
                    </a:tc>
                    <a:tc>
                      <a:txBody>
                        <a:bodyPr/>
                        <a:lstStyle/>
                        <a:p>
                          <a:pPr marL="0" marR="0">
                            <a:lnSpc>
                              <a:spcPct val="115000"/>
                            </a:lnSpc>
                            <a:spcAft>
                              <a:spcPts val="0"/>
                            </a:spcAft>
                            <a:buNone/>
                          </a:pPr>
                          <a:r>
                            <a:rPr lang="en-US" sz="1200" u="sng" kern="100" dirty="0">
                              <a:effectLst/>
                              <a:latin typeface="Roboto" panose="02000000000000000000" pitchFamily="2" charset="0"/>
                              <a:ea typeface="Roboto" panose="02000000000000000000" pitchFamily="2" charset="0"/>
                              <a:cs typeface="Roboto" panose="02000000000000000000" pitchFamily="2" charset="0"/>
                            </a:rPr>
                            <a:t>If opened within 4-6 months of Received date</a:t>
                          </a:r>
                          <a:r>
                            <a:rPr lang="en-US" sz="1200" kern="100" dirty="0">
                              <a:effectLst/>
                              <a:latin typeface="Roboto" panose="02000000000000000000" pitchFamily="2" charset="0"/>
                              <a:ea typeface="Roboto" panose="02000000000000000000" pitchFamily="2" charset="0"/>
                              <a:cs typeface="Roboto" panose="02000000000000000000" pitchFamily="2" charset="0"/>
                            </a:rPr>
                            <a:t>: </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test @ 3</a:t>
                          </a:r>
                          <a:r>
                            <a:rPr lang="en-US" sz="1200" kern="100" baseline="30000" dirty="0">
                              <a:solidFill>
                                <a:srgbClr val="0070C0"/>
                              </a:solidFill>
                              <a:effectLst/>
                              <a:latin typeface="Roboto" panose="02000000000000000000" pitchFamily="2" charset="0"/>
                              <a:ea typeface="Roboto" panose="02000000000000000000" pitchFamily="2" charset="0"/>
                              <a:cs typeface="Roboto" panose="02000000000000000000" pitchFamily="2" charset="0"/>
                            </a:rPr>
                            <a:t>rd</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 month of Opened date, then every 3 months thereafter.</a:t>
                          </a:r>
                        </a:p>
                        <a:p>
                          <a:pPr marL="45720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Use or dispose of according guidelines above.</a:t>
                          </a:r>
                        </a:p>
                      </a:txBody>
                      <a:tcPr marL="43734" marR="43734" marT="0" marB="0"/>
                    </a:tc>
                    <a:extLst>
                      <a:ext uri="{0D108BD9-81ED-4DB2-BD59-A6C34878D82A}">
                        <a16:rowId xmlns:a16="http://schemas.microsoft.com/office/drawing/2014/main" val="2830189335"/>
                      </a:ext>
                    </a:extLst>
                  </a:tr>
                  <a:tr h="570850">
                    <a:tc vMerge="1">
                      <a:txBody>
                        <a:bodyPr/>
                        <a:lstStyle/>
                        <a:p>
                          <a:endParaRPr lang="en-US"/>
                        </a:p>
                      </a:txBody>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u="sng" kern="100" dirty="0">
                              <a:effectLst/>
                              <a:latin typeface="Roboto" panose="02000000000000000000" pitchFamily="2" charset="0"/>
                              <a:ea typeface="Roboto" panose="02000000000000000000" pitchFamily="2" charset="0"/>
                              <a:cs typeface="Roboto" panose="02000000000000000000" pitchFamily="2" charset="0"/>
                            </a:rPr>
                            <a:t>If opened within 7-11 months of Received date</a:t>
                          </a:r>
                          <a:r>
                            <a:rPr lang="en-US" sz="1200" kern="100" dirty="0">
                              <a:effectLst/>
                              <a:latin typeface="Roboto" panose="02000000000000000000" pitchFamily="2" charset="0"/>
                              <a:ea typeface="Roboto" panose="02000000000000000000" pitchFamily="2" charset="0"/>
                              <a:cs typeface="Roboto" panose="02000000000000000000" pitchFamily="2" charset="0"/>
                            </a:rPr>
                            <a:t>: </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test immediately after opening, then every 3 months thereafter</a:t>
                          </a:r>
                          <a:r>
                            <a:rPr lang="en-US" sz="1200" kern="100" dirty="0">
                              <a:effectLst/>
                              <a:latin typeface="Roboto" panose="02000000000000000000" pitchFamily="2" charset="0"/>
                              <a:ea typeface="Roboto" panose="02000000000000000000" pitchFamily="2" charset="0"/>
                              <a:cs typeface="Roboto" panose="02000000000000000000" pitchFamily="2" charset="0"/>
                            </a:rPr>
                            <a:t>.</a:t>
                          </a:r>
                        </a:p>
                        <a:p>
                          <a:pPr marL="0" marR="0" lvl="0" indent="0">
                            <a:lnSpc>
                              <a:spcPct val="115000"/>
                            </a:lnSpc>
                            <a:spcAft>
                              <a:spcPts val="0"/>
                            </a:spcAft>
                            <a:buFont typeface="Symbol" panose="05050102010706020507" pitchFamily="18" charset="2"/>
                            <a:buNone/>
                          </a:pPr>
                          <a:r>
                            <a:rPr lang="en-US" sz="1200" kern="100" dirty="0">
                              <a:effectLst/>
                              <a:latin typeface="Roboto" panose="02000000000000000000" pitchFamily="2" charset="0"/>
                              <a:ea typeface="Roboto" panose="02000000000000000000" pitchFamily="2" charset="0"/>
                              <a:cs typeface="Roboto" panose="02000000000000000000" pitchFamily="2" charset="0"/>
                            </a:rPr>
                            <a:t>            Use or dispose of according to the peroxide test result described above.</a:t>
                          </a:r>
                        </a:p>
                      </a:txBody>
                      <a:tcPr marL="43734" marR="43734" marT="0" marB="0"/>
                    </a:tc>
                    <a:extLst>
                      <a:ext uri="{0D108BD9-81ED-4DB2-BD59-A6C34878D82A}">
                        <a16:rowId xmlns:a16="http://schemas.microsoft.com/office/drawing/2014/main" val="4071939653"/>
                      </a:ext>
                    </a:extLst>
                  </a:tr>
                  <a:tr h="505998">
                    <a:tc vMerge="1">
                      <a:txBody>
                        <a:bodyPr/>
                        <a:lstStyle/>
                        <a:p>
                          <a:endParaRPr lang="en-US"/>
                        </a:p>
                      </a:txBody>
                      <a:tcPr/>
                    </a:tc>
                    <a:tc>
                      <a:txBody>
                        <a:bodyPr/>
                        <a:lstStyle/>
                        <a:p>
                          <a:pPr marL="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Unopened after 11 months of Received date or approaching expiration date - DO NOT TEST FOR PEROXIDE. </a:t>
                          </a:r>
                        </a:p>
                        <a:p>
                          <a:pPr marL="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             Submit a waste pickup request for disposal as routine hazardous waste before the chemical expires.</a:t>
                          </a:r>
                        </a:p>
                      </a:txBody>
                      <a:tcPr marL="43734" marR="43734" marT="0" marB="0"/>
                    </a:tc>
                    <a:extLst>
                      <a:ext uri="{0D108BD9-81ED-4DB2-BD59-A6C34878D82A}">
                        <a16:rowId xmlns:a16="http://schemas.microsoft.com/office/drawing/2014/main" val="1357460620"/>
                      </a:ext>
                    </a:extLst>
                  </a:tr>
                  <a:tr h="458325">
                    <a:tc>
                      <a:txBody>
                        <a:bodyPr/>
                        <a:lstStyle/>
                        <a:p>
                          <a:pPr marL="0" marR="0" algn="ctr">
                            <a:lnSpc>
                              <a:spcPct val="115000"/>
                            </a:lnSpc>
                            <a:spcAft>
                              <a:spcPts val="800"/>
                            </a:spcAft>
                            <a:buNone/>
                          </a:pPr>
                          <a:r>
                            <a:rPr lang="en-US" sz="12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D</a:t>
                          </a:r>
                        </a:p>
                      </a:txBody>
                      <a:tcPr marL="43734" marR="43734" marT="0" marB="0"/>
                    </a:tc>
                    <a:tc>
                      <a:txBody>
                        <a:bodyPr/>
                        <a:lstStyle/>
                        <a:p>
                          <a:pPr marL="0" marR="0">
                            <a:lnSpc>
                              <a:spcPct val="115000"/>
                            </a:lnSpc>
                            <a:spcAft>
                              <a:spcPts val="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Opened within 12 months of Received date - </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test @ 12</a:t>
                          </a:r>
                          <a:r>
                            <a:rPr lang="en-US" sz="1200" kern="100" baseline="30000" dirty="0">
                              <a:solidFill>
                                <a:srgbClr val="0070C0"/>
                              </a:solidFill>
                              <a:effectLst/>
                              <a:latin typeface="Roboto" panose="02000000000000000000" pitchFamily="2" charset="0"/>
                              <a:ea typeface="Roboto" panose="02000000000000000000" pitchFamily="2" charset="0"/>
                              <a:cs typeface="Roboto" panose="02000000000000000000" pitchFamily="2" charset="0"/>
                            </a:rPr>
                            <a:t>th</a:t>
                          </a:r>
                          <a:r>
                            <a:rPr lang="en-US" sz="1200" kern="100" dirty="0">
                              <a:solidFill>
                                <a:srgbClr val="0070C0"/>
                              </a:solidFill>
                              <a:effectLst/>
                              <a:latin typeface="Roboto" panose="02000000000000000000" pitchFamily="2" charset="0"/>
                              <a:ea typeface="Roboto" panose="02000000000000000000" pitchFamily="2" charset="0"/>
                              <a:cs typeface="Roboto" panose="02000000000000000000" pitchFamily="2" charset="0"/>
                            </a:rPr>
                            <a:t> month of Opened date, then every 6 months thereafter</a:t>
                          </a:r>
                          <a:r>
                            <a:rPr lang="en-US" sz="1200" kern="100" dirty="0">
                              <a:effectLst/>
                              <a:latin typeface="Roboto" panose="02000000000000000000" pitchFamily="2" charset="0"/>
                              <a:ea typeface="Roboto" panose="02000000000000000000" pitchFamily="2" charset="0"/>
                              <a:cs typeface="Roboto" panose="02000000000000000000" pitchFamily="2" charset="0"/>
                            </a:rPr>
                            <a:t>. </a:t>
                          </a:r>
                        </a:p>
                        <a:p>
                          <a:pPr marL="0" marR="0">
                            <a:lnSpc>
                              <a:spcPct val="115000"/>
                            </a:lnSpc>
                            <a:spcAft>
                              <a:spcPts val="1200"/>
                            </a:spcAft>
                            <a:buNone/>
                          </a:pPr>
                          <a:r>
                            <a:rPr lang="en-US" sz="1200" kern="100" dirty="0">
                              <a:effectLst/>
                              <a:latin typeface="Roboto" panose="02000000000000000000" pitchFamily="2" charset="0"/>
                              <a:ea typeface="Roboto" panose="02000000000000000000" pitchFamily="2" charset="0"/>
                              <a:cs typeface="Roboto" panose="02000000000000000000" pitchFamily="2" charset="0"/>
                            </a:rPr>
                            <a:t>             Test before each use if heating, distilling, or evaporating.</a:t>
                          </a:r>
                        </a:p>
                      </a:txBody>
                      <a:tcPr marL="43734" marR="43734" marT="0" marB="0"/>
                    </a:tc>
                    <a:extLst>
                      <a:ext uri="{0D108BD9-81ED-4DB2-BD59-A6C34878D82A}">
                        <a16:rowId xmlns:a16="http://schemas.microsoft.com/office/drawing/2014/main" val="39819493"/>
                      </a:ext>
                    </a:extLst>
                  </a:tr>
                </a:tbl>
              </a:graphicData>
            </a:graphic>
          </p:graphicFrame>
        </mc:Fallback>
      </mc:AlternateContent>
    </p:spTree>
    <p:extLst>
      <p:ext uri="{BB962C8B-B14F-4D97-AF65-F5344CB8AC3E}">
        <p14:creationId xmlns:p14="http://schemas.microsoft.com/office/powerpoint/2010/main" val="1657781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511F1-AD3B-401A-9B40-833C5290BA6C}"/>
              </a:ext>
            </a:extLst>
          </p:cNvPr>
          <p:cNvSpPr>
            <a:spLocks noGrp="1"/>
          </p:cNvSpPr>
          <p:nvPr>
            <p:ph type="title"/>
          </p:nvPr>
        </p:nvSpPr>
        <p:spPr/>
        <p:txBody>
          <a:bodyPr/>
          <a:lstStyle/>
          <a:p>
            <a:pPr algn="ctr"/>
            <a:r>
              <a:rPr lang="en-US" dirty="0"/>
              <a:t>Peroxide test label for large containers and log for smaller containers.</a:t>
            </a:r>
          </a:p>
        </p:txBody>
      </p:sp>
      <p:pic>
        <p:nvPicPr>
          <p:cNvPr id="4" name="Content Placeholder 3" descr="A group of test papers&#10;&#10;AI-generated content may be incorrect.">
            <a:extLst>
              <a:ext uri="{FF2B5EF4-FFF2-40B4-BE49-F238E27FC236}">
                <a16:creationId xmlns:a16="http://schemas.microsoft.com/office/drawing/2014/main" id="{94DADAAC-177E-54EE-E546-487F760BD9D1}"/>
              </a:ext>
            </a:extLst>
          </p:cNvPr>
          <p:cNvPicPr>
            <a:picLocks noGrp="1" noChangeAspect="1"/>
          </p:cNvPicPr>
          <p:nvPr>
            <p:ph idx="1"/>
          </p:nvPr>
        </p:nvPicPr>
        <p:blipFill>
          <a:blip r:embed="rId2"/>
          <a:stretch>
            <a:fillRect/>
          </a:stretch>
        </p:blipFill>
        <p:spPr>
          <a:xfrm rot="16200000">
            <a:off x="306086" y="2580020"/>
            <a:ext cx="4628462" cy="3115968"/>
          </a:xfrm>
          <a:prstGeom prst="rect">
            <a:avLst/>
          </a:prstGeom>
        </p:spPr>
      </p:pic>
      <p:pic>
        <p:nvPicPr>
          <p:cNvPr id="6" name="Picture 5">
            <a:extLst>
              <a:ext uri="{FF2B5EF4-FFF2-40B4-BE49-F238E27FC236}">
                <a16:creationId xmlns:a16="http://schemas.microsoft.com/office/drawing/2014/main" id="{4F13F635-C321-1999-540C-B49968E7EB79}"/>
              </a:ext>
            </a:extLst>
          </p:cNvPr>
          <p:cNvPicPr>
            <a:picLocks noChangeAspect="1"/>
          </p:cNvPicPr>
          <p:nvPr/>
        </p:nvPicPr>
        <p:blipFill>
          <a:blip r:embed="rId3"/>
          <a:stretch>
            <a:fillRect/>
          </a:stretch>
        </p:blipFill>
        <p:spPr>
          <a:xfrm>
            <a:off x="4888635" y="1952154"/>
            <a:ext cx="6377591" cy="3802701"/>
          </a:xfrm>
          <a:prstGeom prst="rect">
            <a:avLst/>
          </a:prstGeom>
        </p:spPr>
      </p:pic>
    </p:spTree>
    <p:extLst>
      <p:ext uri="{BB962C8B-B14F-4D97-AF65-F5344CB8AC3E}">
        <p14:creationId xmlns:p14="http://schemas.microsoft.com/office/powerpoint/2010/main" val="305230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40469-6A03-C43E-FDBF-142C1B35824B}"/>
              </a:ext>
            </a:extLst>
          </p:cNvPr>
          <p:cNvSpPr>
            <a:spLocks noGrp="1"/>
          </p:cNvSpPr>
          <p:nvPr>
            <p:ph type="title"/>
          </p:nvPr>
        </p:nvSpPr>
        <p:spPr/>
        <p:txBody>
          <a:bodyPr>
            <a:normAutofit fontScale="90000"/>
          </a:bodyPr>
          <a:lstStyle/>
          <a:p>
            <a:r>
              <a:rPr lang="en-US" dirty="0"/>
              <a:t>6. Disposal Procedures</a:t>
            </a:r>
            <a:r>
              <a:rPr lang="en-US" dirty="0">
                <a:highlight>
                  <a:srgbClr val="FFFF00"/>
                </a:highlight>
              </a:rPr>
              <a:t>*</a:t>
            </a:r>
            <a:br>
              <a:rPr lang="en-US" dirty="0"/>
            </a:br>
            <a:br>
              <a:rPr lang="en-US" dirty="0"/>
            </a:br>
            <a:endParaRPr lang="en-US" dirty="0"/>
          </a:p>
        </p:txBody>
      </p:sp>
      <p:sp>
        <p:nvSpPr>
          <p:cNvPr id="4" name="Text Placeholder 3">
            <a:extLst>
              <a:ext uri="{FF2B5EF4-FFF2-40B4-BE49-F238E27FC236}">
                <a16:creationId xmlns:a16="http://schemas.microsoft.com/office/drawing/2014/main" id="{A68EEA48-5AE4-7CA3-570D-C852A9E1278B}"/>
              </a:ext>
            </a:extLst>
          </p:cNvPr>
          <p:cNvSpPr>
            <a:spLocks noGrp="1"/>
          </p:cNvSpPr>
          <p:nvPr>
            <p:ph type="body" idx="1"/>
          </p:nvPr>
        </p:nvSpPr>
        <p:spPr/>
        <p:txBody>
          <a:bodyPr/>
          <a:lstStyle/>
          <a:p>
            <a:pPr algn="ctr"/>
            <a:r>
              <a:rPr lang="en-US" dirty="0"/>
              <a:t>Routine Hazardous waste</a:t>
            </a:r>
          </a:p>
        </p:txBody>
      </p:sp>
      <p:sp>
        <p:nvSpPr>
          <p:cNvPr id="3" name="Content Placeholder 2">
            <a:extLst>
              <a:ext uri="{FF2B5EF4-FFF2-40B4-BE49-F238E27FC236}">
                <a16:creationId xmlns:a16="http://schemas.microsoft.com/office/drawing/2014/main" id="{782BAE0D-90E9-83AD-782C-C4896600C160}"/>
              </a:ext>
            </a:extLst>
          </p:cNvPr>
          <p:cNvSpPr>
            <a:spLocks noGrp="1"/>
          </p:cNvSpPr>
          <p:nvPr>
            <p:ph sz="half" idx="2"/>
          </p:nvPr>
        </p:nvSpPr>
        <p:spPr>
          <a:xfrm>
            <a:off x="609600" y="2386895"/>
            <a:ext cx="5157787" cy="2962346"/>
          </a:xfrm>
          <a:solidFill>
            <a:schemeClr val="tx2">
              <a:lumMod val="25000"/>
              <a:lumOff val="75000"/>
            </a:schemeClr>
          </a:solidFill>
        </p:spPr>
        <p:txBody>
          <a:bodyPr>
            <a:normAutofit/>
          </a:bodyPr>
          <a:lstStyle/>
          <a:p>
            <a:pPr>
              <a:lnSpc>
                <a:spcPct val="100000"/>
              </a:lnSpc>
              <a:buFont typeface="Courier New" panose="02070309020205020404" pitchFamily="49" charset="0"/>
              <a:buChar char="o"/>
            </a:pPr>
            <a:r>
              <a:rPr lang="en-US" dirty="0">
                <a:effectLst/>
                <a:ea typeface="Aptos" panose="020B0004020202020204" pitchFamily="34" charset="0"/>
                <a:cs typeface="Times New Roman" panose="02020603050405020304" pitchFamily="18" charset="0"/>
              </a:rPr>
              <a:t>Unexpired and dated containers with no signs of peroxide formation</a:t>
            </a:r>
          </a:p>
          <a:p>
            <a:pPr>
              <a:lnSpc>
                <a:spcPct val="100000"/>
              </a:lnSpc>
              <a:buFont typeface="Courier New" panose="02070309020205020404" pitchFamily="49" charset="0"/>
              <a:buChar char="o"/>
            </a:pPr>
            <a:r>
              <a:rPr lang="en-US" dirty="0">
                <a:ea typeface="Aptos" panose="020B0004020202020204" pitchFamily="34" charset="0"/>
                <a:cs typeface="Times New Roman" panose="02020603050405020304" pitchFamily="18" charset="0"/>
              </a:rPr>
              <a:t>N</a:t>
            </a:r>
            <a:r>
              <a:rPr lang="en-US" dirty="0">
                <a:effectLst/>
                <a:ea typeface="Aptos" panose="020B0004020202020204" pitchFamily="34" charset="0"/>
                <a:cs typeface="Times New Roman" panose="02020603050405020304" pitchFamily="18" charset="0"/>
              </a:rPr>
              <a:t>eutralized and stabilized </a:t>
            </a:r>
            <a:r>
              <a:rPr lang="en-US" dirty="0" err="1">
                <a:effectLst/>
                <a:ea typeface="Aptos" panose="020B0004020202020204" pitchFamily="34" charset="0"/>
                <a:cs typeface="Times New Roman" panose="02020603050405020304" pitchFamily="18" charset="0"/>
              </a:rPr>
              <a:t>PFCs.</a:t>
            </a:r>
            <a:r>
              <a:rPr lang="en-US" sz="1800" dirty="0">
                <a:effectLst/>
                <a:ea typeface="Aptos" panose="020B0004020202020204" pitchFamily="34" charset="0"/>
                <a:cs typeface="Times New Roman" panose="02020603050405020304" pitchFamily="18" charset="0"/>
              </a:rPr>
              <a:t> </a:t>
            </a:r>
          </a:p>
          <a:p>
            <a:pPr indent="0">
              <a:lnSpc>
                <a:spcPct val="100000"/>
              </a:lnSpc>
              <a:spcBef>
                <a:spcPts val="0"/>
              </a:spcBef>
              <a:buNone/>
            </a:pPr>
            <a:r>
              <a:rPr lang="en-US" sz="1800" dirty="0">
                <a:effectLst/>
                <a:ea typeface="Aptos" panose="020B0004020202020204" pitchFamily="34" charset="0"/>
                <a:cs typeface="Times New Roman" panose="02020603050405020304" pitchFamily="18" charset="0"/>
              </a:rPr>
              <a:t>(</a:t>
            </a:r>
            <a:r>
              <a:rPr lang="en-US" sz="1800" i="1" dirty="0">
                <a:effectLst/>
                <a:ea typeface="Aptos" panose="020B0004020202020204" pitchFamily="34" charset="0"/>
                <a:cs typeface="Times New Roman" panose="02020603050405020304" pitchFamily="18" charset="0"/>
              </a:rPr>
              <a:t>R</a:t>
            </a:r>
            <a:r>
              <a:rPr lang="en-US" sz="2000" i="1" dirty="0">
                <a:cs typeface="Times New Roman" panose="02020603050405020304" pitchFamily="18" charset="0"/>
              </a:rPr>
              <a:t>eact with reducing agents to a peroxide concentration &lt;1 ppm, then add inhibitors</a:t>
            </a:r>
            <a:r>
              <a:rPr lang="en-US" sz="2000" dirty="0">
                <a:cs typeface="Times New Roman" panose="02020603050405020304" pitchFamily="18" charset="0"/>
              </a:rPr>
              <a:t>).</a:t>
            </a:r>
          </a:p>
        </p:txBody>
      </p:sp>
      <p:sp>
        <p:nvSpPr>
          <p:cNvPr id="5" name="Text Placeholder 4">
            <a:extLst>
              <a:ext uri="{FF2B5EF4-FFF2-40B4-BE49-F238E27FC236}">
                <a16:creationId xmlns:a16="http://schemas.microsoft.com/office/drawing/2014/main" id="{C385044A-E8CE-3779-2B9F-60DF22698823}"/>
              </a:ext>
            </a:extLst>
          </p:cNvPr>
          <p:cNvSpPr>
            <a:spLocks noGrp="1"/>
          </p:cNvSpPr>
          <p:nvPr>
            <p:ph type="body" sz="quarter" idx="3"/>
          </p:nvPr>
        </p:nvSpPr>
        <p:spPr/>
        <p:txBody>
          <a:bodyPr/>
          <a:lstStyle/>
          <a:p>
            <a:pPr algn="ctr"/>
            <a:r>
              <a:rPr lang="en-US" dirty="0"/>
              <a:t>High-hazard waste</a:t>
            </a:r>
          </a:p>
        </p:txBody>
      </p:sp>
      <p:sp>
        <p:nvSpPr>
          <p:cNvPr id="6" name="Content Placeholder 5">
            <a:extLst>
              <a:ext uri="{FF2B5EF4-FFF2-40B4-BE49-F238E27FC236}">
                <a16:creationId xmlns:a16="http://schemas.microsoft.com/office/drawing/2014/main" id="{8CA85403-1586-03E5-F1EC-6174483F3FD3}"/>
              </a:ext>
            </a:extLst>
          </p:cNvPr>
          <p:cNvSpPr>
            <a:spLocks noGrp="1"/>
          </p:cNvSpPr>
          <p:nvPr>
            <p:ph sz="quarter" idx="4"/>
          </p:nvPr>
        </p:nvSpPr>
        <p:spPr>
          <a:xfrm>
            <a:off x="6172199" y="2386894"/>
            <a:ext cx="5183189" cy="2962347"/>
          </a:xfrm>
          <a:solidFill>
            <a:schemeClr val="tx2">
              <a:lumMod val="25000"/>
              <a:lumOff val="75000"/>
            </a:schemeClr>
          </a:solidFill>
        </p:spPr>
        <p:txBody>
          <a:bodyPr>
            <a:normAutofit/>
          </a:bodyPr>
          <a:lstStyle/>
          <a:p>
            <a:pPr marL="342900" marR="0" lvl="1" indent="-342900" algn="l" defTabSz="914400" rtl="0" eaLnBrk="1" fontAlgn="auto" latinLnBrk="0" hangingPunct="1">
              <a:lnSpc>
                <a:spcPct val="12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Roboto"/>
                <a:ea typeface="+mn-ea"/>
                <a:cs typeface="Times New Roman" panose="02020603050405020304" pitchFamily="18" charset="0"/>
              </a:rPr>
              <a:t>Undated containers</a:t>
            </a:r>
            <a:endParaRPr lang="en-US" sz="2000" dirty="0">
              <a:cs typeface="Times New Roman" panose="02020603050405020304" pitchFamily="18" charset="0"/>
            </a:endParaRPr>
          </a:p>
          <a:p>
            <a:pPr marL="342900" lvl="1" indent="-342900">
              <a:buFont typeface="Courier New" panose="02070309020205020404" pitchFamily="49" charset="0"/>
              <a:buChar char="o"/>
            </a:pPr>
            <a:r>
              <a:rPr lang="en-US" sz="2000" dirty="0">
                <a:cs typeface="Times New Roman" panose="02020603050405020304" pitchFamily="18" charset="0"/>
              </a:rPr>
              <a:t>Expired PFCs (containers kept beyond established storage duration without prior peroxide testing, refer to Table 2)</a:t>
            </a:r>
          </a:p>
          <a:p>
            <a:pPr marL="342900" lvl="1" indent="-342900">
              <a:lnSpc>
                <a:spcPct val="100000"/>
              </a:lnSpc>
              <a:buFont typeface="Courier New" panose="02070309020205020404" pitchFamily="49" charset="0"/>
              <a:buChar char="o"/>
            </a:pPr>
            <a:r>
              <a:rPr lang="en-US" sz="2000" dirty="0">
                <a:cs typeface="Times New Roman" panose="02020603050405020304" pitchFamily="18" charset="0"/>
              </a:rPr>
              <a:t>PFCs showing signs of peroxide formation</a:t>
            </a:r>
          </a:p>
          <a:p>
            <a:pPr marL="342900" lvl="1" indent="-342900">
              <a:buFont typeface="Courier New" panose="02070309020205020404" pitchFamily="49" charset="0"/>
              <a:buChar char="o"/>
            </a:pPr>
            <a:r>
              <a:rPr lang="en-US" sz="2000" dirty="0">
                <a:cs typeface="Times New Roman" panose="02020603050405020304" pitchFamily="18" charset="0"/>
              </a:rPr>
              <a:t>PFCs with &gt;30 ppm peroxide</a:t>
            </a:r>
          </a:p>
          <a:p>
            <a:endParaRPr lang="en-US" dirty="0"/>
          </a:p>
        </p:txBody>
      </p:sp>
      <p:sp>
        <p:nvSpPr>
          <p:cNvPr id="8" name="TextBox 7">
            <a:extLst>
              <a:ext uri="{FF2B5EF4-FFF2-40B4-BE49-F238E27FC236}">
                <a16:creationId xmlns:a16="http://schemas.microsoft.com/office/drawing/2014/main" id="{C81A28B2-809C-F155-C448-B08FC896BB0B}"/>
              </a:ext>
            </a:extLst>
          </p:cNvPr>
          <p:cNvSpPr txBox="1"/>
          <p:nvPr/>
        </p:nvSpPr>
        <p:spPr>
          <a:xfrm>
            <a:off x="2179510" y="5399116"/>
            <a:ext cx="7175754" cy="646331"/>
          </a:xfrm>
          <a:prstGeom prst="rect">
            <a:avLst/>
          </a:prstGeom>
          <a:noFill/>
        </p:spPr>
        <p:txBody>
          <a:bodyPr wrap="square">
            <a:spAutoFit/>
          </a:bodyPr>
          <a:lstStyle/>
          <a:p>
            <a:pPr algn="ctr"/>
            <a:r>
              <a:rPr kumimoji="0" lang="en-US" sz="1800" b="0" i="0" u="none" strike="noStrike" kern="100" cap="none" spc="0" normalizeH="0" baseline="0" noProof="0" dirty="0">
                <a:ln>
                  <a:noFill/>
                </a:ln>
                <a:solidFill>
                  <a:prstClr val="black"/>
                </a:solidFill>
                <a:effectLst/>
                <a:uLnTx/>
                <a:uFillTx/>
                <a:latin typeface="Neue Haas Grotesk Text Pro"/>
                <a:ea typeface="Aptos" panose="020B0004020202020204" pitchFamily="34" charset="0"/>
                <a:cs typeface="Times New Roman" panose="02020603050405020304" pitchFamily="18" charset="0"/>
              </a:rPr>
              <a:t>*</a:t>
            </a:r>
            <a:r>
              <a:rPr kumimoji="0" lang="en-US" sz="1800" b="0" i="0" u="none" strike="noStrike" kern="100" cap="none" spc="0" normalizeH="0" baseline="0" noProof="0" dirty="0">
                <a:ln>
                  <a:noFill/>
                </a:ln>
                <a:solidFill>
                  <a:prstClr val="black"/>
                </a:solidFill>
                <a:effectLst/>
                <a:highlight>
                  <a:srgbClr val="FFFF00"/>
                </a:highlight>
                <a:uLnTx/>
                <a:uFillTx/>
                <a:latin typeface="Neue Haas Grotesk Text Pro"/>
                <a:ea typeface="Aptos" panose="020B0004020202020204" pitchFamily="34" charset="0"/>
                <a:cs typeface="Times New Roman" panose="02020603050405020304" pitchFamily="18" charset="0"/>
              </a:rPr>
              <a:t>Hazardous waste is regulated and governed by US Federal Law.  It is unlawful to pour hazardous waste down the drain.</a:t>
            </a:r>
            <a:endParaRPr lang="en-US" dirty="0">
              <a:highlight>
                <a:srgbClr val="FFFF00"/>
              </a:highlight>
            </a:endParaRPr>
          </a:p>
        </p:txBody>
      </p:sp>
    </p:spTree>
    <p:extLst>
      <p:ext uri="{BB962C8B-B14F-4D97-AF65-F5344CB8AC3E}">
        <p14:creationId xmlns:p14="http://schemas.microsoft.com/office/powerpoint/2010/main" val="1712044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87BE-E06A-F28F-2AFF-0A950BE7F4C2}"/>
              </a:ext>
            </a:extLst>
          </p:cNvPr>
          <p:cNvSpPr>
            <a:spLocks noGrp="1"/>
          </p:cNvSpPr>
          <p:nvPr>
            <p:ph type="title"/>
          </p:nvPr>
        </p:nvSpPr>
        <p:spPr/>
        <p:txBody>
          <a:bodyPr/>
          <a:lstStyle/>
          <a:p>
            <a:r>
              <a:rPr lang="en-US" dirty="0"/>
              <a:t>Method for Stabilizing PFCs</a:t>
            </a:r>
          </a:p>
        </p:txBody>
      </p:sp>
      <p:sp>
        <p:nvSpPr>
          <p:cNvPr id="3" name="Content Placeholder 2">
            <a:extLst>
              <a:ext uri="{FF2B5EF4-FFF2-40B4-BE49-F238E27FC236}">
                <a16:creationId xmlns:a16="http://schemas.microsoft.com/office/drawing/2014/main" id="{6BC412FE-8FB8-603C-7E3F-3AB0115F6C9A}"/>
              </a:ext>
            </a:extLst>
          </p:cNvPr>
          <p:cNvSpPr>
            <a:spLocks noGrp="1"/>
          </p:cNvSpPr>
          <p:nvPr>
            <p:ph idx="1"/>
          </p:nvPr>
        </p:nvSpPr>
        <p:spPr>
          <a:solidFill>
            <a:schemeClr val="tx2">
              <a:lumMod val="25000"/>
              <a:lumOff val="75000"/>
            </a:schemeClr>
          </a:solidFill>
        </p:spPr>
        <p:txBody>
          <a:bodyPr>
            <a:normAutofit fontScale="62500" lnSpcReduction="20000"/>
          </a:bodyPr>
          <a:lstStyle/>
          <a:p>
            <a:pPr marL="0" indent="-457200">
              <a:buFont typeface="+mj-lt"/>
              <a:buAutoNum type="arabicPeriod"/>
            </a:pPr>
            <a:r>
              <a:rPr lang="en-US" sz="2900" dirty="0"/>
              <a:t>Select reducing agents.</a:t>
            </a:r>
          </a:p>
          <a:p>
            <a:pPr marL="914400">
              <a:spcBef>
                <a:spcPts val="500"/>
              </a:spcBef>
              <a:buFont typeface="Courier New" panose="02070309020205020404" pitchFamily="49" charset="0"/>
              <a:buChar char="o"/>
            </a:pPr>
            <a:r>
              <a:rPr lang="en-US" sz="2400" dirty="0"/>
              <a:t>Ferrous Sulfate (</a:t>
            </a:r>
            <a:r>
              <a:rPr lang="en-US" sz="2400" dirty="0" err="1"/>
              <a:t>FeSO</a:t>
            </a:r>
            <a:r>
              <a:rPr lang="en-US" sz="2400" dirty="0"/>
              <a:t>₄): Effective for ethers like diethyl ether or THF. Prepare a 10% aqueous solution, </a:t>
            </a:r>
          </a:p>
          <a:p>
            <a:pPr marL="914400">
              <a:spcBef>
                <a:spcPts val="500"/>
              </a:spcBef>
              <a:buFont typeface="Courier New" panose="02070309020205020404" pitchFamily="49" charset="0"/>
              <a:buChar char="o"/>
            </a:pPr>
            <a:r>
              <a:rPr lang="en-US" sz="2400" dirty="0"/>
              <a:t>Sodium Bisulfite (</a:t>
            </a:r>
            <a:r>
              <a:rPr lang="en-US" sz="2400" dirty="0" err="1"/>
              <a:t>NaHSO</a:t>
            </a:r>
            <a:r>
              <a:rPr lang="en-US" sz="2400" dirty="0"/>
              <a:t>₃): Suitable for aldehydes, ketones, and vinyl ether. Use a 5-10% solution. Avoid reducing agents that react with the parent compound.</a:t>
            </a:r>
          </a:p>
          <a:p>
            <a:pPr marL="0" indent="-457200">
              <a:spcBef>
                <a:spcPts val="800"/>
              </a:spcBef>
              <a:buFont typeface="+mj-lt"/>
              <a:buAutoNum type="arabicPeriod" startAt="2"/>
            </a:pPr>
            <a:r>
              <a:rPr lang="en-US" sz="2900" dirty="0"/>
              <a:t>Slowly add reducing agent while stirring gently with a glass rod.</a:t>
            </a:r>
          </a:p>
          <a:p>
            <a:pPr marL="0" indent="-457200">
              <a:spcBef>
                <a:spcPts val="800"/>
              </a:spcBef>
              <a:buFont typeface="+mj-lt"/>
              <a:buAutoNum type="arabicPeriod" startAt="2"/>
            </a:pPr>
            <a:r>
              <a:rPr lang="en-US" sz="2900" dirty="0"/>
              <a:t>Monitor for heat/gas evolution- stop and wait if excessive reaction occur.</a:t>
            </a:r>
          </a:p>
          <a:p>
            <a:pPr marL="0" indent="-457200">
              <a:spcBef>
                <a:spcPts val="800"/>
              </a:spcBef>
              <a:buFont typeface="+mj-lt"/>
              <a:buAutoNum type="arabicPeriod" startAt="2"/>
            </a:pPr>
            <a:r>
              <a:rPr lang="en-US" sz="2900" dirty="0"/>
              <a:t>Let the mixture sit for 1-2 hours to ensure peroxide reduction.</a:t>
            </a:r>
          </a:p>
          <a:p>
            <a:pPr marL="0" indent="-457200">
              <a:spcBef>
                <a:spcPts val="800"/>
              </a:spcBef>
              <a:buFont typeface="+mj-lt"/>
              <a:buAutoNum type="arabicPeriod" startAt="2"/>
            </a:pPr>
            <a:r>
              <a:rPr lang="en-US" sz="2900" dirty="0"/>
              <a:t>Retest with peroxide strips.</a:t>
            </a:r>
          </a:p>
          <a:p>
            <a:pPr marL="0" indent="-457200">
              <a:spcBef>
                <a:spcPts val="800"/>
              </a:spcBef>
              <a:buFont typeface="+mj-lt"/>
              <a:buAutoNum type="arabicPeriod" startAt="2"/>
            </a:pPr>
            <a:r>
              <a:rPr lang="en-US" sz="2900" dirty="0"/>
              <a:t>Repeat treatment until peroxide strip does not turn blue.</a:t>
            </a:r>
          </a:p>
          <a:p>
            <a:pPr marL="0" indent="-457200">
              <a:spcBef>
                <a:spcPts val="800"/>
              </a:spcBef>
              <a:buFont typeface="+mj-lt"/>
              <a:buAutoNum type="arabicPeriod" startAt="2"/>
            </a:pPr>
            <a:r>
              <a:rPr lang="en-US" sz="2900" dirty="0"/>
              <a:t>Add inhibitor.</a:t>
            </a:r>
          </a:p>
          <a:p>
            <a:pPr marL="1371600" indent="-457200">
              <a:spcBef>
                <a:spcPts val="500"/>
              </a:spcBef>
              <a:buFont typeface="Courier New" panose="02070309020205020404" pitchFamily="49" charset="0"/>
              <a:buChar char="o"/>
            </a:pPr>
            <a:r>
              <a:rPr lang="en-US" sz="2400" dirty="0"/>
              <a:t>Ethers, THF – 100-25 mg BHT</a:t>
            </a:r>
          </a:p>
          <a:p>
            <a:pPr marL="1371600" indent="-457200">
              <a:spcBef>
                <a:spcPts val="500"/>
              </a:spcBef>
              <a:buFont typeface="Courier New" panose="02070309020205020404" pitchFamily="49" charset="0"/>
              <a:buChar char="o"/>
            </a:pPr>
            <a:r>
              <a:rPr lang="en-US" sz="2400" dirty="0"/>
              <a:t>Alkenes &amp; vinyl compounds – 25-100 mg hydroquinone</a:t>
            </a:r>
          </a:p>
          <a:p>
            <a:pPr marL="1371600" indent="-457200">
              <a:spcBef>
                <a:spcPts val="500"/>
              </a:spcBef>
              <a:buFont typeface="Courier New" panose="02070309020205020404" pitchFamily="49" charset="0"/>
              <a:buChar char="o"/>
            </a:pPr>
            <a:r>
              <a:rPr lang="en-US" sz="2400" dirty="0"/>
              <a:t>Secondary alcohols – 100-300 mg BHT</a:t>
            </a:r>
          </a:p>
          <a:p>
            <a:endParaRPr lang="en-US" dirty="0"/>
          </a:p>
          <a:p>
            <a:endParaRPr lang="en-US" dirty="0"/>
          </a:p>
          <a:p>
            <a:endParaRPr lang="en-US" dirty="0"/>
          </a:p>
        </p:txBody>
      </p:sp>
    </p:spTree>
    <p:extLst>
      <p:ext uri="{BB962C8B-B14F-4D97-AF65-F5344CB8AC3E}">
        <p14:creationId xmlns:p14="http://schemas.microsoft.com/office/powerpoint/2010/main" val="3873577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B0B76-C98E-6F9A-D9EE-8BD8CE23BBD0}"/>
              </a:ext>
            </a:extLst>
          </p:cNvPr>
          <p:cNvSpPr>
            <a:spLocks noGrp="1"/>
          </p:cNvSpPr>
          <p:nvPr>
            <p:ph type="title"/>
          </p:nvPr>
        </p:nvSpPr>
        <p:spPr/>
        <p:txBody>
          <a:bodyPr/>
          <a:lstStyle/>
          <a:p>
            <a:r>
              <a:rPr lang="en-US" dirty="0"/>
              <a:t>7. Training Requirements</a:t>
            </a:r>
            <a:br>
              <a:rPr lang="en-US" dirty="0"/>
            </a:br>
            <a:endParaRPr lang="en-US" dirty="0"/>
          </a:p>
        </p:txBody>
      </p:sp>
      <p:sp>
        <p:nvSpPr>
          <p:cNvPr id="3" name="Content Placeholder 2">
            <a:extLst>
              <a:ext uri="{FF2B5EF4-FFF2-40B4-BE49-F238E27FC236}">
                <a16:creationId xmlns:a16="http://schemas.microsoft.com/office/drawing/2014/main" id="{EEF1795B-F3CF-E9C6-66D9-1064E634DD6E}"/>
              </a:ext>
            </a:extLst>
          </p:cNvPr>
          <p:cNvSpPr>
            <a:spLocks noGrp="1"/>
          </p:cNvSpPr>
          <p:nvPr>
            <p:ph idx="1"/>
          </p:nvPr>
        </p:nvSpPr>
        <p:spPr>
          <a:solidFill>
            <a:schemeClr val="tx2">
              <a:lumMod val="25000"/>
              <a:lumOff val="75000"/>
            </a:schemeClr>
          </a:solidFill>
        </p:spPr>
        <p:txBody>
          <a:bodyPr/>
          <a:lstStyle/>
          <a:p>
            <a:pPr marL="0" marR="0" lvl="0" indent="0">
              <a:lnSpc>
                <a:spcPct val="100000"/>
              </a:lnSpc>
              <a:spcAft>
                <a:spcPts val="800"/>
              </a:spcAft>
              <a:buSzPts val="1000"/>
              <a:buNone/>
              <a:tabLst>
                <a:tab pos="457200" algn="l"/>
              </a:tabLst>
            </a:pPr>
            <a:r>
              <a:rPr lang="en-US" kern="100" dirty="0">
                <a:effectLst/>
                <a:ea typeface="Aptos" panose="020B0004020202020204" pitchFamily="34" charset="0"/>
                <a:cs typeface="Times New Roman" panose="02020603050405020304" pitchFamily="18" charset="0"/>
              </a:rPr>
              <a:t>This policy covers the identification, storage, handling, testing, disposal, and emergency procedures to equip personnel on the proper management of peroxide-forming chemicals. All personnel handling PFCs must complete:</a:t>
            </a:r>
          </a:p>
          <a:p>
            <a:pPr marL="640080">
              <a:lnSpc>
                <a:spcPct val="100000"/>
              </a:lnSpc>
              <a:spcBef>
                <a:spcPts val="0"/>
              </a:spcBef>
              <a:spcAft>
                <a:spcPts val="900"/>
              </a:spcAft>
              <a:buSzPts val="1000"/>
              <a:buFont typeface="Courier New" panose="02070309020205020404" pitchFamily="49" charset="0"/>
              <a:buChar char="o"/>
              <a:tabLst>
                <a:tab pos="457200" algn="l"/>
              </a:tabLst>
            </a:pPr>
            <a:r>
              <a:rPr lang="en-US" sz="1800" kern="100" dirty="0">
                <a:effectLst/>
                <a:ea typeface="Aptos" panose="020B0004020202020204" pitchFamily="34" charset="0"/>
                <a:cs typeface="Times New Roman" panose="02020603050405020304" pitchFamily="18" charset="0"/>
              </a:rPr>
              <a:t>EH&amp;S Chemical and Lab Safety training.</a:t>
            </a:r>
          </a:p>
          <a:p>
            <a:pPr marL="640080">
              <a:lnSpc>
                <a:spcPct val="100000"/>
              </a:lnSpc>
              <a:spcBef>
                <a:spcPts val="0"/>
              </a:spcBef>
              <a:spcAft>
                <a:spcPts val="900"/>
              </a:spcAft>
              <a:buSzPts val="1000"/>
              <a:buFont typeface="Courier New" panose="02070309020205020404" pitchFamily="49" charset="0"/>
              <a:buChar char="o"/>
              <a:tabLst>
                <a:tab pos="457200" algn="l"/>
              </a:tabLst>
            </a:pPr>
            <a:r>
              <a:rPr lang="en-US" sz="1800" kern="100" dirty="0">
                <a:effectLst/>
                <a:ea typeface="Aptos" panose="020B0004020202020204" pitchFamily="34" charset="0"/>
                <a:cs typeface="Times New Roman" panose="02020603050405020304" pitchFamily="18" charset="0"/>
              </a:rPr>
              <a:t>Hazardous Waste training.</a:t>
            </a:r>
          </a:p>
          <a:p>
            <a:pPr marL="640080">
              <a:lnSpc>
                <a:spcPct val="100000"/>
              </a:lnSpc>
              <a:spcBef>
                <a:spcPts val="0"/>
              </a:spcBef>
              <a:spcAft>
                <a:spcPts val="900"/>
              </a:spcAft>
              <a:buSzPts val="1000"/>
              <a:buFont typeface="Courier New" panose="02070309020205020404" pitchFamily="49" charset="0"/>
              <a:buChar char="o"/>
              <a:tabLst>
                <a:tab pos="457200" algn="l"/>
              </a:tabLst>
            </a:pPr>
            <a:r>
              <a:rPr lang="en-US" sz="1800" kern="100" dirty="0">
                <a:effectLst/>
                <a:ea typeface="Aptos" panose="020B0004020202020204" pitchFamily="34" charset="0"/>
                <a:cs typeface="Times New Roman" panose="02020603050405020304" pitchFamily="18" charset="0"/>
              </a:rPr>
              <a:t>PFC training (lecture and hands-on).</a:t>
            </a:r>
          </a:p>
          <a:p>
            <a:pPr marL="640080">
              <a:lnSpc>
                <a:spcPct val="100000"/>
              </a:lnSpc>
              <a:spcBef>
                <a:spcPts val="0"/>
              </a:spcBef>
              <a:spcAft>
                <a:spcPts val="900"/>
              </a:spcAft>
              <a:buSzPts val="1000"/>
              <a:buFont typeface="Courier New" panose="02070309020205020404" pitchFamily="49" charset="0"/>
              <a:buChar char="o"/>
              <a:tabLst>
                <a:tab pos="457200" algn="l"/>
              </a:tabLst>
            </a:pPr>
            <a:r>
              <a:rPr lang="en-US" sz="1800" kern="100" dirty="0">
                <a:effectLst/>
                <a:ea typeface="Aptos" panose="020B0004020202020204" pitchFamily="34" charset="0"/>
                <a:cs typeface="Times New Roman" panose="02020603050405020304" pitchFamily="18" charset="0"/>
              </a:rPr>
              <a:t>Review/understand this policy and sign the PFC Policy Acknowledgement form.</a:t>
            </a:r>
          </a:p>
          <a:p>
            <a:pPr marL="640080">
              <a:lnSpc>
                <a:spcPct val="100000"/>
              </a:lnSpc>
              <a:spcBef>
                <a:spcPts val="0"/>
              </a:spcBef>
              <a:spcAft>
                <a:spcPts val="900"/>
              </a:spcAft>
              <a:buSzPts val="1000"/>
              <a:buFont typeface="Courier New" panose="02070309020205020404" pitchFamily="49" charset="0"/>
              <a:buChar char="o"/>
              <a:tabLst>
                <a:tab pos="457200" algn="l"/>
              </a:tabLst>
            </a:pPr>
            <a:r>
              <a:rPr lang="en-US" sz="1800" kern="100" dirty="0">
                <a:ea typeface="Aptos" panose="020B0004020202020204" pitchFamily="34" charset="0"/>
                <a:cs typeface="Times New Roman" panose="02020603050405020304" pitchFamily="18" charset="0"/>
              </a:rPr>
              <a:t>Review and understand the written SOP for the use of PFCs for specific procedures.</a:t>
            </a:r>
            <a:endParaRPr lang="en-US" sz="1800" kern="1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92143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4B8143-3907-5396-F19C-4EDBFE8DE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A7C63A-EF24-1944-B1FE-8B1DEA3C1025}"/>
              </a:ext>
            </a:extLst>
          </p:cNvPr>
          <p:cNvSpPr>
            <a:spLocks noGrp="1"/>
          </p:cNvSpPr>
          <p:nvPr>
            <p:ph type="title"/>
          </p:nvPr>
        </p:nvSpPr>
        <p:spPr>
          <a:xfrm>
            <a:off x="612648" y="603504"/>
            <a:ext cx="11019513" cy="1527048"/>
          </a:xfrm>
        </p:spPr>
        <p:txBody>
          <a:bodyPr anchor="b">
            <a:normAutofit/>
          </a:bodyPr>
          <a:lstStyle/>
          <a:p>
            <a:r>
              <a:rPr lang="en-US" dirty="0"/>
              <a:t>8. Emergency Procedures</a:t>
            </a:r>
            <a:br>
              <a:rPr lang="en-US" dirty="0"/>
            </a:br>
            <a:endParaRPr lang="en-US" dirty="0"/>
          </a:p>
        </p:txBody>
      </p:sp>
      <p:sp>
        <p:nvSpPr>
          <p:cNvPr id="3" name="Content Placeholder 2">
            <a:extLst>
              <a:ext uri="{FF2B5EF4-FFF2-40B4-BE49-F238E27FC236}">
                <a16:creationId xmlns:a16="http://schemas.microsoft.com/office/drawing/2014/main" id="{AC0D93AE-5308-4CC9-468A-2B2E15CDBD8F}"/>
              </a:ext>
            </a:extLst>
          </p:cNvPr>
          <p:cNvSpPr>
            <a:spLocks noGrp="1"/>
          </p:cNvSpPr>
          <p:nvPr>
            <p:ph idx="1"/>
          </p:nvPr>
        </p:nvSpPr>
        <p:spPr>
          <a:xfrm>
            <a:off x="612648" y="2212848"/>
            <a:ext cx="11019514" cy="4096512"/>
          </a:xfrm>
          <a:solidFill>
            <a:schemeClr val="tx2">
              <a:lumMod val="25000"/>
              <a:lumOff val="75000"/>
            </a:schemeClr>
          </a:solidFill>
        </p:spPr>
        <p:txBody>
          <a:bodyPr>
            <a:normAutofit lnSpcReduction="10000"/>
          </a:bodyPr>
          <a:lstStyle/>
          <a:p>
            <a:pPr marL="342900" marR="0" lvl="0" indent="-342900">
              <a:lnSpc>
                <a:spcPct val="110000"/>
              </a:lnSpc>
              <a:spcAft>
                <a:spcPts val="800"/>
              </a:spcAft>
              <a:buSzPts val="1000"/>
              <a:buFont typeface="Symbol" panose="05050102010706020507" pitchFamily="18" charset="2"/>
              <a:buChar char=""/>
              <a:tabLst>
                <a:tab pos="457200" algn="l"/>
              </a:tabLst>
            </a:pPr>
            <a:r>
              <a:rPr lang="en-US" sz="1900" b="1" u="sng" kern="100" dirty="0">
                <a:effectLst/>
                <a:ea typeface="Aptos" panose="020B0004020202020204" pitchFamily="34" charset="0"/>
                <a:cs typeface="Times New Roman" panose="02020603050405020304" pitchFamily="18" charset="0"/>
              </a:rPr>
              <a:t>Fire/Explosion</a:t>
            </a:r>
            <a:r>
              <a:rPr lang="en-US" sz="1900" kern="100" dirty="0">
                <a:effectLst/>
                <a:ea typeface="Aptos" panose="020B0004020202020204" pitchFamily="34" charset="0"/>
                <a:cs typeface="Times New Roman" panose="02020603050405020304" pitchFamily="18" charset="0"/>
              </a:rPr>
              <a:t>: Evacuate the area, activate the fire alarm, and call 911 for assistance. Call the USC Police at (803) 777-4215 for additional support.</a:t>
            </a:r>
          </a:p>
          <a:p>
            <a:pPr marL="342900" marR="0" lvl="0" indent="-342900">
              <a:lnSpc>
                <a:spcPct val="110000"/>
              </a:lnSpc>
              <a:spcAft>
                <a:spcPts val="800"/>
              </a:spcAft>
              <a:buSzPts val="1000"/>
              <a:buFont typeface="Symbol" panose="05050102010706020507" pitchFamily="18" charset="2"/>
              <a:buChar char=""/>
              <a:tabLst>
                <a:tab pos="457200" algn="l"/>
              </a:tabLst>
            </a:pPr>
            <a:r>
              <a:rPr lang="en-US" sz="1900" b="1" u="sng" kern="100" dirty="0">
                <a:effectLst/>
                <a:ea typeface="Aptos" panose="020B0004020202020204" pitchFamily="34" charset="0"/>
                <a:cs typeface="Times New Roman" panose="02020603050405020304" pitchFamily="18" charset="0"/>
              </a:rPr>
              <a:t>Exposure</a:t>
            </a:r>
            <a:r>
              <a:rPr lang="en-US" sz="1900" kern="100" dirty="0">
                <a:effectLst/>
                <a:ea typeface="Aptos" panose="020B0004020202020204" pitchFamily="34" charset="0"/>
                <a:cs typeface="Times New Roman" panose="02020603050405020304" pitchFamily="18" charset="0"/>
              </a:rPr>
              <a:t>: Rinse the affected area with water for 15 minutes and seek medical attention immediately. USC Employees, with their Supervisor, must call </a:t>
            </a:r>
            <a:r>
              <a:rPr lang="en-US" sz="1900" kern="100" dirty="0" err="1">
                <a:effectLst/>
                <a:ea typeface="Aptos" panose="020B0004020202020204" pitchFamily="34" charset="0"/>
                <a:cs typeface="Times New Roman" panose="02020603050405020304" pitchFamily="18" charset="0"/>
              </a:rPr>
              <a:t>CompEndium</a:t>
            </a:r>
            <a:r>
              <a:rPr lang="en-US" sz="1900" kern="100" dirty="0">
                <a:effectLst/>
                <a:ea typeface="Aptos" panose="020B0004020202020204" pitchFamily="34" charset="0"/>
                <a:cs typeface="Times New Roman" panose="02020603050405020304" pitchFamily="18" charset="0"/>
              </a:rPr>
              <a:t> Services at 877-709-2667 to report the exposure and obtain a medical treatment plan.</a:t>
            </a:r>
          </a:p>
          <a:p>
            <a:pPr marL="342900" marR="0" lvl="0" indent="-342900">
              <a:lnSpc>
                <a:spcPct val="110000"/>
              </a:lnSpc>
              <a:spcAft>
                <a:spcPts val="800"/>
              </a:spcAft>
              <a:buSzPts val="1000"/>
              <a:buFont typeface="Symbol" panose="05050102010706020507" pitchFamily="18" charset="2"/>
              <a:buChar char=""/>
              <a:tabLst>
                <a:tab pos="457200" algn="l"/>
              </a:tabLst>
            </a:pPr>
            <a:r>
              <a:rPr lang="en-US" sz="1900" b="1" u="sng" kern="100" dirty="0">
                <a:effectLst/>
                <a:ea typeface="Aptos" panose="020B0004020202020204" pitchFamily="34" charset="0"/>
                <a:cs typeface="Times New Roman" panose="02020603050405020304" pitchFamily="18" charset="0"/>
              </a:rPr>
              <a:t>Spills</a:t>
            </a:r>
            <a:r>
              <a:rPr lang="en-US" sz="1900" kern="100" dirty="0">
                <a:effectLst/>
                <a:ea typeface="Aptos" panose="020B0004020202020204" pitchFamily="34" charset="0"/>
                <a:cs typeface="Times New Roman" panose="02020603050405020304" pitchFamily="18" charset="0"/>
              </a:rPr>
              <a:t>: Clean up small spills using your spill kit and following recommended spill procedures.  For larger spills (&gt;200 ml), evacuate the area, post signage to prevent entry, and notify EH&amp;S. Do not clean up large spills unless trained and equipped to do so to prevent exposure and further hazards.</a:t>
            </a:r>
          </a:p>
          <a:p>
            <a:pPr marL="342900" marR="0" lvl="0" indent="-342900">
              <a:lnSpc>
                <a:spcPct val="110000"/>
              </a:lnSpc>
              <a:spcAft>
                <a:spcPts val="800"/>
              </a:spcAft>
              <a:buSzPts val="1000"/>
              <a:buFont typeface="Symbol" panose="05050102010706020507" pitchFamily="18" charset="2"/>
              <a:buChar char=""/>
              <a:tabLst>
                <a:tab pos="457200" algn="l"/>
              </a:tabLst>
            </a:pPr>
            <a:r>
              <a:rPr lang="en-US" sz="1900" b="1" u="sng" kern="100" dirty="0">
                <a:effectLst/>
                <a:ea typeface="Aptos" panose="020B0004020202020204" pitchFamily="34" charset="0"/>
                <a:cs typeface="Times New Roman" panose="02020603050405020304" pitchFamily="18" charset="0"/>
              </a:rPr>
              <a:t>Reporting</a:t>
            </a:r>
            <a:r>
              <a:rPr lang="en-US" sz="1900" kern="100" dirty="0">
                <a:effectLst/>
                <a:ea typeface="Aptos" panose="020B0004020202020204" pitchFamily="34" charset="0"/>
                <a:cs typeface="Times New Roman" panose="02020603050405020304" pitchFamily="18" charset="0"/>
              </a:rPr>
              <a:t>: Report all incidents to EH&amp;S within 48 hours for investigation and preventive measures. Our laboratory incident report form can be downloaded </a:t>
            </a:r>
            <a:r>
              <a:rPr lang="en-US" sz="1900" u="sng" kern="100" dirty="0">
                <a:effectLst/>
                <a:ea typeface="Aptos" panose="020B0004020202020204" pitchFamily="34" charset="0"/>
                <a:cs typeface="Times New Roman" panose="02020603050405020304" pitchFamily="18" charset="0"/>
                <a:hlinkClick r:id="rId2"/>
              </a:rPr>
              <a:t>here</a:t>
            </a:r>
            <a:r>
              <a:rPr lang="en-US" sz="1900" kern="100" dirty="0">
                <a:effectLst/>
                <a:ea typeface="Aptos" panose="020B0004020202020204" pitchFamily="34" charset="0"/>
                <a:cs typeface="Times New Roman" panose="02020603050405020304" pitchFamily="18" charset="0"/>
              </a:rPr>
              <a:t>.</a:t>
            </a:r>
          </a:p>
          <a:p>
            <a:pPr>
              <a:lnSpc>
                <a:spcPct val="110000"/>
              </a:lnSpc>
            </a:pPr>
            <a:endParaRPr lang="en-US" sz="1900" dirty="0"/>
          </a:p>
        </p:txBody>
      </p:sp>
    </p:spTree>
    <p:extLst>
      <p:ext uri="{BB962C8B-B14F-4D97-AF65-F5344CB8AC3E}">
        <p14:creationId xmlns:p14="http://schemas.microsoft.com/office/powerpoint/2010/main" val="3851282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47DFA-B392-41DA-012E-4BC6E8C3DE16}"/>
              </a:ext>
            </a:extLst>
          </p:cNvPr>
          <p:cNvSpPr>
            <a:spLocks noGrp="1"/>
          </p:cNvSpPr>
          <p:nvPr>
            <p:ph type="title"/>
          </p:nvPr>
        </p:nvSpPr>
        <p:spPr>
          <a:xfrm>
            <a:off x="612648" y="603504"/>
            <a:ext cx="5862396" cy="1527048"/>
          </a:xfrm>
        </p:spPr>
        <p:txBody>
          <a:bodyPr anchor="b">
            <a:normAutofit/>
          </a:bodyPr>
          <a:lstStyle/>
          <a:p>
            <a:r>
              <a:rPr lang="en-US" dirty="0"/>
              <a:t>9. Compliance and Audits</a:t>
            </a:r>
            <a:br>
              <a:rPr lang="en-US" dirty="0"/>
            </a:br>
            <a:endParaRPr lang="en-US" dirty="0"/>
          </a:p>
        </p:txBody>
      </p:sp>
      <p:sp>
        <p:nvSpPr>
          <p:cNvPr id="3" name="Content Placeholder 2">
            <a:extLst>
              <a:ext uri="{FF2B5EF4-FFF2-40B4-BE49-F238E27FC236}">
                <a16:creationId xmlns:a16="http://schemas.microsoft.com/office/drawing/2014/main" id="{3626E7ED-117E-0ED6-AE08-2FCB1C225D0C}"/>
              </a:ext>
            </a:extLst>
          </p:cNvPr>
          <p:cNvSpPr>
            <a:spLocks noGrp="1"/>
          </p:cNvSpPr>
          <p:nvPr>
            <p:ph idx="1"/>
          </p:nvPr>
        </p:nvSpPr>
        <p:spPr>
          <a:xfrm>
            <a:off x="612647" y="2212848"/>
            <a:ext cx="10836807" cy="4096512"/>
          </a:xfrm>
          <a:solidFill>
            <a:schemeClr val="tx2">
              <a:lumMod val="25000"/>
              <a:lumOff val="75000"/>
            </a:schemeClr>
          </a:solidFill>
        </p:spPr>
        <p:txBody>
          <a:bodyPr>
            <a:normAutofit/>
          </a:bodyPr>
          <a:lstStyle/>
          <a:p>
            <a:pPr>
              <a:lnSpc>
                <a:spcPct val="110000"/>
              </a:lnSpc>
            </a:pPr>
            <a:r>
              <a:rPr lang="en-US" sz="1600" dirty="0"/>
              <a:t>Quarterly verification by Lab (Campus Optics also sends a reminder).</a:t>
            </a:r>
          </a:p>
          <a:p>
            <a:pPr marL="1028700" indent="-342900">
              <a:lnSpc>
                <a:spcPct val="110000"/>
              </a:lnSpc>
              <a:buFont typeface="Courier New" panose="02070309020205020404" pitchFamily="49" charset="0"/>
              <a:buChar char="o"/>
            </a:pPr>
            <a:r>
              <a:rPr lang="en-US" sz="1600" dirty="0"/>
              <a:t>Original label and PFC labels are intact and completed. </a:t>
            </a:r>
          </a:p>
          <a:p>
            <a:pPr marL="1028700" indent="-342900">
              <a:lnSpc>
                <a:spcPct val="110000"/>
              </a:lnSpc>
              <a:buFont typeface="Courier New" panose="02070309020205020404" pitchFamily="49" charset="0"/>
              <a:buChar char="o"/>
            </a:pPr>
            <a:r>
              <a:rPr lang="en-US" sz="1600" dirty="0"/>
              <a:t>If containers have been opened, the “Opened date” is recorded.</a:t>
            </a:r>
          </a:p>
          <a:p>
            <a:pPr marL="1028700" indent="-342900">
              <a:lnSpc>
                <a:spcPct val="110000"/>
              </a:lnSpc>
              <a:buFont typeface="Courier New" panose="02070309020205020404" pitchFamily="49" charset="0"/>
              <a:buChar char="o"/>
            </a:pPr>
            <a:r>
              <a:rPr lang="en-US" sz="1600" dirty="0"/>
              <a:t>PFC storage log is up-to-date and includes every PFC in the storage cabinets.</a:t>
            </a:r>
          </a:p>
          <a:p>
            <a:pPr marL="1028700" indent="-342900">
              <a:lnSpc>
                <a:spcPct val="110000"/>
              </a:lnSpc>
              <a:buFont typeface="Courier New" panose="02070309020205020404" pitchFamily="49" charset="0"/>
              <a:buChar char="o"/>
            </a:pPr>
            <a:r>
              <a:rPr lang="en-US" sz="1600" dirty="0"/>
              <a:t>Peroxide testing has been conducted, if required, and recorded on the container or the Peroxide Test log.</a:t>
            </a:r>
          </a:p>
          <a:p>
            <a:pPr marL="1028700" indent="-342900">
              <a:lnSpc>
                <a:spcPct val="110000"/>
              </a:lnSpc>
              <a:buFont typeface="Courier New" panose="02070309020205020404" pitchFamily="49" charset="0"/>
              <a:buChar char="o"/>
            </a:pPr>
            <a:r>
              <a:rPr lang="en-US" sz="1600" dirty="0"/>
              <a:t>Container and liquid have no signs of peroxide formation or polymerization.</a:t>
            </a:r>
          </a:p>
          <a:p>
            <a:pPr>
              <a:lnSpc>
                <a:spcPct val="110000"/>
              </a:lnSpc>
            </a:pPr>
            <a:r>
              <a:rPr lang="en-US" sz="1600" dirty="0"/>
              <a:t>Unannounced audits by EH&amp;S Haz Waste.</a:t>
            </a:r>
          </a:p>
          <a:p>
            <a:pPr>
              <a:lnSpc>
                <a:spcPct val="110000"/>
              </a:lnSpc>
            </a:pPr>
            <a:r>
              <a:rPr lang="en-US" sz="1600" dirty="0"/>
              <a:t>Disposal cost for high-hazard PFCs will be charged back to the Department. </a:t>
            </a:r>
          </a:p>
        </p:txBody>
      </p:sp>
    </p:spTree>
    <p:extLst>
      <p:ext uri="{BB962C8B-B14F-4D97-AF65-F5344CB8AC3E}">
        <p14:creationId xmlns:p14="http://schemas.microsoft.com/office/powerpoint/2010/main" val="1227436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5473D2-DD46-DFAF-84EC-264D6CE58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4FF92-EE00-6BFA-5A29-CAA0AF7653C6}"/>
              </a:ext>
            </a:extLst>
          </p:cNvPr>
          <p:cNvSpPr>
            <a:spLocks noGrp="1"/>
          </p:cNvSpPr>
          <p:nvPr>
            <p:ph type="title"/>
          </p:nvPr>
        </p:nvSpPr>
        <p:spPr>
          <a:xfrm>
            <a:off x="7843394" y="1585762"/>
            <a:ext cx="3788767" cy="2811737"/>
          </a:xfrm>
        </p:spPr>
        <p:txBody>
          <a:bodyPr vert="horz" lIns="91440" tIns="45720" rIns="91440" bIns="45720" rtlCol="0" anchor="b">
            <a:normAutofit/>
          </a:bodyPr>
          <a:lstStyle/>
          <a:p>
            <a:r>
              <a:rPr lang="en-US" sz="4100"/>
              <a:t>QUESTIONS?</a:t>
            </a:r>
          </a:p>
        </p:txBody>
      </p:sp>
      <p:pic>
        <p:nvPicPr>
          <p:cNvPr id="5" name="Picture 4" descr="Yellow question mark">
            <a:extLst>
              <a:ext uri="{FF2B5EF4-FFF2-40B4-BE49-F238E27FC236}">
                <a16:creationId xmlns:a16="http://schemas.microsoft.com/office/drawing/2014/main" id="{E73703B2-F2BC-0816-590E-368EE53DE85D}"/>
              </a:ext>
            </a:extLst>
          </p:cNvPr>
          <p:cNvPicPr>
            <a:picLocks noChangeAspect="1"/>
          </p:cNvPicPr>
          <p:nvPr/>
        </p:nvPicPr>
        <p:blipFill>
          <a:blip r:embed="rId3"/>
          <a:srcRect l="35245" r="296"/>
          <a:stretch/>
        </p:blipFill>
        <p:spPr>
          <a:xfrm>
            <a:off x="2" y="10"/>
            <a:ext cx="7367752" cy="6857990"/>
          </a:xfrm>
          <a:prstGeom prst="rect">
            <a:avLst/>
          </a:prstGeom>
        </p:spPr>
      </p:pic>
    </p:spTree>
    <p:extLst>
      <p:ext uri="{BB962C8B-B14F-4D97-AF65-F5344CB8AC3E}">
        <p14:creationId xmlns:p14="http://schemas.microsoft.com/office/powerpoint/2010/main" val="1600926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D5B8E-6807-BD33-C2EC-F61A03D3C41E}"/>
              </a:ext>
            </a:extLst>
          </p:cNvPr>
          <p:cNvSpPr>
            <a:spLocks noGrp="1"/>
          </p:cNvSpPr>
          <p:nvPr>
            <p:ph type="title"/>
          </p:nvPr>
        </p:nvSpPr>
        <p:spPr/>
        <p:txBody>
          <a:bodyPr/>
          <a:lstStyle/>
          <a:p>
            <a:r>
              <a:rPr lang="en-US" dirty="0"/>
              <a:t>UC Berkely</a:t>
            </a:r>
            <a:br>
              <a:rPr lang="en-US" dirty="0"/>
            </a:br>
            <a:r>
              <a:rPr lang="en-US" b="0" dirty="0"/>
              <a:t>Explosion during evaporation. </a:t>
            </a:r>
          </a:p>
        </p:txBody>
      </p:sp>
      <p:sp>
        <p:nvSpPr>
          <p:cNvPr id="3" name="Content Placeholder 2">
            <a:extLst>
              <a:ext uri="{FF2B5EF4-FFF2-40B4-BE49-F238E27FC236}">
                <a16:creationId xmlns:a16="http://schemas.microsoft.com/office/drawing/2014/main" id="{61740D58-AAEA-F2F9-EBE5-45A2E411AFB3}"/>
              </a:ext>
            </a:extLst>
          </p:cNvPr>
          <p:cNvSpPr>
            <a:spLocks noGrp="1"/>
          </p:cNvSpPr>
          <p:nvPr>
            <p:ph sz="half" idx="1"/>
          </p:nvPr>
        </p:nvSpPr>
        <p:spPr/>
        <p:txBody>
          <a:bodyPr>
            <a:normAutofit/>
          </a:bodyPr>
          <a:lstStyle/>
          <a:p>
            <a:endParaRPr lang="en-US"/>
          </a:p>
        </p:txBody>
      </p:sp>
      <p:sp>
        <p:nvSpPr>
          <p:cNvPr id="4" name="Content Placeholder 3">
            <a:extLst>
              <a:ext uri="{FF2B5EF4-FFF2-40B4-BE49-F238E27FC236}">
                <a16:creationId xmlns:a16="http://schemas.microsoft.com/office/drawing/2014/main" id="{07AD346A-3C0E-7EAA-E367-BC663CD8E1D5}"/>
              </a:ext>
            </a:extLst>
          </p:cNvPr>
          <p:cNvSpPr>
            <a:spLocks noGrp="1"/>
          </p:cNvSpPr>
          <p:nvPr>
            <p:ph sz="half" idx="2"/>
          </p:nvPr>
        </p:nvSpPr>
        <p:spPr>
          <a:solidFill>
            <a:schemeClr val="tx2">
              <a:lumMod val="25000"/>
              <a:lumOff val="75000"/>
            </a:schemeClr>
          </a:solidFill>
        </p:spPr>
        <p:txBody>
          <a:bodyPr>
            <a:normAutofit/>
          </a:bodyPr>
          <a:lstStyle/>
          <a:p>
            <a:r>
              <a:rPr lang="en-US" dirty="0"/>
              <a:t>Undergrad student</a:t>
            </a:r>
          </a:p>
          <a:p>
            <a:r>
              <a:rPr lang="en-US" dirty="0"/>
              <a:t>Removing organic solvents from azobenzene precipitate (</a:t>
            </a:r>
            <a:r>
              <a:rPr lang="en-US" dirty="0" err="1"/>
              <a:t>rotavap</a:t>
            </a:r>
            <a:r>
              <a:rPr lang="en-US" dirty="0"/>
              <a:t>)</a:t>
            </a:r>
          </a:p>
          <a:p>
            <a:r>
              <a:rPr lang="en-US" dirty="0"/>
              <a:t>Round bottom flask exploded while adjusting it, sending glass fragments</a:t>
            </a:r>
          </a:p>
          <a:p>
            <a:r>
              <a:rPr lang="en-US" dirty="0"/>
              <a:t>Cuts that needed stitches</a:t>
            </a:r>
          </a:p>
          <a:p>
            <a:r>
              <a:rPr kumimoji="0" lang="en-US" sz="2000" b="0" i="0" u="none" strike="noStrike" kern="1200" cap="none" spc="0" normalizeH="0" baseline="0" noProof="0" dirty="0">
                <a:ln>
                  <a:noFill/>
                </a:ln>
                <a:solidFill>
                  <a:prstClr val="black"/>
                </a:solidFill>
                <a:effectLst/>
                <a:uLnTx/>
                <a:uFillTx/>
                <a:latin typeface="Neue Haas Grotesk Text Pro"/>
                <a:ea typeface="+mn-ea"/>
                <a:cs typeface="+mn-cs"/>
              </a:rPr>
              <a:t>THF (uninhibited) &amp; diethyl ether used</a:t>
            </a:r>
          </a:p>
          <a:p>
            <a:r>
              <a:rPr lang="en-US" dirty="0">
                <a:solidFill>
                  <a:prstClr val="black"/>
                </a:solidFill>
                <a:latin typeface="Neue Haas Grotesk Text Pro"/>
              </a:rPr>
              <a:t>THF tested to have &gt;100 ppm peroxide</a:t>
            </a:r>
            <a:endParaRPr lang="en-US" dirty="0"/>
          </a:p>
        </p:txBody>
      </p:sp>
      <p:pic>
        <p:nvPicPr>
          <p:cNvPr id="1026" name="Picture 2" descr="Aftermath of peroxide explosion">
            <a:extLst>
              <a:ext uri="{FF2B5EF4-FFF2-40B4-BE49-F238E27FC236}">
                <a16:creationId xmlns:a16="http://schemas.microsoft.com/office/drawing/2014/main" id="{0CD06920-AFD4-1843-1C48-59B372B99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2452688"/>
            <a:ext cx="3800475"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956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2799-3727-A898-3CBA-46064DE94520}"/>
              </a:ext>
            </a:extLst>
          </p:cNvPr>
          <p:cNvSpPr>
            <a:spLocks noGrp="1"/>
          </p:cNvSpPr>
          <p:nvPr>
            <p:ph type="title"/>
          </p:nvPr>
        </p:nvSpPr>
        <p:spPr>
          <a:xfrm>
            <a:off x="612647" y="548640"/>
            <a:ext cx="10865991" cy="1132258"/>
          </a:xfrm>
        </p:spPr>
        <p:txBody>
          <a:bodyPr>
            <a:normAutofit/>
          </a:bodyPr>
          <a:lstStyle/>
          <a:p>
            <a:r>
              <a:rPr lang="en-US" b="1" i="0" dirty="0">
                <a:solidFill>
                  <a:srgbClr val="333333"/>
                </a:solidFill>
                <a:effectLst/>
              </a:rPr>
              <a:t>N. N. Semenov Inst. of Chemical Physics (Moscow)</a:t>
            </a:r>
            <a:br>
              <a:rPr lang="en-US" b="1" i="0" dirty="0">
                <a:solidFill>
                  <a:srgbClr val="333333"/>
                </a:solidFill>
                <a:effectLst/>
              </a:rPr>
            </a:br>
            <a:r>
              <a:rPr lang="en-US" b="0" i="0" dirty="0">
                <a:solidFill>
                  <a:srgbClr val="333333"/>
                </a:solidFill>
                <a:effectLst/>
              </a:rPr>
              <a:t>Explosion during distillation</a:t>
            </a:r>
            <a:r>
              <a:rPr lang="en-US" dirty="0">
                <a:solidFill>
                  <a:srgbClr val="333333"/>
                </a:solidFill>
              </a:rPr>
              <a:t>.</a:t>
            </a:r>
            <a:endParaRPr lang="en-US" dirty="0"/>
          </a:p>
        </p:txBody>
      </p:sp>
      <p:sp>
        <p:nvSpPr>
          <p:cNvPr id="4" name="Content Placeholder 3">
            <a:extLst>
              <a:ext uri="{FF2B5EF4-FFF2-40B4-BE49-F238E27FC236}">
                <a16:creationId xmlns:a16="http://schemas.microsoft.com/office/drawing/2014/main" id="{C90AE2C7-B99D-20C0-39ED-31360842B5FB}"/>
              </a:ext>
            </a:extLst>
          </p:cNvPr>
          <p:cNvSpPr>
            <a:spLocks noGrp="1"/>
          </p:cNvSpPr>
          <p:nvPr>
            <p:ph sz="half" idx="2"/>
          </p:nvPr>
        </p:nvSpPr>
        <p:spPr>
          <a:solidFill>
            <a:schemeClr val="tx2">
              <a:lumMod val="10000"/>
              <a:lumOff val="90000"/>
            </a:schemeClr>
          </a:solidFill>
        </p:spPr>
        <p:txBody>
          <a:bodyPr/>
          <a:lstStyle/>
          <a:p>
            <a:r>
              <a:rPr lang="en-US" dirty="0"/>
              <a:t>Explosion at the end of 2-propanol distillation.</a:t>
            </a:r>
          </a:p>
          <a:p>
            <a:r>
              <a:rPr lang="en-US" dirty="0"/>
              <a:t>Conducted an experiment to determine what happened.</a:t>
            </a:r>
          </a:p>
          <a:p>
            <a:r>
              <a:rPr lang="en-US" dirty="0"/>
              <a:t>Found that </a:t>
            </a:r>
            <a:r>
              <a:rPr lang="en-US" dirty="0" err="1"/>
              <a:t>diisopropyl</a:t>
            </a:r>
            <a:r>
              <a:rPr lang="en-US" dirty="0"/>
              <a:t> ether formed during the refluxing of 2-propanol with magnesium.</a:t>
            </a:r>
          </a:p>
        </p:txBody>
      </p:sp>
      <p:pic>
        <p:nvPicPr>
          <p:cNvPr id="8" name="Content Placeholder 7">
            <a:extLst>
              <a:ext uri="{FF2B5EF4-FFF2-40B4-BE49-F238E27FC236}">
                <a16:creationId xmlns:a16="http://schemas.microsoft.com/office/drawing/2014/main" id="{ED220522-1C55-C647-FA07-4917ECCD46C5}"/>
              </a:ext>
            </a:extLst>
          </p:cNvPr>
          <p:cNvPicPr>
            <a:picLocks noGrp="1" noChangeAspect="1"/>
          </p:cNvPicPr>
          <p:nvPr>
            <p:ph sz="half" idx="1"/>
          </p:nvPr>
        </p:nvPicPr>
        <p:blipFill>
          <a:blip r:embed="rId2"/>
          <a:stretch>
            <a:fillRect/>
          </a:stretch>
        </p:blipFill>
        <p:spPr>
          <a:xfrm>
            <a:off x="612775" y="2058194"/>
            <a:ext cx="5181600" cy="3886200"/>
          </a:xfrm>
          <a:prstGeom prst="rect">
            <a:avLst/>
          </a:prstGeom>
        </p:spPr>
      </p:pic>
    </p:spTree>
    <p:extLst>
      <p:ext uri="{BB962C8B-B14F-4D97-AF65-F5344CB8AC3E}">
        <p14:creationId xmlns:p14="http://schemas.microsoft.com/office/powerpoint/2010/main" val="175976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C50F-462F-8B9D-C942-464CE76EFE71}"/>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U of Minnesota </a:t>
            </a:r>
            <a:br>
              <a:rPr lang="en-US" dirty="0">
                <a:latin typeface="Verdana" panose="020B0604030504040204" pitchFamily="34" charset="0"/>
                <a:ea typeface="Verdana" panose="020B0604030504040204" pitchFamily="34" charset="0"/>
              </a:rPr>
            </a:br>
            <a:r>
              <a:rPr lang="en-US" sz="3200" b="0" dirty="0">
                <a:latin typeface="Verdana" panose="020B0604030504040204" pitchFamily="34" charset="0"/>
                <a:ea typeface="Verdana" panose="020B0604030504040204" pitchFamily="34" charset="0"/>
              </a:rPr>
              <a:t>Explosion while handling hazardous waste.</a:t>
            </a:r>
          </a:p>
        </p:txBody>
      </p:sp>
      <p:sp>
        <p:nvSpPr>
          <p:cNvPr id="6" name="Content Placeholder 5">
            <a:extLst>
              <a:ext uri="{FF2B5EF4-FFF2-40B4-BE49-F238E27FC236}">
                <a16:creationId xmlns:a16="http://schemas.microsoft.com/office/drawing/2014/main" id="{618AEB61-54F2-53F0-F1DA-67C56F567287}"/>
              </a:ext>
            </a:extLst>
          </p:cNvPr>
          <p:cNvSpPr>
            <a:spLocks noGrp="1"/>
          </p:cNvSpPr>
          <p:nvPr>
            <p:ph sz="half" idx="2"/>
          </p:nvPr>
        </p:nvSpPr>
        <p:spPr>
          <a:xfrm>
            <a:off x="6172199" y="1825625"/>
            <a:ext cx="5539509" cy="4351338"/>
          </a:xfrm>
          <a:noFill/>
        </p:spPr>
        <p:txBody>
          <a:bodyPr>
            <a:noAutofit/>
          </a:bodyPr>
          <a:lstStyle/>
          <a:p>
            <a:pPr>
              <a:spcBef>
                <a:spcPts val="0"/>
              </a:spcBef>
              <a:buClr>
                <a:srgbClr val="0070C0"/>
              </a:buClr>
            </a:pPr>
            <a:r>
              <a:rPr lang="en-US" dirty="0">
                <a:latin typeface="Roboto" panose="02000000000000000000" pitchFamily="2" charset="0"/>
                <a:ea typeface="Roboto" panose="02000000000000000000" pitchFamily="2" charset="0"/>
                <a:cs typeface="Roboto" panose="02000000000000000000" pitchFamily="2" charset="0"/>
              </a:rPr>
              <a:t>EH&amp;S Technician</a:t>
            </a:r>
          </a:p>
          <a:p>
            <a:pPr>
              <a:spcBef>
                <a:spcPts val="0"/>
              </a:spcBef>
              <a:buClr>
                <a:srgbClr val="0070C0"/>
              </a:buClr>
            </a:pPr>
            <a:r>
              <a:rPr lang="en-US" dirty="0">
                <a:latin typeface="Roboto" panose="02000000000000000000" pitchFamily="2" charset="0"/>
                <a:ea typeface="Roboto" panose="02000000000000000000" pitchFamily="2" charset="0"/>
                <a:cs typeface="Roboto" panose="02000000000000000000" pitchFamily="2" charset="0"/>
              </a:rPr>
              <a:t>Chemical clean out</a:t>
            </a:r>
          </a:p>
          <a:p>
            <a:pPr>
              <a:spcBef>
                <a:spcPts val="0"/>
              </a:spcBef>
              <a:buClr>
                <a:srgbClr val="0070C0"/>
              </a:buClr>
            </a:pPr>
            <a:r>
              <a:rPr lang="en-US" dirty="0">
                <a:latin typeface="Roboto" panose="02000000000000000000" pitchFamily="2" charset="0"/>
                <a:ea typeface="Roboto" panose="02000000000000000000" pitchFamily="2" charset="0"/>
                <a:cs typeface="Roboto" panose="02000000000000000000" pitchFamily="2" charset="0"/>
              </a:rPr>
              <a:t>Poured solvent into bulking drum</a:t>
            </a:r>
          </a:p>
          <a:p>
            <a:pPr>
              <a:spcBef>
                <a:spcPts val="0"/>
              </a:spcBef>
              <a:buClr>
                <a:srgbClr val="0070C0"/>
              </a:buClr>
            </a:pPr>
            <a:r>
              <a:rPr lang="en-US" dirty="0">
                <a:latin typeface="Roboto" panose="02000000000000000000" pitchFamily="2" charset="0"/>
                <a:ea typeface="Roboto" panose="02000000000000000000" pitchFamily="2" charset="0"/>
                <a:cs typeface="Roboto" panose="02000000000000000000" pitchFamily="2" charset="0"/>
              </a:rPr>
              <a:t>“Empty” glass container detonated after being placed in a tip cart</a:t>
            </a:r>
          </a:p>
          <a:p>
            <a:pPr marL="228600" marR="0" lvl="0" indent="-228600" algn="l" defTabSz="914400" rtl="0" eaLnBrk="1" fontAlgn="auto" latinLnBrk="0" hangingPunct="1">
              <a:lnSpc>
                <a:spcPct val="120000"/>
              </a:lnSpc>
              <a:spcBef>
                <a:spcPts val="0"/>
              </a:spcBef>
              <a:spcAft>
                <a:spcPts val="0"/>
              </a:spcAft>
              <a:buClr>
                <a:srgbClr val="0070C0"/>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Cart ripped in half, blew doors open, shook windows, damaged adjacent rooms</a:t>
            </a:r>
            <a:endParaRPr lang="en-US" dirty="0">
              <a:latin typeface="Roboto" panose="02000000000000000000" pitchFamily="2" charset="0"/>
              <a:ea typeface="Roboto" panose="02000000000000000000" pitchFamily="2" charset="0"/>
              <a:cs typeface="Roboto" panose="02000000000000000000" pitchFamily="2" charset="0"/>
            </a:endParaRPr>
          </a:p>
          <a:p>
            <a:pPr>
              <a:spcBef>
                <a:spcPts val="0"/>
              </a:spcBef>
              <a:buClr>
                <a:srgbClr val="0070C0"/>
              </a:buClr>
            </a:pPr>
            <a:r>
              <a:rPr lang="en-US" dirty="0">
                <a:latin typeface="Roboto" panose="02000000000000000000" pitchFamily="2" charset="0"/>
                <a:ea typeface="Roboto" panose="02000000000000000000" pitchFamily="2" charset="0"/>
                <a:cs typeface="Roboto" panose="02000000000000000000" pitchFamily="2" charset="0"/>
              </a:rPr>
              <a:t>Residual peroxide crystals detonated with friction </a:t>
            </a:r>
          </a:p>
          <a:p>
            <a:pPr>
              <a:spcBef>
                <a:spcPts val="0"/>
              </a:spcBef>
              <a:buClr>
                <a:srgbClr val="0070C0"/>
              </a:buClr>
            </a:pPr>
            <a:r>
              <a:rPr lang="en-US" dirty="0">
                <a:latin typeface="Roboto" panose="02000000000000000000" pitchFamily="2" charset="0"/>
                <a:ea typeface="Roboto" panose="02000000000000000000" pitchFamily="2" charset="0"/>
                <a:cs typeface="Roboto" panose="02000000000000000000" pitchFamily="2" charset="0"/>
              </a:rPr>
              <a:t>Technician survived without major injuries</a:t>
            </a:r>
          </a:p>
        </p:txBody>
      </p:sp>
      <p:pic>
        <p:nvPicPr>
          <p:cNvPr id="4" name="Picture 3">
            <a:extLst>
              <a:ext uri="{FF2B5EF4-FFF2-40B4-BE49-F238E27FC236}">
                <a16:creationId xmlns:a16="http://schemas.microsoft.com/office/drawing/2014/main" id="{0D34E335-9FD6-B07D-2EC1-5192D79E69CE}"/>
              </a:ext>
            </a:extLst>
          </p:cNvPr>
          <p:cNvPicPr>
            <a:picLocks noChangeAspect="1"/>
          </p:cNvPicPr>
          <p:nvPr/>
        </p:nvPicPr>
        <p:blipFill>
          <a:blip r:embed="rId3"/>
          <a:stretch>
            <a:fillRect/>
          </a:stretch>
        </p:blipFill>
        <p:spPr>
          <a:xfrm>
            <a:off x="718338" y="2229341"/>
            <a:ext cx="4970219" cy="3543906"/>
          </a:xfrm>
          <a:prstGeom prst="rect">
            <a:avLst/>
          </a:prstGeom>
        </p:spPr>
      </p:pic>
    </p:spTree>
    <p:extLst>
      <p:ext uri="{BB962C8B-B14F-4D97-AF65-F5344CB8AC3E}">
        <p14:creationId xmlns:p14="http://schemas.microsoft.com/office/powerpoint/2010/main" val="296666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85E0-095E-0901-9D91-3120DE28E609}"/>
              </a:ext>
            </a:extLst>
          </p:cNvPr>
          <p:cNvSpPr>
            <a:spLocks noGrp="1"/>
          </p:cNvSpPr>
          <p:nvPr>
            <p:ph type="title"/>
          </p:nvPr>
        </p:nvSpPr>
        <p:spPr/>
        <p:txBody>
          <a:bodyPr/>
          <a:lstStyle/>
          <a:p>
            <a:r>
              <a:rPr lang="en-US" dirty="0"/>
              <a:t>Peroxide Formation</a:t>
            </a:r>
          </a:p>
        </p:txBody>
      </p:sp>
      <p:sp>
        <p:nvSpPr>
          <p:cNvPr id="6" name="Content Placeholder 5">
            <a:extLst>
              <a:ext uri="{FF2B5EF4-FFF2-40B4-BE49-F238E27FC236}">
                <a16:creationId xmlns:a16="http://schemas.microsoft.com/office/drawing/2014/main" id="{B071E36F-CC25-6BBD-1B9C-57FEA62E460D}"/>
              </a:ext>
            </a:extLst>
          </p:cNvPr>
          <p:cNvSpPr>
            <a:spLocks noGrp="1"/>
          </p:cNvSpPr>
          <p:nvPr>
            <p:ph sz="half" idx="1"/>
          </p:nvPr>
        </p:nvSpPr>
        <p:spPr>
          <a:solidFill>
            <a:schemeClr val="tx2">
              <a:lumMod val="25000"/>
              <a:lumOff val="75000"/>
            </a:schemeClr>
          </a:solidFill>
        </p:spPr>
        <p:txBody>
          <a:bodyPr>
            <a:normAutofit fontScale="70000" lnSpcReduction="20000"/>
          </a:bodyPr>
          <a:lstStyle/>
          <a:p>
            <a:pPr marL="0" indent="0">
              <a:buNone/>
            </a:pPr>
            <a:r>
              <a:rPr lang="en-US" sz="2600" dirty="0">
                <a:solidFill>
                  <a:srgbClr val="000000"/>
                </a:solidFill>
                <a:effectLst/>
              </a:rPr>
              <a:t>Peroxides are compounds containing an oxygen-oxygen single bond (O-O). </a:t>
            </a:r>
          </a:p>
          <a:p>
            <a:pPr marL="0" indent="0">
              <a:buNone/>
            </a:pPr>
            <a:r>
              <a:rPr lang="en-US" sz="2600" dirty="0">
                <a:solidFill>
                  <a:srgbClr val="000000"/>
                </a:solidFill>
                <a:effectLst/>
              </a:rPr>
              <a:t>Three pathways:</a:t>
            </a:r>
          </a:p>
          <a:p>
            <a:pPr marL="571500" indent="-342900">
              <a:spcBef>
                <a:spcPts val="600"/>
              </a:spcBef>
              <a:buFont typeface="Courier New" panose="02070309020205020404" pitchFamily="49" charset="0"/>
              <a:buChar char="o"/>
            </a:pPr>
            <a:r>
              <a:rPr lang="en-US" dirty="0"/>
              <a:t>Autooxidation via Free Radicals – common </a:t>
            </a:r>
          </a:p>
          <a:p>
            <a:pPr marL="571500" indent="-342900">
              <a:spcBef>
                <a:spcPts val="600"/>
              </a:spcBef>
              <a:buFont typeface="Courier New" panose="02070309020205020404" pitchFamily="49" charset="0"/>
              <a:buChar char="o"/>
            </a:pPr>
            <a:r>
              <a:rPr lang="en-US" dirty="0"/>
              <a:t>Reaction with Hydrogen Peroxide</a:t>
            </a:r>
          </a:p>
          <a:p>
            <a:pPr marL="571500" indent="-342900">
              <a:spcBef>
                <a:spcPts val="600"/>
              </a:spcBef>
              <a:buFont typeface="Courier New" panose="02070309020205020404" pitchFamily="49" charset="0"/>
              <a:buChar char="o"/>
            </a:pPr>
            <a:r>
              <a:rPr lang="en-US" dirty="0"/>
              <a:t>Metal Peroxides</a:t>
            </a:r>
          </a:p>
          <a:p>
            <a:pPr marL="0" indent="0">
              <a:buNone/>
            </a:pPr>
            <a:r>
              <a:rPr lang="en-US" sz="2600" dirty="0"/>
              <a:t>Signs:</a:t>
            </a:r>
          </a:p>
          <a:p>
            <a:pPr marL="571500" indent="-342900">
              <a:spcBef>
                <a:spcPts val="600"/>
              </a:spcBef>
              <a:buFont typeface="Courier New" panose="02070309020205020404" pitchFamily="49" charset="0"/>
              <a:buChar char="o"/>
            </a:pPr>
            <a:r>
              <a:rPr lang="en-US" dirty="0"/>
              <a:t>Cloudiness</a:t>
            </a:r>
          </a:p>
          <a:p>
            <a:pPr marL="571500" indent="-342900">
              <a:spcBef>
                <a:spcPts val="600"/>
              </a:spcBef>
              <a:buFont typeface="Courier New" panose="02070309020205020404" pitchFamily="49" charset="0"/>
              <a:buChar char="o"/>
            </a:pPr>
            <a:r>
              <a:rPr lang="en-US" dirty="0"/>
              <a:t>Discoloration</a:t>
            </a:r>
          </a:p>
          <a:p>
            <a:pPr marL="571500" indent="-342900">
              <a:spcBef>
                <a:spcPts val="600"/>
              </a:spcBef>
              <a:buFont typeface="Courier New" panose="02070309020205020404" pitchFamily="49" charset="0"/>
              <a:buChar char="o"/>
            </a:pPr>
            <a:r>
              <a:rPr lang="en-US" dirty="0"/>
              <a:t>Crystals</a:t>
            </a:r>
          </a:p>
          <a:p>
            <a:pPr marL="571500" indent="-342900">
              <a:spcBef>
                <a:spcPts val="600"/>
              </a:spcBef>
              <a:buFont typeface="Courier New" panose="02070309020205020404" pitchFamily="49" charset="0"/>
              <a:buChar char="o"/>
            </a:pPr>
            <a:r>
              <a:rPr lang="en-US" dirty="0"/>
              <a:t>Second liquid phase</a:t>
            </a:r>
          </a:p>
          <a:p>
            <a:pPr marL="571500" indent="-342900">
              <a:spcBef>
                <a:spcPts val="600"/>
              </a:spcBef>
              <a:buFont typeface="Courier New" panose="02070309020205020404" pitchFamily="49" charset="0"/>
              <a:buChar char="o"/>
            </a:pPr>
            <a:r>
              <a:rPr lang="en-US" dirty="0"/>
              <a:t>Increased viscosity</a:t>
            </a:r>
          </a:p>
          <a:p>
            <a:pPr marL="571500" indent="-342900">
              <a:spcBef>
                <a:spcPts val="600"/>
              </a:spcBef>
              <a:buFont typeface="Courier New" panose="02070309020205020404" pitchFamily="49" charset="0"/>
              <a:buChar char="o"/>
            </a:pPr>
            <a:r>
              <a:rPr lang="en-US" dirty="0"/>
              <a:t>Gel formation</a:t>
            </a:r>
          </a:p>
        </p:txBody>
      </p:sp>
      <p:sp>
        <p:nvSpPr>
          <p:cNvPr id="7" name="Content Placeholder 6">
            <a:extLst>
              <a:ext uri="{FF2B5EF4-FFF2-40B4-BE49-F238E27FC236}">
                <a16:creationId xmlns:a16="http://schemas.microsoft.com/office/drawing/2014/main" id="{9166D2D3-FCDF-E914-EF54-A388B842FE96}"/>
              </a:ext>
            </a:extLst>
          </p:cNvPr>
          <p:cNvSpPr>
            <a:spLocks noGrp="1"/>
          </p:cNvSpPr>
          <p:nvPr>
            <p:ph sz="half" idx="2"/>
          </p:nvPr>
        </p:nvSpPr>
        <p:spPr>
          <a:solidFill>
            <a:schemeClr val="tx2">
              <a:lumMod val="25000"/>
              <a:lumOff val="75000"/>
            </a:schemeClr>
          </a:solidFill>
        </p:spPr>
        <p:txBody>
          <a:bodyPr>
            <a:normAutofit fontScale="70000" lnSpcReduction="20000"/>
          </a:bodyPr>
          <a:lstStyle/>
          <a:p>
            <a:pPr marL="0" indent="0">
              <a:buNone/>
            </a:pPr>
            <a:r>
              <a:rPr lang="en-US" sz="2600" u="sng" dirty="0"/>
              <a:t>Autooxidation</a:t>
            </a:r>
          </a:p>
          <a:p>
            <a:pPr marL="457200">
              <a:buFont typeface="Courier New" panose="02070309020205020404" pitchFamily="49" charset="0"/>
              <a:buChar char="o"/>
            </a:pPr>
            <a:r>
              <a:rPr lang="en-US" b="1" dirty="0"/>
              <a:t>Initiation</a:t>
            </a:r>
            <a:r>
              <a:rPr lang="en-US" dirty="0"/>
              <a:t> – trigger (heat, light, trace contaminants)  kicks H off a compound (R-H), forming a free radical (</a:t>
            </a:r>
            <a:r>
              <a:rPr lang="en-US" dirty="0">
                <a:solidFill>
                  <a:srgbClr val="000000"/>
                </a:solidFill>
                <a:effectLst/>
                <a:latin typeface="Arial" panose="020B0604020202020204" pitchFamily="34" charset="0"/>
              </a:rPr>
              <a:t>R•)</a:t>
            </a:r>
            <a:r>
              <a:rPr lang="en-US" dirty="0"/>
              <a:t>.</a:t>
            </a:r>
          </a:p>
          <a:p>
            <a:pPr marL="457200">
              <a:buFont typeface="Courier New" panose="02070309020205020404" pitchFamily="49" charset="0"/>
              <a:buChar char="o"/>
            </a:pPr>
            <a:r>
              <a:rPr lang="en-US" b="1" dirty="0"/>
              <a:t>Propagation</a:t>
            </a:r>
            <a:r>
              <a:rPr lang="en-US" dirty="0"/>
              <a:t> – Carbon-centered radical reacts with O2 to form a </a:t>
            </a:r>
            <a:r>
              <a:rPr lang="en-US" dirty="0" err="1"/>
              <a:t>peroxy</a:t>
            </a:r>
            <a:r>
              <a:rPr lang="en-US" dirty="0"/>
              <a:t> radical (</a:t>
            </a: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ROO•)</a:t>
            </a:r>
            <a:r>
              <a:rPr lang="en-US" dirty="0"/>
              <a:t>. </a:t>
            </a:r>
            <a:r>
              <a:rPr lang="en-US" dirty="0" err="1"/>
              <a:t>Peroxy</a:t>
            </a:r>
            <a:r>
              <a:rPr lang="en-US" dirty="0"/>
              <a:t> radical abstracts an H atom from another </a:t>
            </a:r>
            <a:r>
              <a:rPr kumimoji="0" lang="en-US" sz="2100" b="0" i="0" u="none" strike="noStrike" kern="1200" cap="none" spc="0" normalizeH="0" baseline="0" noProof="0" dirty="0">
                <a:ln>
                  <a:noFill/>
                </a:ln>
                <a:solidFill>
                  <a:prstClr val="black"/>
                </a:solidFill>
                <a:effectLst/>
                <a:uLnTx/>
                <a:uFillTx/>
                <a:latin typeface="Neue Haas Grotesk Text Pro"/>
                <a:ea typeface="+mn-ea"/>
                <a:cs typeface="+mn-cs"/>
              </a:rPr>
              <a:t>R-H </a:t>
            </a:r>
            <a:r>
              <a:rPr lang="en-US" dirty="0"/>
              <a:t>molecule and regenerating a carbon radical. Cycle continuous making it a chain reaction.</a:t>
            </a:r>
          </a:p>
          <a:p>
            <a:pPr marL="457200">
              <a:buFont typeface="Courier New" panose="02070309020205020404" pitchFamily="49" charset="0"/>
              <a:buChar char="o"/>
            </a:pPr>
            <a:r>
              <a:rPr lang="en-US" b="1" dirty="0"/>
              <a:t>Process slows down </a:t>
            </a:r>
            <a:r>
              <a:rPr lang="en-US" dirty="0"/>
              <a:t>when 2 </a:t>
            </a:r>
            <a:r>
              <a:rPr lang="en-US" dirty="0" err="1"/>
              <a:t>peroxy</a:t>
            </a:r>
            <a:r>
              <a:rPr lang="en-US" dirty="0"/>
              <a:t> radicals combine to make non-radical compounds.</a:t>
            </a:r>
          </a:p>
          <a:p>
            <a:pPr marL="457200" indent="0">
              <a:spcBef>
                <a:spcPts val="1200"/>
              </a:spcBef>
              <a:buNone/>
            </a:pPr>
            <a:r>
              <a:rPr lang="en-US" dirty="0">
                <a:solidFill>
                  <a:srgbClr val="000000"/>
                </a:solidFill>
                <a:effectLst/>
                <a:latin typeface="Arial" panose="020B0604020202020204" pitchFamily="34" charset="0"/>
              </a:rPr>
              <a:t>R-H → R• + H•</a:t>
            </a:r>
          </a:p>
          <a:p>
            <a:pPr marL="457200" indent="0">
              <a:spcBef>
                <a:spcPts val="0"/>
              </a:spcBef>
              <a:buNone/>
            </a:pPr>
            <a:r>
              <a:rPr lang="en-US" dirty="0">
                <a:solidFill>
                  <a:srgbClr val="000000"/>
                </a:solidFill>
                <a:effectLst/>
                <a:latin typeface="Arial" panose="020B0604020202020204" pitchFamily="34" charset="0"/>
              </a:rPr>
              <a:t>R• + O₂ → ROO•</a:t>
            </a:r>
          </a:p>
          <a:p>
            <a:pPr marL="457200" indent="0">
              <a:spcBef>
                <a:spcPts val="0"/>
              </a:spcBef>
              <a:buNone/>
            </a:pPr>
            <a:r>
              <a:rPr lang="en-US" dirty="0">
                <a:solidFill>
                  <a:srgbClr val="000000"/>
                </a:solidFill>
                <a:effectLst/>
                <a:latin typeface="Arial" panose="020B0604020202020204" pitchFamily="34" charset="0"/>
              </a:rPr>
              <a:t>ROO• + R-H → ROOH + R•</a:t>
            </a:r>
          </a:p>
          <a:p>
            <a:pPr marL="0" indent="0">
              <a:buNone/>
            </a:pPr>
            <a:endParaRPr lang="en-US" dirty="0">
              <a:solidFill>
                <a:srgbClr val="000000"/>
              </a:solidFill>
              <a:effectLst/>
              <a:latin typeface="Arial" panose="020B0604020202020204" pitchFamily="34" charset="0"/>
            </a:endParaRPr>
          </a:p>
          <a:p>
            <a:pPr marL="0" indent="0">
              <a:buNone/>
            </a:pPr>
            <a:endParaRPr lang="en-US" dirty="0">
              <a:solidFill>
                <a:srgbClr val="000000"/>
              </a:solidFill>
              <a:effectLst/>
              <a:latin typeface="Arial" panose="020B0604020202020204" pitchFamily="34" charset="0"/>
            </a:endParaRPr>
          </a:p>
          <a:p>
            <a:pPr>
              <a:buFont typeface="Courier New" panose="02070309020205020404" pitchFamily="49" charset="0"/>
              <a:buChar char="o"/>
            </a:pPr>
            <a:endParaRPr lang="en-US" dirty="0"/>
          </a:p>
        </p:txBody>
      </p:sp>
      <p:pic>
        <p:nvPicPr>
          <p:cNvPr id="8" name="Picture 7">
            <a:extLst>
              <a:ext uri="{FF2B5EF4-FFF2-40B4-BE49-F238E27FC236}">
                <a16:creationId xmlns:a16="http://schemas.microsoft.com/office/drawing/2014/main" id="{77EF8FB5-B403-C6ED-C296-F58258E702AC}"/>
              </a:ext>
            </a:extLst>
          </p:cNvPr>
          <p:cNvPicPr>
            <a:picLocks noChangeAspect="1"/>
          </p:cNvPicPr>
          <p:nvPr/>
        </p:nvPicPr>
        <p:blipFill>
          <a:blip r:embed="rId3"/>
          <a:stretch>
            <a:fillRect/>
          </a:stretch>
        </p:blipFill>
        <p:spPr>
          <a:xfrm>
            <a:off x="4406052" y="3704031"/>
            <a:ext cx="1309687" cy="1172649"/>
          </a:xfrm>
          <a:prstGeom prst="rect">
            <a:avLst/>
          </a:prstGeom>
        </p:spPr>
      </p:pic>
    </p:spTree>
    <p:extLst>
      <p:ext uri="{BB962C8B-B14F-4D97-AF65-F5344CB8AC3E}">
        <p14:creationId xmlns:p14="http://schemas.microsoft.com/office/powerpoint/2010/main" val="2239023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B8C7-CA01-3834-B609-662B2AB4687E}"/>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FB66A82-E282-9EB1-B99E-A91E5038F5B3}"/>
              </a:ext>
            </a:extLst>
          </p:cNvPr>
          <p:cNvSpPr>
            <a:spLocks noGrp="1"/>
          </p:cNvSpPr>
          <p:nvPr>
            <p:ph sz="half" idx="1"/>
          </p:nvPr>
        </p:nvSpPr>
        <p:spPr>
          <a:solidFill>
            <a:schemeClr val="tx2">
              <a:lumMod val="50000"/>
              <a:lumOff val="50000"/>
            </a:schemeClr>
          </a:solidFill>
        </p:spPr>
        <p:txBody>
          <a:bodyPr>
            <a:normAutofit fontScale="85000" lnSpcReduction="10000"/>
          </a:bodyPr>
          <a:lstStyle/>
          <a:p>
            <a:pPr marL="0" indent="0">
              <a:buNone/>
            </a:pPr>
            <a:r>
              <a:rPr lang="en-US" dirty="0">
                <a:solidFill>
                  <a:srgbClr val="000000"/>
                </a:solidFill>
                <a:effectLst/>
              </a:rPr>
              <a:t>Peroxides are inherently unstable due to the weak O-O bond (bond energy ~150 kJ/mol, much lower than C-C or O-H bonds). They can decompose through several mechanisms, often </a:t>
            </a:r>
            <a:r>
              <a:rPr lang="en-US" b="1" u="sng" dirty="0">
                <a:solidFill>
                  <a:srgbClr val="000000"/>
                </a:solidFill>
                <a:effectLst/>
              </a:rPr>
              <a:t>releasing energy violently</a:t>
            </a:r>
            <a:r>
              <a:rPr lang="en-US" dirty="0">
                <a:solidFill>
                  <a:srgbClr val="000000"/>
                </a:solidFill>
                <a:effectLst/>
              </a:rPr>
              <a:t>:</a:t>
            </a:r>
          </a:p>
        </p:txBody>
      </p:sp>
      <p:sp>
        <p:nvSpPr>
          <p:cNvPr id="2" name="Title 1">
            <a:extLst>
              <a:ext uri="{FF2B5EF4-FFF2-40B4-BE49-F238E27FC236}">
                <a16:creationId xmlns:a16="http://schemas.microsoft.com/office/drawing/2014/main" id="{21185665-AD6F-05C9-3597-653805C0ADA8}"/>
              </a:ext>
            </a:extLst>
          </p:cNvPr>
          <p:cNvSpPr>
            <a:spLocks noGrp="1"/>
          </p:cNvSpPr>
          <p:nvPr>
            <p:ph type="title"/>
          </p:nvPr>
        </p:nvSpPr>
        <p:spPr/>
        <p:txBody>
          <a:bodyPr/>
          <a:lstStyle/>
          <a:p>
            <a:r>
              <a:rPr lang="en-US" dirty="0"/>
              <a:t>Peroxide Decomposition</a:t>
            </a:r>
          </a:p>
        </p:txBody>
      </p:sp>
      <p:sp>
        <p:nvSpPr>
          <p:cNvPr id="7" name="Content Placeholder 6">
            <a:extLst>
              <a:ext uri="{FF2B5EF4-FFF2-40B4-BE49-F238E27FC236}">
                <a16:creationId xmlns:a16="http://schemas.microsoft.com/office/drawing/2014/main" id="{096BA920-FFBD-D2FD-B4E4-F119B18CAF9C}"/>
              </a:ext>
            </a:extLst>
          </p:cNvPr>
          <p:cNvSpPr>
            <a:spLocks noGrp="1"/>
          </p:cNvSpPr>
          <p:nvPr>
            <p:ph sz="half" idx="2"/>
          </p:nvPr>
        </p:nvSpPr>
        <p:spPr>
          <a:xfrm>
            <a:off x="6172200" y="1825625"/>
            <a:ext cx="5407152" cy="4351338"/>
          </a:xfrm>
          <a:solidFill>
            <a:schemeClr val="tx2">
              <a:lumMod val="50000"/>
              <a:lumOff val="50000"/>
            </a:schemeClr>
          </a:solidFill>
        </p:spPr>
        <p:txBody>
          <a:bodyPr>
            <a:normAutofit fontScale="85000" lnSpcReduction="10000"/>
          </a:bodyPr>
          <a:lstStyle/>
          <a:p>
            <a:pPr marL="0" indent="0">
              <a:buNone/>
            </a:pPr>
            <a:r>
              <a:rPr lang="en-US" sz="2100" u="sng" dirty="0"/>
              <a:t>Mechanisms of Decomposition</a:t>
            </a:r>
          </a:p>
          <a:p>
            <a:pPr marL="457200">
              <a:buFont typeface="Courier New" panose="02070309020205020404" pitchFamily="49" charset="0"/>
              <a:buChar char="o"/>
            </a:pPr>
            <a:r>
              <a:rPr lang="en-US" sz="2100" b="1" dirty="0"/>
              <a:t>Thermal</a:t>
            </a:r>
            <a:r>
              <a:rPr lang="en-US" sz="2100" dirty="0"/>
              <a:t> – heating breaks the </a:t>
            </a:r>
            <a:r>
              <a:rPr lang="en-US" sz="2100" dirty="0">
                <a:solidFill>
                  <a:srgbClr val="000000"/>
                </a:solidFill>
                <a:effectLst/>
              </a:rPr>
              <a:t>O-O bond </a:t>
            </a:r>
            <a:r>
              <a:rPr lang="en-US" sz="2100" dirty="0" err="1">
                <a:solidFill>
                  <a:srgbClr val="000000"/>
                </a:solidFill>
                <a:effectLst/>
              </a:rPr>
              <a:t>homolytically</a:t>
            </a:r>
            <a:r>
              <a:rPr lang="en-US" sz="2100" dirty="0">
                <a:solidFill>
                  <a:srgbClr val="000000"/>
                </a:solidFill>
                <a:effectLst/>
              </a:rPr>
              <a:t> (splitting into two radicals).</a:t>
            </a:r>
          </a:p>
          <a:p>
            <a:pPr marL="457200">
              <a:buFont typeface="Courier New" panose="02070309020205020404" pitchFamily="49" charset="0"/>
              <a:buChar char="o"/>
            </a:pPr>
            <a:r>
              <a:rPr lang="en-US" sz="2100" b="1" dirty="0">
                <a:solidFill>
                  <a:srgbClr val="000000"/>
                </a:solidFill>
              </a:rPr>
              <a:t>Catalytic</a:t>
            </a:r>
            <a:r>
              <a:rPr lang="en-US" sz="2100" dirty="0">
                <a:solidFill>
                  <a:srgbClr val="000000"/>
                </a:solidFill>
              </a:rPr>
              <a:t> – transition metals (Fe2+, Cu+) cleaves. the </a:t>
            </a:r>
            <a:r>
              <a:rPr kumimoji="0" lang="en-US" sz="2100" b="0" i="0" u="none" strike="noStrike" kern="1200" cap="none" spc="0" normalizeH="0" baseline="0" noProof="0" dirty="0">
                <a:ln>
                  <a:noFill/>
                </a:ln>
                <a:solidFill>
                  <a:srgbClr val="000000"/>
                </a:solidFill>
                <a:effectLst/>
                <a:uLnTx/>
                <a:uFillTx/>
                <a:ea typeface="+mn-ea"/>
                <a:cs typeface="+mn-cs"/>
              </a:rPr>
              <a:t>O-O bond </a:t>
            </a:r>
            <a:r>
              <a:rPr lang="en-US" sz="2100" dirty="0">
                <a:solidFill>
                  <a:srgbClr val="000000"/>
                </a:solidFill>
                <a:effectLst/>
              </a:rPr>
              <a:t>heterolytically forming new radicals.</a:t>
            </a:r>
          </a:p>
          <a:p>
            <a:pPr marL="457200">
              <a:buFont typeface="Courier New" panose="02070309020205020404" pitchFamily="49" charset="0"/>
              <a:buChar char="o"/>
            </a:pPr>
            <a:r>
              <a:rPr lang="en-US" sz="2100" b="1" dirty="0">
                <a:solidFill>
                  <a:srgbClr val="000000"/>
                </a:solidFill>
              </a:rPr>
              <a:t>Photolysis</a:t>
            </a:r>
            <a:r>
              <a:rPr lang="en-US" sz="2100" dirty="0">
                <a:solidFill>
                  <a:srgbClr val="000000"/>
                </a:solidFill>
              </a:rPr>
              <a:t> – UV light can cleave the </a:t>
            </a:r>
            <a:r>
              <a:rPr kumimoji="0" lang="en-US" sz="2100" b="0" i="0" u="none" strike="noStrike" kern="1200" cap="none" spc="0" normalizeH="0" baseline="0" noProof="0" dirty="0">
                <a:ln>
                  <a:noFill/>
                </a:ln>
                <a:solidFill>
                  <a:srgbClr val="000000"/>
                </a:solidFill>
                <a:effectLst/>
                <a:uLnTx/>
                <a:uFillTx/>
                <a:ea typeface="+mn-ea"/>
                <a:cs typeface="+mn-cs"/>
              </a:rPr>
              <a:t>O-O bond. </a:t>
            </a:r>
          </a:p>
          <a:p>
            <a:pPr marL="457200">
              <a:buFont typeface="Courier New" panose="02070309020205020404" pitchFamily="49" charset="0"/>
              <a:buChar char="o"/>
            </a:pPr>
            <a:r>
              <a:rPr lang="en-US" sz="2100" b="1" dirty="0">
                <a:solidFill>
                  <a:srgbClr val="000000"/>
                </a:solidFill>
              </a:rPr>
              <a:t>Explosive decomposition </a:t>
            </a:r>
            <a:r>
              <a:rPr lang="en-US" sz="2100" dirty="0">
                <a:solidFill>
                  <a:srgbClr val="000000"/>
                </a:solidFill>
              </a:rPr>
              <a:t>– some peroxides decompose rapidly when shocked or heated, releasing O2 and heat. The weak </a:t>
            </a:r>
            <a:r>
              <a:rPr kumimoji="0" lang="en-US" sz="2100" b="0" i="0" u="none" strike="noStrike" kern="1200" cap="none" spc="0" normalizeH="0" baseline="0" noProof="0" dirty="0">
                <a:ln>
                  <a:noFill/>
                </a:ln>
                <a:solidFill>
                  <a:srgbClr val="000000"/>
                </a:solidFill>
                <a:effectLst/>
                <a:uLnTx/>
                <a:uFillTx/>
                <a:ea typeface="+mn-ea"/>
                <a:cs typeface="+mn-cs"/>
              </a:rPr>
              <a:t>O-O bond and strained molecular structures make them prone to runaway chain reactions.</a:t>
            </a:r>
            <a:endParaRPr lang="en-US" sz="2100" dirty="0">
              <a:solidFill>
                <a:srgbClr val="000000"/>
              </a:solidFill>
              <a:effectLst/>
              <a:latin typeface="Arial" panose="020B0604020202020204" pitchFamily="34" charset="0"/>
            </a:endParaRPr>
          </a:p>
          <a:p>
            <a:pPr>
              <a:buFont typeface="Courier New" panose="02070309020205020404" pitchFamily="49" charset="0"/>
              <a:buChar char="o"/>
            </a:pPr>
            <a:endParaRPr lang="en-US" dirty="0">
              <a:solidFill>
                <a:srgbClr val="000000"/>
              </a:solidFill>
              <a:effectLst/>
              <a:latin typeface="Arial" panose="020B0604020202020204" pitchFamily="34" charset="0"/>
            </a:endParaRPr>
          </a:p>
          <a:p>
            <a:pPr marL="0" indent="0">
              <a:buNone/>
            </a:pPr>
            <a:endParaRPr lang="en-US" dirty="0">
              <a:solidFill>
                <a:srgbClr val="000000"/>
              </a:solidFill>
              <a:effectLst/>
              <a:latin typeface="Arial" panose="020B0604020202020204" pitchFamily="34" charset="0"/>
            </a:endParaRPr>
          </a:p>
          <a:p>
            <a:pPr>
              <a:buFont typeface="Courier New" panose="02070309020205020404" pitchFamily="49" charset="0"/>
              <a:buChar char="o"/>
            </a:pPr>
            <a:endParaRPr lang="en-US" dirty="0"/>
          </a:p>
        </p:txBody>
      </p:sp>
      <p:pic>
        <p:nvPicPr>
          <p:cNvPr id="3" name="Picture 2">
            <a:extLst>
              <a:ext uri="{FF2B5EF4-FFF2-40B4-BE49-F238E27FC236}">
                <a16:creationId xmlns:a16="http://schemas.microsoft.com/office/drawing/2014/main" id="{EAB82606-01B9-B229-1D90-FCF704B15C91}"/>
              </a:ext>
            </a:extLst>
          </p:cNvPr>
          <p:cNvPicPr>
            <a:picLocks noChangeAspect="1"/>
          </p:cNvPicPr>
          <p:nvPr/>
        </p:nvPicPr>
        <p:blipFill>
          <a:blip r:embed="rId2"/>
          <a:stretch>
            <a:fillRect/>
          </a:stretch>
        </p:blipFill>
        <p:spPr>
          <a:xfrm>
            <a:off x="2369070" y="4001294"/>
            <a:ext cx="1304657" cy="1176630"/>
          </a:xfrm>
          <a:prstGeom prst="rect">
            <a:avLst/>
          </a:prstGeom>
        </p:spPr>
      </p:pic>
      <p:cxnSp>
        <p:nvCxnSpPr>
          <p:cNvPr id="5" name="Straight Connector 4">
            <a:extLst>
              <a:ext uri="{FF2B5EF4-FFF2-40B4-BE49-F238E27FC236}">
                <a16:creationId xmlns:a16="http://schemas.microsoft.com/office/drawing/2014/main" id="{B356F4DB-86A4-22DC-714E-3E23452E9645}"/>
              </a:ext>
            </a:extLst>
          </p:cNvPr>
          <p:cNvCxnSpPr/>
          <p:nvPr/>
        </p:nvCxnSpPr>
        <p:spPr>
          <a:xfrm flipH="1">
            <a:off x="2859473" y="4235279"/>
            <a:ext cx="323850" cy="708660"/>
          </a:xfrm>
          <a:prstGeom prst="line">
            <a:avLst/>
          </a:prstGeom>
          <a:ln w="254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16982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CB70-4698-4C35-FA34-9CA6A5BDFAAB}"/>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t>Compounds Prone to Peroxide Formation</a:t>
            </a:r>
            <a:br>
              <a:rPr lang="en-US" dirty="0"/>
            </a:br>
            <a:r>
              <a:rPr kumimoji="0" lang="en-US" sz="1300" b="0" i="0" u="none" strike="noStrike" kern="1200" cap="none" spc="0" normalizeH="0" baseline="0" noProof="0" dirty="0">
                <a:ln>
                  <a:noFill/>
                </a:ln>
                <a:solidFill>
                  <a:prstClr val="black"/>
                </a:solidFill>
                <a:effectLst/>
                <a:uLnTx/>
                <a:uFillTx/>
                <a:latin typeface="Neue Haas Grotesk Text Pro"/>
                <a:ea typeface="+mn-ea"/>
                <a:cs typeface="+mn-cs"/>
              </a:rPr>
              <a:t>Compounds with weak C-H bonds, </a:t>
            </a:r>
            <a:r>
              <a:rPr kumimoji="0" lang="en-US" sz="1300" b="0" i="0" u="none" strike="noStrike" kern="1200" cap="none" spc="0" normalizeH="0" baseline="0" noProof="0" dirty="0" err="1">
                <a:ln>
                  <a:noFill/>
                </a:ln>
                <a:solidFill>
                  <a:prstClr val="black"/>
                </a:solidFill>
                <a:effectLst/>
                <a:uLnTx/>
                <a:uFillTx/>
                <a:latin typeface="Neue Haas Grotesk Text Pro"/>
                <a:ea typeface="+mn-ea"/>
                <a:cs typeface="+mn-cs"/>
              </a:rPr>
              <a:t>unsaturations</a:t>
            </a:r>
            <a:r>
              <a:rPr kumimoji="0" lang="en-US" sz="1300" b="0" i="0" u="none" strike="noStrike" kern="1200" cap="none" spc="0" normalizeH="0" baseline="0" noProof="0" dirty="0">
                <a:ln>
                  <a:noFill/>
                </a:ln>
                <a:solidFill>
                  <a:prstClr val="black"/>
                </a:solidFill>
                <a:effectLst/>
                <a:uLnTx/>
                <a:uFillTx/>
                <a:latin typeface="Neue Haas Grotesk Text Pro"/>
                <a:ea typeface="+mn-ea"/>
                <a:cs typeface="+mn-cs"/>
              </a:rPr>
              <a:t>, or have functional groups that stabilize radical intermediates during autooxidation                          are prone to form peroxides.</a:t>
            </a:r>
            <a:br>
              <a:rPr kumimoji="0" lang="en-US" sz="1000" b="0" i="0" u="none" strike="noStrike" kern="1200" cap="none" spc="0" normalizeH="0" baseline="0" noProof="0" dirty="0">
                <a:ln>
                  <a:noFill/>
                </a:ln>
                <a:solidFill>
                  <a:prstClr val="black"/>
                </a:solidFill>
                <a:effectLst/>
                <a:uLnTx/>
                <a:uFillTx/>
                <a:latin typeface="Neue Haas Grotesk Text Pro"/>
                <a:ea typeface="+mn-ea"/>
                <a:cs typeface="+mn-cs"/>
              </a:rPr>
            </a:br>
            <a:endParaRPr lang="en-US" dirty="0"/>
          </a:p>
        </p:txBody>
      </p:sp>
      <p:sp>
        <p:nvSpPr>
          <p:cNvPr id="6" name="Text Placeholder 5">
            <a:extLst>
              <a:ext uri="{FF2B5EF4-FFF2-40B4-BE49-F238E27FC236}">
                <a16:creationId xmlns:a16="http://schemas.microsoft.com/office/drawing/2014/main" id="{6047F7F7-5258-911F-F703-C80E079EDEE1}"/>
              </a:ext>
            </a:extLst>
          </p:cNvPr>
          <p:cNvSpPr>
            <a:spLocks noGrp="1"/>
          </p:cNvSpPr>
          <p:nvPr>
            <p:ph type="body" idx="1"/>
          </p:nvPr>
        </p:nvSpPr>
        <p:spPr/>
        <p:txBody>
          <a:bodyPr/>
          <a:lstStyle/>
          <a:p>
            <a:r>
              <a:rPr lang="en-US" dirty="0"/>
              <a:t>1. Ethers</a:t>
            </a:r>
          </a:p>
        </p:txBody>
      </p:sp>
      <p:sp>
        <p:nvSpPr>
          <p:cNvPr id="3" name="Content Placeholder 2">
            <a:extLst>
              <a:ext uri="{FF2B5EF4-FFF2-40B4-BE49-F238E27FC236}">
                <a16:creationId xmlns:a16="http://schemas.microsoft.com/office/drawing/2014/main" id="{0C590FE5-E8DC-15ED-80FA-82C89144D295}"/>
              </a:ext>
            </a:extLst>
          </p:cNvPr>
          <p:cNvSpPr>
            <a:spLocks noGrp="1"/>
          </p:cNvSpPr>
          <p:nvPr>
            <p:ph sz="half" idx="2"/>
          </p:nvPr>
        </p:nvSpPr>
        <p:spPr>
          <a:solidFill>
            <a:schemeClr val="tx2">
              <a:lumMod val="25000"/>
              <a:lumOff val="75000"/>
            </a:schemeClr>
          </a:solidFill>
        </p:spPr>
        <p:txBody>
          <a:bodyPr>
            <a:noAutofit/>
          </a:bodyPr>
          <a:lstStyle/>
          <a:p>
            <a:pPr marL="0" indent="0">
              <a:buNone/>
            </a:pPr>
            <a:r>
              <a:rPr lang="en-US" sz="1800" dirty="0"/>
              <a:t>Commonly used in laboratories:</a:t>
            </a:r>
          </a:p>
          <a:p>
            <a:pPr marL="822960" indent="-342900">
              <a:buFont typeface="Courier New" panose="02070309020205020404" pitchFamily="49" charset="0"/>
              <a:buChar char="o"/>
            </a:pPr>
            <a:r>
              <a:rPr lang="en-US" sz="1600" dirty="0">
                <a:latin typeface="Roboto" panose="02000000000000000000" pitchFamily="2" charset="0"/>
                <a:ea typeface="Roboto" panose="02000000000000000000" pitchFamily="2" charset="0"/>
                <a:cs typeface="Roboto" panose="02000000000000000000" pitchFamily="2" charset="0"/>
              </a:rPr>
              <a:t>Diethyl ether forms ethyl hydroperoxide. </a:t>
            </a:r>
          </a:p>
          <a:p>
            <a:pPr marL="822960" indent="-342900">
              <a:spcBef>
                <a:spcPts val="600"/>
              </a:spcBef>
              <a:buFont typeface="Courier New" panose="02070309020205020404" pitchFamily="49" charset="0"/>
              <a:buChar char="o"/>
            </a:pPr>
            <a:r>
              <a:rPr lang="en-US" sz="1600" dirty="0">
                <a:latin typeface="Roboto" panose="02000000000000000000" pitchFamily="2" charset="0"/>
                <a:ea typeface="Roboto" panose="02000000000000000000" pitchFamily="2" charset="0"/>
                <a:cs typeface="Roboto" panose="02000000000000000000" pitchFamily="2" charset="0"/>
              </a:rPr>
              <a:t>THF have cyclic structure that makes it reactive and readily forms hydroperoxide.</a:t>
            </a:r>
          </a:p>
          <a:p>
            <a:pPr marL="822960" indent="-342900">
              <a:spcBef>
                <a:spcPts val="600"/>
              </a:spcBef>
              <a:buFont typeface="Courier New" panose="02070309020205020404" pitchFamily="49" charset="0"/>
              <a:buChar char="o"/>
            </a:pPr>
            <a:r>
              <a:rPr lang="en-US" sz="1600" dirty="0">
                <a:latin typeface="Roboto" panose="02000000000000000000" pitchFamily="2" charset="0"/>
                <a:ea typeface="Roboto" panose="02000000000000000000" pitchFamily="2" charset="0"/>
                <a:cs typeface="Roboto" panose="02000000000000000000" pitchFamily="2" charset="0"/>
              </a:rPr>
              <a:t>Isopropyl ether has a tertiary C-H bond and forms peroxides faster than diethyl ether. </a:t>
            </a:r>
          </a:p>
          <a:p>
            <a:pPr marL="457200" indent="0">
              <a:lnSpc>
                <a:spcPct val="100000"/>
              </a:lnSpc>
              <a:buNone/>
            </a:pPr>
            <a:r>
              <a:rPr lang="en-US" sz="1800" u="sng" dirty="0"/>
              <a:t>Conditions</a:t>
            </a:r>
            <a:r>
              <a:rPr lang="en-US" sz="1800" dirty="0"/>
              <a:t>: Exposure to air, light or heat accelerates the process. Peroxides in ethers concentrate when ether evaporates, posing explosion risks.</a:t>
            </a:r>
          </a:p>
        </p:txBody>
      </p:sp>
      <p:sp>
        <p:nvSpPr>
          <p:cNvPr id="7" name="Text Placeholder 6">
            <a:extLst>
              <a:ext uri="{FF2B5EF4-FFF2-40B4-BE49-F238E27FC236}">
                <a16:creationId xmlns:a16="http://schemas.microsoft.com/office/drawing/2014/main" id="{AF04016C-DEB8-9D65-D75A-2510B27B58BF}"/>
              </a:ext>
            </a:extLst>
          </p:cNvPr>
          <p:cNvSpPr>
            <a:spLocks noGrp="1"/>
          </p:cNvSpPr>
          <p:nvPr>
            <p:ph type="body" sz="quarter" idx="3"/>
          </p:nvPr>
        </p:nvSpPr>
        <p:spPr/>
        <p:txBody>
          <a:bodyPr/>
          <a:lstStyle/>
          <a:p>
            <a:r>
              <a:rPr lang="en-US" dirty="0"/>
              <a:t>2. Alkenes with Allylic Hydrogens </a:t>
            </a:r>
          </a:p>
        </p:txBody>
      </p:sp>
      <p:sp>
        <p:nvSpPr>
          <p:cNvPr id="5" name="Content Placeholder 4">
            <a:extLst>
              <a:ext uri="{FF2B5EF4-FFF2-40B4-BE49-F238E27FC236}">
                <a16:creationId xmlns:a16="http://schemas.microsoft.com/office/drawing/2014/main" id="{1630D71A-8A9E-CF35-325D-36427FDDF433}"/>
              </a:ext>
            </a:extLst>
          </p:cNvPr>
          <p:cNvSpPr>
            <a:spLocks noGrp="1"/>
          </p:cNvSpPr>
          <p:nvPr>
            <p:ph sz="quarter" idx="4"/>
          </p:nvPr>
        </p:nvSpPr>
        <p:spPr>
          <a:solidFill>
            <a:schemeClr val="tx2">
              <a:lumMod val="25000"/>
              <a:lumOff val="75000"/>
            </a:schemeClr>
          </a:solidFill>
        </p:spPr>
        <p:txBody>
          <a:bodyPr>
            <a:noAutofit/>
          </a:bodyPr>
          <a:lstStyle/>
          <a:p>
            <a:pPr marL="0" marR="0" lvl="0" indent="0" algn="l" defTabSz="914400" rtl="0" eaLnBrk="1" fontAlgn="auto" latinLnBrk="0" hangingPunct="1">
              <a:lnSpc>
                <a:spcPct val="100000"/>
              </a:lnSpc>
              <a:spcBef>
                <a:spcPts val="600"/>
              </a:spcBef>
              <a:spcAft>
                <a:spcPts val="0"/>
              </a:spcAft>
              <a:buClrTx/>
              <a:buSzTx/>
              <a:buNone/>
              <a:tabLst/>
              <a:defRPr/>
            </a:pPr>
            <a:r>
              <a:rPr kumimoji="0" lang="en-US" sz="1800" b="0" i="0" u="none" strike="noStrike" kern="1200" cap="none" spc="0" normalizeH="0" baseline="0" noProof="0" dirty="0">
                <a:ln>
                  <a:noFill/>
                </a:ln>
                <a:solidFill>
                  <a:srgbClr val="000000"/>
                </a:solidFill>
                <a:effectLst/>
                <a:uLnTx/>
                <a:uFillTx/>
                <a:ea typeface="+mn-ea"/>
                <a:cs typeface="+mn-cs"/>
              </a:rPr>
              <a:t>Hydrogens on carbons next to a double bond are weakly bonded due to resonance stabilization of the resulting radical. Oxygen attacks these sites, forming allylic hydroperoxides.</a:t>
            </a:r>
          </a:p>
          <a:p>
            <a:pPr marL="822960" marR="0" lvl="0" indent="-34290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ea typeface="+mn-ea"/>
                <a:cs typeface="+mn-cs"/>
              </a:rPr>
              <a:t>Cyclohexene: Forms </a:t>
            </a:r>
            <a:r>
              <a:rPr kumimoji="0" lang="en-US" sz="1600" b="0" i="0" u="none" strike="noStrike" kern="1200" cap="none" spc="0" normalizeH="0" baseline="0" noProof="0" dirty="0" err="1">
                <a:ln>
                  <a:noFill/>
                </a:ln>
                <a:solidFill>
                  <a:srgbClr val="000000"/>
                </a:solidFill>
                <a:effectLst/>
                <a:uLnTx/>
                <a:uFillTx/>
                <a:ea typeface="+mn-ea"/>
                <a:cs typeface="+mn-cs"/>
              </a:rPr>
              <a:t>cyclohexenyl</a:t>
            </a:r>
            <a:r>
              <a:rPr kumimoji="0" lang="en-US" sz="1600" b="0" i="0" u="none" strike="noStrike" kern="1200" cap="none" spc="0" normalizeH="0" baseline="0" noProof="0" dirty="0">
                <a:ln>
                  <a:noFill/>
                </a:ln>
                <a:solidFill>
                  <a:srgbClr val="000000"/>
                </a:solidFill>
                <a:effectLst/>
                <a:uLnTx/>
                <a:uFillTx/>
                <a:ea typeface="+mn-ea"/>
                <a:cs typeface="+mn-cs"/>
              </a:rPr>
              <a:t> hydroperoxide.</a:t>
            </a:r>
          </a:p>
          <a:p>
            <a:pPr marL="822960" marR="0" lvl="0" indent="-34290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ea typeface="+mn-ea"/>
                <a:cs typeface="+mn-cs"/>
              </a:rPr>
              <a:t>Styrene: Can generate peroxides, especially during storage.</a:t>
            </a:r>
          </a:p>
          <a:p>
            <a:pPr marL="822960" marR="0" lvl="0" indent="-34290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ea typeface="+mn-ea"/>
                <a:cs typeface="+mn-cs"/>
              </a:rPr>
              <a:t>Terpenes (e.g., limonene): Found in essential oils, these unsaturated hydrocarbons autoxidize readily.</a:t>
            </a:r>
          </a:p>
          <a:p>
            <a:pPr marL="45720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srgbClr val="000000"/>
                </a:solidFill>
                <a:effectLst/>
                <a:uLnTx/>
                <a:uFillTx/>
                <a:ea typeface="+mn-ea"/>
                <a:cs typeface="+mn-cs"/>
              </a:rPr>
              <a:t>Conditions</a:t>
            </a:r>
            <a:r>
              <a:rPr kumimoji="0" lang="en-US" sz="1800" b="0" i="0" u="none" strike="noStrike" kern="1200" cap="none" spc="0" normalizeH="0" baseline="0" noProof="0" dirty="0">
                <a:ln>
                  <a:noFill/>
                </a:ln>
                <a:solidFill>
                  <a:srgbClr val="000000"/>
                </a:solidFill>
                <a:effectLst/>
                <a:uLnTx/>
                <a:uFillTx/>
                <a:ea typeface="+mn-ea"/>
                <a:cs typeface="+mn-cs"/>
              </a:rPr>
              <a:t>: Unsaturated systems exposed to air over time are prime candidates.</a:t>
            </a:r>
          </a:p>
        </p:txBody>
      </p:sp>
    </p:spTree>
    <p:extLst>
      <p:ext uri="{BB962C8B-B14F-4D97-AF65-F5344CB8AC3E}">
        <p14:creationId xmlns:p14="http://schemas.microsoft.com/office/powerpoint/2010/main" val="2073653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51D40-061E-ACC0-E91E-772E3387F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7D75F-DE11-F401-DAA7-5B0416A041AC}"/>
              </a:ext>
            </a:extLst>
          </p:cNvPr>
          <p:cNvSpPr>
            <a:spLocks noGrp="1"/>
          </p:cNvSpPr>
          <p:nvPr>
            <p:ph type="title"/>
          </p:nvPr>
        </p:nvSpPr>
        <p:spPr/>
        <p:txBody>
          <a:bodyPr/>
          <a:lstStyle/>
          <a:p>
            <a:r>
              <a:rPr lang="en-US" dirty="0"/>
              <a:t>Compounds Prone to Peroxide Formation</a:t>
            </a:r>
          </a:p>
        </p:txBody>
      </p:sp>
      <p:sp>
        <p:nvSpPr>
          <p:cNvPr id="5" name="Text Placeholder 4">
            <a:extLst>
              <a:ext uri="{FF2B5EF4-FFF2-40B4-BE49-F238E27FC236}">
                <a16:creationId xmlns:a16="http://schemas.microsoft.com/office/drawing/2014/main" id="{0AE554FB-8FEF-610A-E095-E02449019144}"/>
              </a:ext>
            </a:extLst>
          </p:cNvPr>
          <p:cNvSpPr>
            <a:spLocks noGrp="1"/>
          </p:cNvSpPr>
          <p:nvPr>
            <p:ph type="body" idx="1"/>
          </p:nvPr>
        </p:nvSpPr>
        <p:spPr/>
        <p:txBody>
          <a:bodyPr>
            <a:normAutofit fontScale="92500"/>
          </a:bodyPr>
          <a:lstStyle/>
          <a:p>
            <a:r>
              <a:rPr lang="en-US" dirty="0">
                <a:solidFill>
                  <a:srgbClr val="000000"/>
                </a:solidFill>
                <a:effectLst/>
              </a:rPr>
              <a:t>3. Aldehydes</a:t>
            </a:r>
          </a:p>
        </p:txBody>
      </p:sp>
      <p:sp>
        <p:nvSpPr>
          <p:cNvPr id="3" name="Content Placeholder 2">
            <a:extLst>
              <a:ext uri="{FF2B5EF4-FFF2-40B4-BE49-F238E27FC236}">
                <a16:creationId xmlns:a16="http://schemas.microsoft.com/office/drawing/2014/main" id="{463D68BE-4E33-9A52-E939-BFCA7BEE2B08}"/>
              </a:ext>
            </a:extLst>
          </p:cNvPr>
          <p:cNvSpPr>
            <a:spLocks noGrp="1"/>
          </p:cNvSpPr>
          <p:nvPr>
            <p:ph sz="half" idx="2"/>
          </p:nvPr>
        </p:nvSpPr>
        <p:spPr>
          <a:solidFill>
            <a:schemeClr val="bg1">
              <a:lumMod val="85000"/>
            </a:schemeClr>
          </a:solidFill>
        </p:spPr>
        <p:txBody>
          <a:bodyPr>
            <a:normAutofit fontScale="85000" lnSpcReduction="10000"/>
          </a:bodyPr>
          <a:lstStyle/>
          <a:p>
            <a:pPr indent="0">
              <a:buNone/>
            </a:pPr>
            <a:r>
              <a:rPr lang="en-US" dirty="0">
                <a:solidFill>
                  <a:srgbClr val="000000"/>
                </a:solidFill>
                <a:effectLst/>
              </a:rPr>
              <a:t>The C-H bond in the -CHO group is reactive, and autoxidation can produce peracids (RCOOOH) rather than hydroperoxides. The carbonyl group facilitates radical formation.</a:t>
            </a:r>
          </a:p>
          <a:p>
            <a:pPr indent="0" rtl="0">
              <a:buNone/>
            </a:pPr>
            <a:r>
              <a:rPr lang="en-US" dirty="0">
                <a:solidFill>
                  <a:srgbClr val="000000"/>
                </a:solidFill>
                <a:effectLst/>
              </a:rPr>
              <a:t>Examples:</a:t>
            </a:r>
          </a:p>
          <a:p>
            <a:pPr marL="742950" lvl="1" indent="-285750" rtl="0">
              <a:buFont typeface="Courier New" panose="02070309020205020404" pitchFamily="49" charset="0"/>
              <a:buChar char="o"/>
            </a:pPr>
            <a:r>
              <a:rPr lang="en-US" sz="1900" dirty="0">
                <a:solidFill>
                  <a:srgbClr val="000000"/>
                </a:solidFill>
                <a:effectLst/>
              </a:rPr>
              <a:t>Acetaldehyde: Forms peracetic acid (CH₃COOOH).</a:t>
            </a:r>
          </a:p>
          <a:p>
            <a:pPr marL="742950" lvl="1" indent="-285750" rtl="0">
              <a:buFont typeface="Courier New" panose="02070309020205020404" pitchFamily="49" charset="0"/>
              <a:buChar char="o"/>
            </a:pPr>
            <a:r>
              <a:rPr lang="en-US" sz="1900" dirty="0">
                <a:solidFill>
                  <a:srgbClr val="000000"/>
                </a:solidFill>
                <a:effectLst/>
              </a:rPr>
              <a:t>Benzaldehyde: Slowly oxidizes to </a:t>
            </a:r>
            <a:r>
              <a:rPr lang="en-US" sz="1900" dirty="0" err="1">
                <a:solidFill>
                  <a:srgbClr val="000000"/>
                </a:solidFill>
                <a:effectLst/>
              </a:rPr>
              <a:t>perbenzoic</a:t>
            </a:r>
            <a:r>
              <a:rPr lang="en-US" sz="1900" dirty="0">
                <a:solidFill>
                  <a:srgbClr val="000000"/>
                </a:solidFill>
                <a:effectLst/>
              </a:rPr>
              <a:t> acid.</a:t>
            </a:r>
          </a:p>
          <a:p>
            <a:pPr marL="457200" indent="0" rtl="0">
              <a:buNone/>
            </a:pPr>
            <a:r>
              <a:rPr lang="en-US" u="sng" dirty="0">
                <a:solidFill>
                  <a:srgbClr val="000000"/>
                </a:solidFill>
                <a:effectLst/>
              </a:rPr>
              <a:t>Conditions</a:t>
            </a:r>
            <a:r>
              <a:rPr lang="en-US" dirty="0">
                <a:solidFill>
                  <a:srgbClr val="000000"/>
                </a:solidFill>
                <a:effectLst/>
              </a:rPr>
              <a:t>: Trace metals or light can catalyze this process.</a:t>
            </a:r>
          </a:p>
        </p:txBody>
      </p:sp>
      <p:sp>
        <p:nvSpPr>
          <p:cNvPr id="6" name="Text Placeholder 5">
            <a:extLst>
              <a:ext uri="{FF2B5EF4-FFF2-40B4-BE49-F238E27FC236}">
                <a16:creationId xmlns:a16="http://schemas.microsoft.com/office/drawing/2014/main" id="{2EC8A704-DC7C-E570-EEE8-1A7D20E9C855}"/>
              </a:ext>
            </a:extLst>
          </p:cNvPr>
          <p:cNvSpPr>
            <a:spLocks noGrp="1"/>
          </p:cNvSpPr>
          <p:nvPr>
            <p:ph type="body" sz="quarter" idx="3"/>
          </p:nvPr>
        </p:nvSpPr>
        <p:spPr>
          <a:xfrm>
            <a:off x="6172200" y="1685735"/>
            <a:ext cx="5317836" cy="559834"/>
          </a:xfrm>
        </p:spPr>
        <p:txBody>
          <a:bodyPr>
            <a:normAutofit fontScale="92500"/>
          </a:bodyPr>
          <a:lstStyle/>
          <a:p>
            <a:r>
              <a:rPr lang="en-US" dirty="0"/>
              <a:t>4. Compounds with Benzylic Hydrogens</a:t>
            </a:r>
          </a:p>
        </p:txBody>
      </p:sp>
      <p:sp>
        <p:nvSpPr>
          <p:cNvPr id="4" name="Content Placeholder 3">
            <a:extLst>
              <a:ext uri="{FF2B5EF4-FFF2-40B4-BE49-F238E27FC236}">
                <a16:creationId xmlns:a16="http://schemas.microsoft.com/office/drawing/2014/main" id="{C42831B3-D3BE-2925-7C00-824F3F9A6897}"/>
              </a:ext>
            </a:extLst>
          </p:cNvPr>
          <p:cNvSpPr>
            <a:spLocks noGrp="1"/>
          </p:cNvSpPr>
          <p:nvPr>
            <p:ph sz="quarter" idx="4"/>
          </p:nvPr>
        </p:nvSpPr>
        <p:spPr>
          <a:solidFill>
            <a:schemeClr val="bg1">
              <a:lumMod val="85000"/>
            </a:schemeClr>
          </a:solidFill>
        </p:spPr>
        <p:txBody>
          <a:bodyPr>
            <a:normAutofit fontScale="85000" lnSpcReduction="10000"/>
          </a:bodyPr>
          <a:lstStyle/>
          <a:p>
            <a:pPr indent="0">
              <a:buNone/>
            </a:pPr>
            <a:r>
              <a:rPr lang="en-US" dirty="0"/>
              <a:t>Hydrogens on carbons next to an aromatic ring (benzylic positions) are reactive due to resonance stabilization of the radical intermediate.</a:t>
            </a:r>
          </a:p>
          <a:p>
            <a:pPr indent="0">
              <a:buNone/>
            </a:pPr>
            <a:r>
              <a:rPr lang="en-US" dirty="0"/>
              <a:t>Examples:</a:t>
            </a:r>
          </a:p>
          <a:p>
            <a:pPr marL="685800">
              <a:buFont typeface="Courier New" panose="02070309020205020404" pitchFamily="49" charset="0"/>
              <a:buChar char="o"/>
            </a:pPr>
            <a:r>
              <a:rPr lang="en-US" sz="1900" dirty="0"/>
              <a:t>Cumene (</a:t>
            </a:r>
            <a:r>
              <a:rPr lang="en-US" sz="1900" dirty="0" err="1"/>
              <a:t>isopropylbenzene</a:t>
            </a:r>
            <a:r>
              <a:rPr lang="en-US" sz="1900" dirty="0"/>
              <a:t>): Forms cumene hydroperoxide, intentionally produced in industrial processes (e.g., phenol synthesis).</a:t>
            </a:r>
          </a:p>
          <a:p>
            <a:pPr marL="685800">
              <a:buFont typeface="Courier New" panose="02070309020205020404" pitchFamily="49" charset="0"/>
              <a:buChar char="o"/>
            </a:pPr>
            <a:r>
              <a:rPr lang="en-US" sz="1900" dirty="0"/>
              <a:t>Ethylbenzene: Can autoxidize to a hydroperoxide.</a:t>
            </a:r>
          </a:p>
          <a:p>
            <a:pPr marL="457200" indent="0">
              <a:buNone/>
            </a:pPr>
            <a:r>
              <a:rPr lang="en-US" u="sng" dirty="0"/>
              <a:t>Conditions</a:t>
            </a:r>
            <a:r>
              <a:rPr lang="en-US" dirty="0"/>
              <a:t>: Air exposure and heat increase susceptibility.</a:t>
            </a:r>
          </a:p>
        </p:txBody>
      </p:sp>
    </p:spTree>
    <p:extLst>
      <p:ext uri="{BB962C8B-B14F-4D97-AF65-F5344CB8AC3E}">
        <p14:creationId xmlns:p14="http://schemas.microsoft.com/office/powerpoint/2010/main" val="3518017325"/>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4131</TotalTime>
  <Words>3533</Words>
  <Application>Microsoft Office PowerPoint</Application>
  <PresentationFormat>Widescreen</PresentationFormat>
  <Paragraphs>308</Paragraphs>
  <Slides>29</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Aptos</vt:lpstr>
      <vt:lpstr>Arial</vt:lpstr>
      <vt:lpstr>Cambria Math</vt:lpstr>
      <vt:lpstr>Courier New</vt:lpstr>
      <vt:lpstr>Neue Haas Grotesk Text Pro</vt:lpstr>
      <vt:lpstr>Roboto</vt:lpstr>
      <vt:lpstr>Symbol</vt:lpstr>
      <vt:lpstr>Times New Roman</vt:lpstr>
      <vt:lpstr>Verdana</vt:lpstr>
      <vt:lpstr>VanillaVTI</vt:lpstr>
      <vt:lpstr>Managing Peroxide Forming Chemicals</vt:lpstr>
      <vt:lpstr>U of Minnesota  Methyl methacrylate explosion on storage.</vt:lpstr>
      <vt:lpstr>UC Berkely Explosion during evaporation. </vt:lpstr>
      <vt:lpstr>N. N. Semenov Inst. of Chemical Physics (Moscow) Explosion during distillation.</vt:lpstr>
      <vt:lpstr>U of Minnesota  Explosion while handling hazardous waste.</vt:lpstr>
      <vt:lpstr>Peroxide Formation</vt:lpstr>
      <vt:lpstr>Peroxide Decomposition</vt:lpstr>
      <vt:lpstr>Compounds Prone to Peroxide Formation Compounds with weak C-H bonds, unsaturations, or have functional groups that stabilize radical intermediates during autooxidation                          are prone to form peroxides. </vt:lpstr>
      <vt:lpstr>Compounds Prone to Peroxide Formation</vt:lpstr>
      <vt:lpstr>Compounds Prone to Peroxide Formation</vt:lpstr>
      <vt:lpstr>Table 1. PFC Classes and Hazards</vt:lpstr>
      <vt:lpstr>Why create a PFC</vt:lpstr>
      <vt:lpstr>Elements of the PFC Policy</vt:lpstr>
      <vt:lpstr>1. Responsibilities</vt:lpstr>
      <vt:lpstr>2. Procurement and Inventory Management </vt:lpstr>
      <vt:lpstr>PFC Container Labels and Storage Log</vt:lpstr>
      <vt:lpstr>3. Storage area – cool, dark place, away from incompatibles. </vt:lpstr>
      <vt:lpstr>Table 1. Storage duration, disposal and chemical use schedule.</vt:lpstr>
      <vt:lpstr>4. Handling and Use Procedures </vt:lpstr>
      <vt:lpstr>4. Precautions for distillation/evaporation </vt:lpstr>
      <vt:lpstr>5. Testing for Peroxides </vt:lpstr>
      <vt:lpstr>Table 2. Peroxide testing schedule</vt:lpstr>
      <vt:lpstr>Peroxide test label for large containers and log for smaller containers.</vt:lpstr>
      <vt:lpstr>6. Disposal Procedures*  </vt:lpstr>
      <vt:lpstr>Method for Stabilizing PFCs</vt:lpstr>
      <vt:lpstr>7. Training Requirements </vt:lpstr>
      <vt:lpstr>8. Emergency Procedures </vt:lpstr>
      <vt:lpstr>9. Compliance and Audits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Locke, Jocelyn</dc:creator>
  <cp:lastModifiedBy>Locke, Jocelyn</cp:lastModifiedBy>
  <cp:revision>1</cp:revision>
  <dcterms:created xsi:type="dcterms:W3CDTF">2025-04-07T18:39:11Z</dcterms:created>
  <dcterms:modified xsi:type="dcterms:W3CDTF">2025-04-10T15:30:51Z</dcterms:modified>
</cp:coreProperties>
</file>