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9" r:id="rId3"/>
    <p:sldId id="260" r:id="rId4"/>
    <p:sldId id="261" r:id="rId5"/>
    <p:sldId id="262" r:id="rId6"/>
    <p:sldId id="271" r:id="rId7"/>
    <p:sldId id="263" r:id="rId8"/>
    <p:sldId id="272" r:id="rId9"/>
    <p:sldId id="265" r:id="rId10"/>
    <p:sldId id="280" r:id="rId11"/>
    <p:sldId id="276" r:id="rId12"/>
    <p:sldId id="266" r:id="rId13"/>
    <p:sldId id="277" r:id="rId14"/>
    <p:sldId id="267" r:id="rId15"/>
    <p:sldId id="285" r:id="rId16"/>
    <p:sldId id="284" r:id="rId17"/>
    <p:sldId id="286" r:id="rId18"/>
    <p:sldId id="283" r:id="rId19"/>
    <p:sldId id="281" r:id="rId20"/>
    <p:sldId id="287" r:id="rId21"/>
    <p:sldId id="270" r:id="rId22"/>
    <p:sldId id="25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4"/>
    <p:restoredTop sz="89160" autoAdjust="0"/>
  </p:normalViewPr>
  <p:slideViewPr>
    <p:cSldViewPr snapToGrid="0" snapToObjects="1">
      <p:cViewPr varScale="1">
        <p:scale>
          <a:sx n="94" d="100"/>
          <a:sy n="94" d="100"/>
        </p:scale>
        <p:origin x="5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63" d="100"/>
          <a:sy n="163" d="100"/>
        </p:scale>
        <p:origin x="457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rbert, Laura" userId="3a5da222-c457-4dc0-a5bc-835e5ae1f57a" providerId="ADAL" clId="{6D96134A-19ED-4B42-9373-EC761853F84E}"/>
    <pc:docChg chg="custSel modSld">
      <pc:chgData name="Herbert, Laura" userId="3a5da222-c457-4dc0-a5bc-835e5ae1f57a" providerId="ADAL" clId="{6D96134A-19ED-4B42-9373-EC761853F84E}" dt="2023-07-27T16:05:29.886" v="33" actId="20577"/>
      <pc:docMkLst>
        <pc:docMk/>
      </pc:docMkLst>
      <pc:sldChg chg="modSp mod">
        <pc:chgData name="Herbert, Laura" userId="3a5da222-c457-4dc0-a5bc-835e5ae1f57a" providerId="ADAL" clId="{6D96134A-19ED-4B42-9373-EC761853F84E}" dt="2023-07-27T16:05:29.886" v="33" actId="20577"/>
        <pc:sldMkLst>
          <pc:docMk/>
          <pc:sldMk cId="3587006069" sldId="256"/>
        </pc:sldMkLst>
        <pc:spChg chg="mod">
          <ac:chgData name="Herbert, Laura" userId="3a5da222-c457-4dc0-a5bc-835e5ae1f57a" providerId="ADAL" clId="{6D96134A-19ED-4B42-9373-EC761853F84E}" dt="2023-07-27T16:05:29.886" v="33" actId="20577"/>
          <ac:spMkLst>
            <pc:docMk/>
            <pc:sldMk cId="3587006069" sldId="256"/>
            <ac:spMk id="2" creationId="{07AF9F61-B891-3944-9E22-503B0C38A722}"/>
          </ac:spMkLst>
        </pc:spChg>
      </pc:sldChg>
    </pc:docChg>
  </pc:docChgLst>
  <pc:docChgLst>
    <pc:chgData name="Herbert, Laura" userId="3a5da222-c457-4dc0-a5bc-835e5ae1f57a" providerId="ADAL" clId="{1A7C5BF3-7D9A-4A05-AE0B-FF20532A79BB}"/>
    <pc:docChg chg="custSel addSld delSld modSld sldOrd">
      <pc:chgData name="Herbert, Laura" userId="3a5da222-c457-4dc0-a5bc-835e5ae1f57a" providerId="ADAL" clId="{1A7C5BF3-7D9A-4A05-AE0B-FF20532A79BB}" dt="2023-07-11T18:57:03.555" v="1627" actId="20577"/>
      <pc:docMkLst>
        <pc:docMk/>
      </pc:docMkLst>
      <pc:sldChg chg="modSp mod">
        <pc:chgData name="Herbert, Laura" userId="3a5da222-c457-4dc0-a5bc-835e5ae1f57a" providerId="ADAL" clId="{1A7C5BF3-7D9A-4A05-AE0B-FF20532A79BB}" dt="2023-02-17T14:02:17.870" v="15" actId="20577"/>
        <pc:sldMkLst>
          <pc:docMk/>
          <pc:sldMk cId="3587006069" sldId="256"/>
        </pc:sldMkLst>
        <pc:spChg chg="mod">
          <ac:chgData name="Herbert, Laura" userId="3a5da222-c457-4dc0-a5bc-835e5ae1f57a" providerId="ADAL" clId="{1A7C5BF3-7D9A-4A05-AE0B-FF20532A79BB}" dt="2023-02-17T14:02:17.870" v="15" actId="20577"/>
          <ac:spMkLst>
            <pc:docMk/>
            <pc:sldMk cId="3587006069" sldId="256"/>
            <ac:spMk id="2" creationId="{07AF9F61-B891-3944-9E22-503B0C38A722}"/>
          </ac:spMkLst>
        </pc:spChg>
      </pc:sldChg>
      <pc:sldChg chg="modSp mod">
        <pc:chgData name="Herbert, Laura" userId="3a5da222-c457-4dc0-a5bc-835e5ae1f57a" providerId="ADAL" clId="{1A7C5BF3-7D9A-4A05-AE0B-FF20532A79BB}" dt="2023-02-17T18:04:42.716" v="1422" actId="20577"/>
        <pc:sldMkLst>
          <pc:docMk/>
          <pc:sldMk cId="3387642774" sldId="258"/>
        </pc:sldMkLst>
        <pc:spChg chg="mod">
          <ac:chgData name="Herbert, Laura" userId="3a5da222-c457-4dc0-a5bc-835e5ae1f57a" providerId="ADAL" clId="{1A7C5BF3-7D9A-4A05-AE0B-FF20532A79BB}" dt="2023-02-17T18:04:42.716" v="1422" actId="20577"/>
          <ac:spMkLst>
            <pc:docMk/>
            <pc:sldMk cId="3387642774" sldId="258"/>
            <ac:spMk id="2" creationId="{31614FC6-FE3D-7B45-84BE-3C726AB1D86B}"/>
          </ac:spMkLst>
        </pc:spChg>
      </pc:sldChg>
      <pc:sldChg chg="modSp mod">
        <pc:chgData name="Herbert, Laura" userId="3a5da222-c457-4dc0-a5bc-835e5ae1f57a" providerId="ADAL" clId="{1A7C5BF3-7D9A-4A05-AE0B-FF20532A79BB}" dt="2023-02-17T14:03:10.721" v="80" actId="20577"/>
        <pc:sldMkLst>
          <pc:docMk/>
          <pc:sldMk cId="1622569112" sldId="259"/>
        </pc:sldMkLst>
        <pc:spChg chg="mod">
          <ac:chgData name="Herbert, Laura" userId="3a5da222-c457-4dc0-a5bc-835e5ae1f57a" providerId="ADAL" clId="{1A7C5BF3-7D9A-4A05-AE0B-FF20532A79BB}" dt="2023-02-17T14:02:38.154" v="19" actId="20577"/>
          <ac:spMkLst>
            <pc:docMk/>
            <pc:sldMk cId="1622569112" sldId="259"/>
            <ac:spMk id="2" creationId="{438A1F7C-DFF1-98AA-4C55-9353D359257F}"/>
          </ac:spMkLst>
        </pc:spChg>
        <pc:spChg chg="mod">
          <ac:chgData name="Herbert, Laura" userId="3a5da222-c457-4dc0-a5bc-835e5ae1f57a" providerId="ADAL" clId="{1A7C5BF3-7D9A-4A05-AE0B-FF20532A79BB}" dt="2023-02-17T14:03:10.721" v="80" actId="20577"/>
          <ac:spMkLst>
            <pc:docMk/>
            <pc:sldMk cId="1622569112" sldId="259"/>
            <ac:spMk id="3" creationId="{F1F9FD68-16AF-1995-889E-4C763C5F6DF7}"/>
          </ac:spMkLst>
        </pc:spChg>
      </pc:sldChg>
      <pc:sldChg chg="modSp mod modNotesTx">
        <pc:chgData name="Herbert, Laura" userId="3a5da222-c457-4dc0-a5bc-835e5ae1f57a" providerId="ADAL" clId="{1A7C5BF3-7D9A-4A05-AE0B-FF20532A79BB}" dt="2023-06-23T13:18:01.088" v="1609" actId="20577"/>
        <pc:sldMkLst>
          <pc:docMk/>
          <pc:sldMk cId="3645838476" sldId="260"/>
        </pc:sldMkLst>
        <pc:spChg chg="mod">
          <ac:chgData name="Herbert, Laura" userId="3a5da222-c457-4dc0-a5bc-835e5ae1f57a" providerId="ADAL" clId="{1A7C5BF3-7D9A-4A05-AE0B-FF20532A79BB}" dt="2023-06-23T13:18:01.088" v="1609" actId="20577"/>
          <ac:spMkLst>
            <pc:docMk/>
            <pc:sldMk cId="3645838476" sldId="260"/>
            <ac:spMk id="3" creationId="{C544047B-8AE3-3C66-9B23-A0A0CB2887B0}"/>
          </ac:spMkLst>
        </pc:spChg>
      </pc:sldChg>
      <pc:sldChg chg="modNotesTx">
        <pc:chgData name="Herbert, Laura" userId="3a5da222-c457-4dc0-a5bc-835e5ae1f57a" providerId="ADAL" clId="{1A7C5BF3-7D9A-4A05-AE0B-FF20532A79BB}" dt="2023-02-17T14:09:03.826" v="223" actId="113"/>
        <pc:sldMkLst>
          <pc:docMk/>
          <pc:sldMk cId="1168124562" sldId="261"/>
        </pc:sldMkLst>
      </pc:sldChg>
      <pc:sldChg chg="modNotesTx">
        <pc:chgData name="Herbert, Laura" userId="3a5da222-c457-4dc0-a5bc-835e5ae1f57a" providerId="ADAL" clId="{1A7C5BF3-7D9A-4A05-AE0B-FF20532A79BB}" dt="2023-02-17T14:09:20.522" v="262" actId="113"/>
        <pc:sldMkLst>
          <pc:docMk/>
          <pc:sldMk cId="279383592" sldId="262"/>
        </pc:sldMkLst>
      </pc:sldChg>
      <pc:sldChg chg="modSp mod ord modNotesTx">
        <pc:chgData name="Herbert, Laura" userId="3a5da222-c457-4dc0-a5bc-835e5ae1f57a" providerId="ADAL" clId="{1A7C5BF3-7D9A-4A05-AE0B-FF20532A79BB}" dt="2023-07-11T18:57:03.555" v="1627" actId="20577"/>
        <pc:sldMkLst>
          <pc:docMk/>
          <pc:sldMk cId="1259508325" sldId="263"/>
        </pc:sldMkLst>
        <pc:spChg chg="mod">
          <ac:chgData name="Herbert, Laura" userId="3a5da222-c457-4dc0-a5bc-835e5ae1f57a" providerId="ADAL" clId="{1A7C5BF3-7D9A-4A05-AE0B-FF20532A79BB}" dt="2023-07-11T18:57:03.555" v="1627" actId="20577"/>
          <ac:spMkLst>
            <pc:docMk/>
            <pc:sldMk cId="1259508325" sldId="263"/>
            <ac:spMk id="3" creationId="{265D4DEF-E5E4-23B6-0BE5-EB542ADDF004}"/>
          </ac:spMkLst>
        </pc:spChg>
      </pc:sldChg>
      <pc:sldChg chg="modNotesTx">
        <pc:chgData name="Herbert, Laura" userId="3a5da222-c457-4dc0-a5bc-835e5ae1f57a" providerId="ADAL" clId="{1A7C5BF3-7D9A-4A05-AE0B-FF20532A79BB}" dt="2023-02-17T14:09:56.739" v="266"/>
        <pc:sldMkLst>
          <pc:docMk/>
          <pc:sldMk cId="2308938271" sldId="265"/>
        </pc:sldMkLst>
      </pc:sldChg>
      <pc:sldChg chg="modNotesTx">
        <pc:chgData name="Herbert, Laura" userId="3a5da222-c457-4dc0-a5bc-835e5ae1f57a" providerId="ADAL" clId="{1A7C5BF3-7D9A-4A05-AE0B-FF20532A79BB}" dt="2023-02-17T14:35:14.341" v="463"/>
        <pc:sldMkLst>
          <pc:docMk/>
          <pc:sldMk cId="4043064264" sldId="266"/>
        </pc:sldMkLst>
      </pc:sldChg>
      <pc:sldChg chg="addSp delSp modSp mod chgLayout modNotesTx">
        <pc:chgData name="Herbert, Laura" userId="3a5da222-c457-4dc0-a5bc-835e5ae1f57a" providerId="ADAL" clId="{1A7C5BF3-7D9A-4A05-AE0B-FF20532A79BB}" dt="2023-02-17T14:43:24.011" v="774" actId="20577"/>
        <pc:sldMkLst>
          <pc:docMk/>
          <pc:sldMk cId="1215518723" sldId="267"/>
        </pc:sldMkLst>
        <pc:spChg chg="mod ord">
          <ac:chgData name="Herbert, Laura" userId="3a5da222-c457-4dc0-a5bc-835e5ae1f57a" providerId="ADAL" clId="{1A7C5BF3-7D9A-4A05-AE0B-FF20532A79BB}" dt="2023-02-17T14:41:52.731" v="627" actId="700"/>
          <ac:spMkLst>
            <pc:docMk/>
            <pc:sldMk cId="1215518723" sldId="267"/>
            <ac:spMk id="2" creationId="{5AE5A56C-7AD7-108F-993C-C0B031804A33}"/>
          </ac:spMkLst>
        </pc:spChg>
        <pc:spChg chg="del mod">
          <ac:chgData name="Herbert, Laura" userId="3a5da222-c457-4dc0-a5bc-835e5ae1f57a" providerId="ADAL" clId="{1A7C5BF3-7D9A-4A05-AE0B-FF20532A79BB}" dt="2023-02-17T14:41:52.731" v="627" actId="700"/>
          <ac:spMkLst>
            <pc:docMk/>
            <pc:sldMk cId="1215518723" sldId="267"/>
            <ac:spMk id="3" creationId="{4583DB6A-2381-BEC6-F620-97574FBD8E74}"/>
          </ac:spMkLst>
        </pc:spChg>
        <pc:spChg chg="add mod ord">
          <ac:chgData name="Herbert, Laura" userId="3a5da222-c457-4dc0-a5bc-835e5ae1f57a" providerId="ADAL" clId="{1A7C5BF3-7D9A-4A05-AE0B-FF20532A79BB}" dt="2023-02-17T14:43:24.011" v="774" actId="20577"/>
          <ac:spMkLst>
            <pc:docMk/>
            <pc:sldMk cId="1215518723" sldId="267"/>
            <ac:spMk id="4" creationId="{8711395E-6D26-C3C7-7D4A-358FCC60BC94}"/>
          </ac:spMkLst>
        </pc:spChg>
      </pc:sldChg>
      <pc:sldChg chg="del">
        <pc:chgData name="Herbert, Laura" userId="3a5da222-c457-4dc0-a5bc-835e5ae1f57a" providerId="ADAL" clId="{1A7C5BF3-7D9A-4A05-AE0B-FF20532A79BB}" dt="2023-02-17T14:30:45.775" v="270" actId="2696"/>
        <pc:sldMkLst>
          <pc:docMk/>
          <pc:sldMk cId="702498925" sldId="268"/>
        </pc:sldMkLst>
      </pc:sldChg>
      <pc:sldChg chg="del">
        <pc:chgData name="Herbert, Laura" userId="3a5da222-c457-4dc0-a5bc-835e5ae1f57a" providerId="ADAL" clId="{1A7C5BF3-7D9A-4A05-AE0B-FF20532A79BB}" dt="2023-02-17T14:30:42.366" v="269" actId="2696"/>
        <pc:sldMkLst>
          <pc:docMk/>
          <pc:sldMk cId="2033634293" sldId="269"/>
        </pc:sldMkLst>
      </pc:sldChg>
      <pc:sldChg chg="modSp mod modNotesTx">
        <pc:chgData name="Herbert, Laura" userId="3a5da222-c457-4dc0-a5bc-835e5ae1f57a" providerId="ADAL" clId="{1A7C5BF3-7D9A-4A05-AE0B-FF20532A79BB}" dt="2023-02-17T19:33:35.313" v="1461" actId="20577"/>
        <pc:sldMkLst>
          <pc:docMk/>
          <pc:sldMk cId="1306264529" sldId="270"/>
        </pc:sldMkLst>
        <pc:spChg chg="mod">
          <ac:chgData name="Herbert, Laura" userId="3a5da222-c457-4dc0-a5bc-835e5ae1f57a" providerId="ADAL" clId="{1A7C5BF3-7D9A-4A05-AE0B-FF20532A79BB}" dt="2023-02-17T19:33:35.313" v="1461" actId="20577"/>
          <ac:spMkLst>
            <pc:docMk/>
            <pc:sldMk cId="1306264529" sldId="270"/>
            <ac:spMk id="3" creationId="{A0869A90-DFF0-9D2F-3212-163E56698D3C}"/>
          </ac:spMkLst>
        </pc:spChg>
      </pc:sldChg>
      <pc:sldChg chg="modNotesTx">
        <pc:chgData name="Herbert, Laura" userId="3a5da222-c457-4dc0-a5bc-835e5ae1f57a" providerId="ADAL" clId="{1A7C5BF3-7D9A-4A05-AE0B-FF20532A79BB}" dt="2023-02-17T14:09:43.757" v="263"/>
        <pc:sldMkLst>
          <pc:docMk/>
          <pc:sldMk cId="3828776273" sldId="271"/>
        </pc:sldMkLst>
      </pc:sldChg>
      <pc:sldChg chg="modNotesTx">
        <pc:chgData name="Herbert, Laura" userId="3a5da222-c457-4dc0-a5bc-835e5ae1f57a" providerId="ADAL" clId="{1A7C5BF3-7D9A-4A05-AE0B-FF20532A79BB}" dt="2023-02-17T14:09:47.422" v="264"/>
        <pc:sldMkLst>
          <pc:docMk/>
          <pc:sldMk cId="3239240947" sldId="272"/>
        </pc:sldMkLst>
      </pc:sldChg>
      <pc:sldChg chg="modNotesTx">
        <pc:chgData name="Herbert, Laura" userId="3a5da222-c457-4dc0-a5bc-835e5ae1f57a" providerId="ADAL" clId="{1A7C5BF3-7D9A-4A05-AE0B-FF20532A79BB}" dt="2023-02-17T14:10:07.072" v="267"/>
        <pc:sldMkLst>
          <pc:docMk/>
          <pc:sldMk cId="537481873" sldId="276"/>
        </pc:sldMkLst>
      </pc:sldChg>
      <pc:sldChg chg="modSp mod modNotesTx">
        <pc:chgData name="Herbert, Laura" userId="3a5da222-c457-4dc0-a5bc-835e5ae1f57a" providerId="ADAL" clId="{1A7C5BF3-7D9A-4A05-AE0B-FF20532A79BB}" dt="2023-02-17T14:37:49.443" v="519" actId="20577"/>
        <pc:sldMkLst>
          <pc:docMk/>
          <pc:sldMk cId="1049240741" sldId="277"/>
        </pc:sldMkLst>
        <pc:spChg chg="mod">
          <ac:chgData name="Herbert, Laura" userId="3a5da222-c457-4dc0-a5bc-835e5ae1f57a" providerId="ADAL" clId="{1A7C5BF3-7D9A-4A05-AE0B-FF20532A79BB}" dt="2023-02-17T14:37:49.443" v="519" actId="20577"/>
          <ac:spMkLst>
            <pc:docMk/>
            <pc:sldMk cId="1049240741" sldId="277"/>
            <ac:spMk id="3" creationId="{9A33DE9B-A129-A2D6-8C19-C00B8E97FCD5}"/>
          </ac:spMkLst>
        </pc:spChg>
      </pc:sldChg>
      <pc:sldChg chg="del">
        <pc:chgData name="Herbert, Laura" userId="3a5da222-c457-4dc0-a5bc-835e5ae1f57a" providerId="ADAL" clId="{1A7C5BF3-7D9A-4A05-AE0B-FF20532A79BB}" dt="2023-02-17T14:40:44.794" v="624" actId="2696"/>
        <pc:sldMkLst>
          <pc:docMk/>
          <pc:sldMk cId="707666737" sldId="278"/>
        </pc:sldMkLst>
      </pc:sldChg>
      <pc:sldChg chg="del">
        <pc:chgData name="Herbert, Laura" userId="3a5da222-c457-4dc0-a5bc-835e5ae1f57a" providerId="ADAL" clId="{1A7C5BF3-7D9A-4A05-AE0B-FF20532A79BB}" dt="2023-02-17T14:40:47.360" v="625" actId="2696"/>
        <pc:sldMkLst>
          <pc:docMk/>
          <pc:sldMk cId="3310757412" sldId="279"/>
        </pc:sldMkLst>
      </pc:sldChg>
      <pc:sldChg chg="modSp mod ord modNotesTx">
        <pc:chgData name="Herbert, Laura" userId="3a5da222-c457-4dc0-a5bc-835e5ae1f57a" providerId="ADAL" clId="{1A7C5BF3-7D9A-4A05-AE0B-FF20532A79BB}" dt="2023-02-17T14:33:54.142" v="462" actId="113"/>
        <pc:sldMkLst>
          <pc:docMk/>
          <pc:sldMk cId="1253242449" sldId="280"/>
        </pc:sldMkLst>
        <pc:spChg chg="mod">
          <ac:chgData name="Herbert, Laura" userId="3a5da222-c457-4dc0-a5bc-835e5ae1f57a" providerId="ADAL" clId="{1A7C5BF3-7D9A-4A05-AE0B-FF20532A79BB}" dt="2023-02-17T14:31:28.809" v="280" actId="20577"/>
          <ac:spMkLst>
            <pc:docMk/>
            <pc:sldMk cId="1253242449" sldId="280"/>
            <ac:spMk id="2" creationId="{2DB1F1B8-707D-092C-B179-C61A32F5E685}"/>
          </ac:spMkLst>
        </pc:spChg>
        <pc:spChg chg="mod">
          <ac:chgData name="Herbert, Laura" userId="3a5da222-c457-4dc0-a5bc-835e5ae1f57a" providerId="ADAL" clId="{1A7C5BF3-7D9A-4A05-AE0B-FF20532A79BB}" dt="2023-02-17T14:32:49.293" v="375" actId="20577"/>
          <ac:spMkLst>
            <pc:docMk/>
            <pc:sldMk cId="1253242449" sldId="280"/>
            <ac:spMk id="3" creationId="{9200E60E-7C4C-59F7-FE91-16FE76188559}"/>
          </ac:spMkLst>
        </pc:spChg>
      </pc:sldChg>
      <pc:sldChg chg="modNotesTx">
        <pc:chgData name="Herbert, Laura" userId="3a5da222-c457-4dc0-a5bc-835e5ae1f57a" providerId="ADAL" clId="{1A7C5BF3-7D9A-4A05-AE0B-FF20532A79BB}" dt="2023-02-17T18:03:45.185" v="1412"/>
        <pc:sldMkLst>
          <pc:docMk/>
          <pc:sldMk cId="1896044019" sldId="281"/>
        </pc:sldMkLst>
      </pc:sldChg>
      <pc:sldChg chg="del modNotesTx">
        <pc:chgData name="Herbert, Laura" userId="3a5da222-c457-4dc0-a5bc-835e5ae1f57a" providerId="ADAL" clId="{1A7C5BF3-7D9A-4A05-AE0B-FF20532A79BB}" dt="2023-06-20T16:45:16.332" v="1584" actId="2696"/>
        <pc:sldMkLst>
          <pc:docMk/>
          <pc:sldMk cId="1173738230" sldId="282"/>
        </pc:sldMkLst>
      </pc:sldChg>
      <pc:sldChg chg="modSp mod modNotesTx">
        <pc:chgData name="Herbert, Laura" userId="3a5da222-c457-4dc0-a5bc-835e5ae1f57a" providerId="ADAL" clId="{1A7C5BF3-7D9A-4A05-AE0B-FF20532A79BB}" dt="2023-02-17T19:32:34.147" v="1423" actId="1076"/>
        <pc:sldMkLst>
          <pc:docMk/>
          <pc:sldMk cId="3387600558" sldId="283"/>
        </pc:sldMkLst>
        <pc:spChg chg="mod">
          <ac:chgData name="Herbert, Laura" userId="3a5da222-c457-4dc0-a5bc-835e5ae1f57a" providerId="ADAL" clId="{1A7C5BF3-7D9A-4A05-AE0B-FF20532A79BB}" dt="2023-02-17T19:32:34.147" v="1423" actId="1076"/>
          <ac:spMkLst>
            <pc:docMk/>
            <pc:sldMk cId="3387600558" sldId="283"/>
            <ac:spMk id="3" creationId="{6ED3995F-FEFE-5CBC-7696-7FF5D7B97196}"/>
          </ac:spMkLst>
        </pc:spChg>
      </pc:sldChg>
      <pc:sldChg chg="modSp add mod modNotesTx">
        <pc:chgData name="Herbert, Laura" userId="3a5da222-c457-4dc0-a5bc-835e5ae1f57a" providerId="ADAL" clId="{1A7C5BF3-7D9A-4A05-AE0B-FF20532A79BB}" dt="2023-02-17T14:47:56.412" v="1080" actId="20577"/>
        <pc:sldMkLst>
          <pc:docMk/>
          <pc:sldMk cId="1061987409" sldId="284"/>
        </pc:sldMkLst>
        <pc:spChg chg="mod">
          <ac:chgData name="Herbert, Laura" userId="3a5da222-c457-4dc0-a5bc-835e5ae1f57a" providerId="ADAL" clId="{1A7C5BF3-7D9A-4A05-AE0B-FF20532A79BB}" dt="2023-02-17T14:45:39.628" v="819" actId="20577"/>
          <ac:spMkLst>
            <pc:docMk/>
            <pc:sldMk cId="1061987409" sldId="284"/>
            <ac:spMk id="2" creationId="{5AE5A56C-7AD7-108F-993C-C0B031804A33}"/>
          </ac:spMkLst>
        </pc:spChg>
        <pc:spChg chg="mod">
          <ac:chgData name="Herbert, Laura" userId="3a5da222-c457-4dc0-a5bc-835e5ae1f57a" providerId="ADAL" clId="{1A7C5BF3-7D9A-4A05-AE0B-FF20532A79BB}" dt="2023-02-17T14:47:56.412" v="1080" actId="20577"/>
          <ac:spMkLst>
            <pc:docMk/>
            <pc:sldMk cId="1061987409" sldId="284"/>
            <ac:spMk id="4" creationId="{8711395E-6D26-C3C7-7D4A-358FCC60BC94}"/>
          </ac:spMkLst>
        </pc:spChg>
      </pc:sldChg>
      <pc:sldChg chg="modSp add mod ord">
        <pc:chgData name="Herbert, Laura" userId="3a5da222-c457-4dc0-a5bc-835e5ae1f57a" providerId="ADAL" clId="{1A7C5BF3-7D9A-4A05-AE0B-FF20532A79BB}" dt="2023-02-17T14:43:50.361" v="801" actId="20577"/>
        <pc:sldMkLst>
          <pc:docMk/>
          <pc:sldMk cId="2999031024" sldId="285"/>
        </pc:sldMkLst>
        <pc:spChg chg="mod">
          <ac:chgData name="Herbert, Laura" userId="3a5da222-c457-4dc0-a5bc-835e5ae1f57a" providerId="ADAL" clId="{1A7C5BF3-7D9A-4A05-AE0B-FF20532A79BB}" dt="2023-02-17T14:43:50.361" v="801" actId="20577"/>
          <ac:spMkLst>
            <pc:docMk/>
            <pc:sldMk cId="2999031024" sldId="285"/>
            <ac:spMk id="3" creationId="{677D908D-6EE8-2E4D-F176-13E8FB42EDED}"/>
          </ac:spMkLst>
        </pc:spChg>
      </pc:sldChg>
      <pc:sldChg chg="modSp add mod">
        <pc:chgData name="Herbert, Laura" userId="3a5da222-c457-4dc0-a5bc-835e5ae1f57a" providerId="ADAL" clId="{1A7C5BF3-7D9A-4A05-AE0B-FF20532A79BB}" dt="2023-02-17T14:49:53.929" v="1254" actId="20577"/>
        <pc:sldMkLst>
          <pc:docMk/>
          <pc:sldMk cId="265710406" sldId="286"/>
        </pc:sldMkLst>
        <pc:spChg chg="mod">
          <ac:chgData name="Herbert, Laura" userId="3a5da222-c457-4dc0-a5bc-835e5ae1f57a" providerId="ADAL" clId="{1A7C5BF3-7D9A-4A05-AE0B-FF20532A79BB}" dt="2023-02-17T14:48:29.446" v="1110" actId="20577"/>
          <ac:spMkLst>
            <pc:docMk/>
            <pc:sldMk cId="265710406" sldId="286"/>
            <ac:spMk id="2" creationId="{5AE5A56C-7AD7-108F-993C-C0B031804A33}"/>
          </ac:spMkLst>
        </pc:spChg>
        <pc:spChg chg="mod">
          <ac:chgData name="Herbert, Laura" userId="3a5da222-c457-4dc0-a5bc-835e5ae1f57a" providerId="ADAL" clId="{1A7C5BF3-7D9A-4A05-AE0B-FF20532A79BB}" dt="2023-02-17T14:49:53.929" v="1254" actId="20577"/>
          <ac:spMkLst>
            <pc:docMk/>
            <pc:sldMk cId="265710406" sldId="286"/>
            <ac:spMk id="4" creationId="{8711395E-6D26-C3C7-7D4A-358FCC60BC94}"/>
          </ac:spMkLst>
        </pc:spChg>
      </pc:sldChg>
      <pc:sldChg chg="modSp add mod">
        <pc:chgData name="Herbert, Laura" userId="3a5da222-c457-4dc0-a5bc-835e5ae1f57a" providerId="ADAL" clId="{1A7C5BF3-7D9A-4A05-AE0B-FF20532A79BB}" dt="2023-02-17T17:59:11.808" v="1411" actId="313"/>
        <pc:sldMkLst>
          <pc:docMk/>
          <pc:sldMk cId="1869971350" sldId="287"/>
        </pc:sldMkLst>
        <pc:spChg chg="mod">
          <ac:chgData name="Herbert, Laura" userId="3a5da222-c457-4dc0-a5bc-835e5ae1f57a" providerId="ADAL" clId="{1A7C5BF3-7D9A-4A05-AE0B-FF20532A79BB}" dt="2023-02-17T17:59:11.808" v="1411" actId="313"/>
          <ac:spMkLst>
            <pc:docMk/>
            <pc:sldMk cId="1869971350" sldId="287"/>
            <ac:spMk id="2" creationId="{8FC45685-4ECD-54A2-5A72-055E575724AC}"/>
          </ac:spMkLst>
        </pc:spChg>
        <pc:spChg chg="mod">
          <ac:chgData name="Herbert, Laura" userId="3a5da222-c457-4dc0-a5bc-835e5ae1f57a" providerId="ADAL" clId="{1A7C5BF3-7D9A-4A05-AE0B-FF20532A79BB}" dt="2023-02-17T17:59:00.979" v="1410" actId="20577"/>
          <ac:spMkLst>
            <pc:docMk/>
            <pc:sldMk cId="1869971350" sldId="287"/>
            <ac:spMk id="3" creationId="{ED003A2E-D93D-A837-B149-D9B9AD416F9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5684E1E-E540-AC43-BC13-F90D553055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041BA6-039E-8F4D-B7F7-3C8E20B40A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38C9C-4B69-864E-9EEE-DFA43CC144D2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469921-4617-FB4C-9847-172FF83023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50DCBB-D829-754E-9E76-36A9E36432E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47A92-5E9C-F94E-8B11-4D34C67AD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221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D9A61E-B1D6-C34D-A321-B3E90F6DE630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A3E603-0EE4-3042-9661-047EB577E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49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Do not change the overview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018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This slide can be copied from your Proposal Defense slides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962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This slide should be updated from what you included in your Proposal slide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0434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This slide should be updated from what you included in your Proposal slides.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585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This slide does not change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948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452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8093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This slide does not change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36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This slide should be updated from what you included in your Proposal slide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753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This slide should be updated from what you included in your Proposal slide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18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38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This slide can be copied from your Proposal Defense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619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This slide does not 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06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This slide can be copied from your Proposal Defense slides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39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This slide can be copied from your Proposal Defense slides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031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This slide can be copied from your Proposal Defense slides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1067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This slide can be copied from your Proposal Defense slides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01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This slide should be updated from what you included in your Proposal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455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This slide does not change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91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C6703-D0F7-E745-A687-AC990D0C464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734056"/>
            <a:ext cx="9144000" cy="2387600"/>
          </a:xfrm>
        </p:spPr>
        <p:txBody>
          <a:bodyPr anchor="b"/>
          <a:lstStyle>
            <a:lvl1pPr algn="ctr">
              <a:defRPr sz="6000">
                <a:latin typeface="Impact" panose="020B080603090205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E6FFF2-58E4-794E-892D-6FF45321C2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1393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7C03E-EF71-2C40-9E45-BF08314EE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5991633"/>
            <a:ext cx="2587831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864F0D0-2F2D-9149-B1D9-FB514D77051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764823" y="4648414"/>
            <a:ext cx="2662354" cy="170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40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onclus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24E78-1993-A540-9F01-A28635FB48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656521"/>
            <a:ext cx="10515600" cy="2187986"/>
          </a:xfrm>
        </p:spPr>
        <p:txBody>
          <a:bodyPr anchor="t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Conclusion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1F37B-372F-0146-A20D-449355B2540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867949"/>
            <a:ext cx="5493794" cy="1500187"/>
          </a:xfrm>
        </p:spPr>
        <p:txBody>
          <a:bodyPr anchor="b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  <a:p>
            <a:pPr lvl="0"/>
            <a:r>
              <a:rPr lang="en-US" dirty="0"/>
              <a:t>Email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623660-3E32-824C-8D0A-80682324F96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7480812" y="5682336"/>
            <a:ext cx="42291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77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9ED37-4F17-3341-80DD-6302FD9C03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6E732-1F86-874D-B35F-F0D15E08E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13372-CC48-6246-83C0-B536F3DCA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75CF31-8755-3E42-B89A-9D67D96D7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35332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65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24E78-1993-A540-9F01-A28635FB4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1F37B-372F-0146-A20D-449355B25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2017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DC64B-5CD5-7341-B6E0-9B4F677F9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18467-A91D-B840-9781-A402C93E7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2"/>
            <a:ext cx="2665021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17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BC8D6-6BCB-BD4B-B6E0-92A778004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4099C-8353-F44E-8406-26AC07974C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43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F8CC49-08EF-8048-B6B2-BC247008F0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43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CCBEF1-4544-884E-86EB-537413909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77F880-2CCE-9044-8CE8-A7CF47CE5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88771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32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CE802-B46A-204D-94D4-E50D913AE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7812B-2A55-D049-A1C2-A4C973ACA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58766B-6B24-3B45-B55F-3D85F881F9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3921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A7F728-2418-1540-9191-5FDFA36D85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948585-BFC1-9148-A0B5-07C83C2F21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921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1371BF-1A9F-5641-95DB-6C0FE67BB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121846-D4EB-5949-B8F3-E40099164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82834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83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59A27-C210-CF48-97F8-943B5EBAC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5EC86A-0D15-764F-AA81-41016E208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633FAA-B5EA-C54D-A18B-17F16CA5F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5974"/>
            <a:ext cx="2670958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224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3B2E2CA-E934-9A4C-8567-2F248769C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4887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E991BC-E157-B340-860E-81A4EBD04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6805CF-1707-5749-8109-20FA44953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2"/>
            <a:ext cx="2605644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746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654A1-6207-5141-AAB1-9A7630DA9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9F95B-0887-9F4F-BA1C-0B9CBE5AE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6515B1-8A32-AB43-82F2-51A60BC2E3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C3D973-68F9-5B46-A3D8-B7AF20B00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A68CE-A588-FE4D-9C1E-5BE4A1A82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70958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30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75185-7056-B946-8F27-7890BB2A3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0AF3B6-3151-9346-B00D-EBED7ED75F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5EF208-3C62-3840-A816-A69F27E0B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0C1DD0-6624-6048-953E-41055A0D3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4C492C-9027-2B43-9637-56046A063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76896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03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4BC199-4655-F541-83EE-721E1D086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445D78-BC86-6C4A-8173-07BC8BF4F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2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9E362-4DC4-BA42-AD46-DCFCBF72CE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00432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AB465-CD1B-7A41-8A74-7F4A07B232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00432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9AFF7-6653-6A4D-A979-64D2F5BECA2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07642C0-D5E8-D54B-BAD4-CC14D5938BA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8610600" y="5970985"/>
            <a:ext cx="2951480" cy="462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130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tx1"/>
          </a:solidFill>
          <a:latin typeface="Impact" panose="020B080603090205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F9F61-B891-3944-9E22-503B0C38A7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{Name of Project}</a:t>
            </a:r>
            <a:br>
              <a:rPr lang="en-US" dirty="0"/>
            </a:br>
            <a:r>
              <a:rPr lang="en-US" sz="6000" dirty="0"/>
              <a:t>DNP Scholarly Project </a:t>
            </a:r>
            <a:br>
              <a:rPr lang="en-US" sz="6000" dirty="0"/>
            </a:br>
            <a:r>
              <a:rPr lang="en-US" sz="6000" dirty="0"/>
              <a:t>Final Defense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96A461-863C-424F-BAE7-45F2ACA74C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{Student Name}</a:t>
            </a:r>
          </a:p>
          <a:p>
            <a:r>
              <a:rPr lang="en-US" sz="2800" dirty="0"/>
              <a:t>{Defense Date}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006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1F1B8-707D-092C-B179-C61A32F5E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irb</a:t>
            </a:r>
            <a:r>
              <a:rPr lang="en-US" dirty="0"/>
              <a:t>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0E60E-7C4C-59F7-FE91-16FE76188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Note: Discuss which organization reviewed &amp; approved your project</a:t>
            </a:r>
          </a:p>
        </p:txBody>
      </p:sp>
    </p:spTree>
    <p:extLst>
      <p:ext uri="{BB962C8B-B14F-4D97-AF65-F5344CB8AC3E}">
        <p14:creationId xmlns:p14="http://schemas.microsoft.com/office/powerpoint/2010/main" val="1253242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D908D-6EE8-2E4D-F176-13E8FB42E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5400" dirty="0">
                <a:latin typeface="Impact" panose="020B0806030902050204" pitchFamily="34" charset="0"/>
              </a:rPr>
              <a:t>Methods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481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056F3-38EB-576B-35CF-2B39CC4CB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2932"/>
            <a:ext cx="10515600" cy="1325563"/>
          </a:xfrm>
        </p:spPr>
        <p:txBody>
          <a:bodyPr/>
          <a:lstStyle/>
          <a:p>
            <a:r>
              <a:rPr lang="en-US" dirty="0"/>
              <a:t> Method or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752AD-8484-17F1-8FA6-0ADEB281B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0027"/>
            <a:ext cx="10515600" cy="4327952"/>
          </a:xfrm>
        </p:spPr>
        <p:txBody>
          <a:bodyPr>
            <a:normAutofit/>
          </a:bodyPr>
          <a:lstStyle/>
          <a:p>
            <a:r>
              <a:rPr lang="en-US" sz="2400" dirty="0"/>
              <a:t>Note: Method or Model used that aligns with the project type</a:t>
            </a:r>
          </a:p>
        </p:txBody>
      </p:sp>
    </p:spTree>
    <p:extLst>
      <p:ext uri="{BB962C8B-B14F-4D97-AF65-F5344CB8AC3E}">
        <p14:creationId xmlns:p14="http://schemas.microsoft.com/office/powerpoint/2010/main" val="4043064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9E589-41A4-3CC8-DA21-7D939E4B4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</a:t>
            </a:r>
            <a:r>
              <a:rPr lang="en-US" dirty="0" err="1"/>
              <a:t>sTEPS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3DE9B-A129-A2D6-8C19-C00B8E97F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Note: What specific steps did you take to implement the project? How was data collected? Implementation steps should align with the model you have selected</a:t>
            </a:r>
          </a:p>
        </p:txBody>
      </p:sp>
    </p:spTree>
    <p:extLst>
      <p:ext uri="{BB962C8B-B14F-4D97-AF65-F5344CB8AC3E}">
        <p14:creationId xmlns:p14="http://schemas.microsoft.com/office/powerpoint/2010/main" val="1049240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5A56C-7AD7-108F-993C-C0B031804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Measures/Tools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11395E-6D26-C3C7-7D4A-358FCC60B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Notes: Include an abbreviated version of your data monitoring &amp; analysis plans. What did you monitor and how did you analyze the data? </a:t>
            </a:r>
          </a:p>
        </p:txBody>
      </p:sp>
    </p:spTree>
    <p:extLst>
      <p:ext uri="{BB962C8B-B14F-4D97-AF65-F5344CB8AC3E}">
        <p14:creationId xmlns:p14="http://schemas.microsoft.com/office/powerpoint/2010/main" val="1215518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D908D-6EE8-2E4D-F176-13E8FB42E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5400" dirty="0">
                <a:latin typeface="Impact" panose="020B0806030902050204" pitchFamily="34" charset="0"/>
              </a:rPr>
              <a:t>Findings/Results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031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5A56C-7AD7-108F-993C-C0B031804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Findings / Results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11395E-6D26-C3C7-7D4A-358FCC60B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Notes: Include graphs of outcomes. What was achieved? Did you have unexpected results? What were major facilitators/strengths or barriers/limitations? Include additional slides if needed. </a:t>
            </a:r>
          </a:p>
        </p:txBody>
      </p:sp>
    </p:spTree>
    <p:extLst>
      <p:ext uri="{BB962C8B-B14F-4D97-AF65-F5344CB8AC3E}">
        <p14:creationId xmlns:p14="http://schemas.microsoft.com/office/powerpoint/2010/main" val="1061987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5A56C-7AD7-108F-993C-C0B031804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Recommendations for Practice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11395E-6D26-C3C7-7D4A-358FCC60B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Notes: Can this project be sustained or replicated in other areas? What is the impact on patient outcomes? </a:t>
            </a:r>
          </a:p>
        </p:txBody>
      </p:sp>
    </p:spTree>
    <p:extLst>
      <p:ext uri="{BB962C8B-B14F-4D97-AF65-F5344CB8AC3E}">
        <p14:creationId xmlns:p14="http://schemas.microsoft.com/office/powerpoint/2010/main" val="2657104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3995F-FEFE-5CBC-7696-7FF5D7B97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2960"/>
            <a:ext cx="10515600" cy="399207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5400" dirty="0">
                <a:latin typeface="Impact" panose="020B0806030902050204" pitchFamily="34" charset="0"/>
              </a:rPr>
              <a:t>DNP Essentials</a:t>
            </a:r>
          </a:p>
        </p:txBody>
      </p:sp>
    </p:spTree>
    <p:extLst>
      <p:ext uri="{BB962C8B-B14F-4D97-AF65-F5344CB8AC3E}">
        <p14:creationId xmlns:p14="http://schemas.microsoft.com/office/powerpoint/2010/main" val="33876005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45685-4ECD-54A2-5A72-055E57572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DNP ESSENTIALS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03A2E-D93D-A837-B149-D9B9AD416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Note: Address how the project incorporates applicable DNP Essentials. All should note Essential 2 – System/Population Impact, but include other DNP Essentials as well</a:t>
            </a:r>
          </a:p>
        </p:txBody>
      </p:sp>
    </p:spTree>
    <p:extLst>
      <p:ext uri="{BB962C8B-B14F-4D97-AF65-F5344CB8AC3E}">
        <p14:creationId xmlns:p14="http://schemas.microsoft.com/office/powerpoint/2010/main" val="1896044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A1F7C-DFF1-98AA-4C55-9353D3592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9FD68-16AF-1995-889E-4C763C5F6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Note: DNP Committee members &amp; others you wish to acknowledge</a:t>
            </a:r>
          </a:p>
        </p:txBody>
      </p:sp>
    </p:spTree>
    <p:extLst>
      <p:ext uri="{BB962C8B-B14F-4D97-AF65-F5344CB8AC3E}">
        <p14:creationId xmlns:p14="http://schemas.microsoft.com/office/powerpoint/2010/main" val="16225691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45685-4ECD-54A2-5A72-055E57572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for Dissemination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03A2E-D93D-A837-B149-D9B9AD416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Note: How will you share your project results? Poster, podium, organizational presentation, manuscript? </a:t>
            </a:r>
          </a:p>
        </p:txBody>
      </p:sp>
    </p:spTree>
    <p:extLst>
      <p:ext uri="{BB962C8B-B14F-4D97-AF65-F5344CB8AC3E}">
        <p14:creationId xmlns:p14="http://schemas.microsoft.com/office/powerpoint/2010/main" val="18699713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5EAA5-037D-5FFC-1E33-C4B236982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69A90-DFF0-9D2F-3212-163E56698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Note: The references should reflect citations used in the presentation. Make sure that all citations and references are in APA format. Include additional slides if needed. </a:t>
            </a:r>
          </a:p>
        </p:txBody>
      </p:sp>
    </p:spTree>
    <p:extLst>
      <p:ext uri="{BB962C8B-B14F-4D97-AF65-F5344CB8AC3E}">
        <p14:creationId xmlns:p14="http://schemas.microsoft.com/office/powerpoint/2010/main" val="13062645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14FC6-FE3D-7B45-84BE-3C726AB1D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 &amp; Questions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A473F4-C73D-8C4A-8929-A707A37594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Name</a:t>
            </a:r>
          </a:p>
          <a:p>
            <a:r>
              <a:rPr lang="en-US" dirty="0"/>
              <a:t>Title</a:t>
            </a:r>
          </a:p>
          <a:p>
            <a:r>
              <a:rPr lang="en-US" dirty="0"/>
              <a:t>Email</a:t>
            </a:r>
          </a:p>
          <a:p>
            <a:r>
              <a:rPr lang="en-US" dirty="0"/>
              <a:t>Social</a:t>
            </a:r>
          </a:p>
        </p:txBody>
      </p:sp>
    </p:spTree>
    <p:extLst>
      <p:ext uri="{BB962C8B-B14F-4D97-AF65-F5344CB8AC3E}">
        <p14:creationId xmlns:p14="http://schemas.microsoft.com/office/powerpoint/2010/main" val="3387642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BEAEB-001B-6B02-3554-37680B10797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4047B-8AE3-3C66-9B23-A0A0CB2887B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38200" y="1690688"/>
            <a:ext cx="10515600" cy="452517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n-US" sz="2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571500" indent="-571500">
              <a:buAutoNum type="romanUcPeriod"/>
            </a:pPr>
            <a:r>
              <a:rPr lang="en-US" sz="4200" dirty="0">
                <a:solidFill>
                  <a:schemeClr val="accent1">
                    <a:lumMod val="75000"/>
                  </a:schemeClr>
                </a:solidFill>
              </a:rPr>
              <a:t>Introduction</a:t>
            </a:r>
          </a:p>
          <a:p>
            <a:pPr marL="571500" indent="-571500">
              <a:buAutoNum type="romanUcPeriod"/>
            </a:pPr>
            <a:r>
              <a:rPr lang="en-US" sz="4200" dirty="0">
                <a:solidFill>
                  <a:schemeClr val="accent1">
                    <a:lumMod val="75000"/>
                  </a:schemeClr>
                </a:solidFill>
              </a:rPr>
              <a:t>Background</a:t>
            </a:r>
          </a:p>
          <a:p>
            <a:pPr marL="571500" indent="-571500">
              <a:buAutoNum type="romanUcPeriod"/>
            </a:pPr>
            <a:r>
              <a:rPr lang="en-US" sz="4200" dirty="0">
                <a:solidFill>
                  <a:schemeClr val="accent1">
                    <a:lumMod val="75000"/>
                  </a:schemeClr>
                </a:solidFill>
              </a:rPr>
              <a:t>Methods</a:t>
            </a:r>
          </a:p>
          <a:p>
            <a:pPr marL="571500" indent="-571500">
              <a:buAutoNum type="romanUcPeriod"/>
            </a:pPr>
            <a:r>
              <a:rPr lang="en-US" sz="4200" dirty="0">
                <a:solidFill>
                  <a:schemeClr val="accent1">
                    <a:lumMod val="75000"/>
                  </a:schemeClr>
                </a:solidFill>
              </a:rPr>
              <a:t>Findings/Results</a:t>
            </a:r>
          </a:p>
          <a:p>
            <a:pPr marL="571500" indent="-571500">
              <a:buAutoNum type="romanUcPeriod"/>
            </a:pPr>
            <a:r>
              <a:rPr lang="en-US" sz="4200" dirty="0">
                <a:solidFill>
                  <a:schemeClr val="accent1">
                    <a:lumMod val="75000"/>
                  </a:schemeClr>
                </a:solidFill>
              </a:rPr>
              <a:t>DNP Essentials</a:t>
            </a:r>
          </a:p>
          <a:p>
            <a:pPr marL="571500" indent="-571500">
              <a:buAutoNum type="romanUcPeriod"/>
            </a:pPr>
            <a:r>
              <a:rPr lang="en-US" sz="4200" dirty="0">
                <a:solidFill>
                  <a:schemeClr val="accent1">
                    <a:lumMod val="75000"/>
                  </a:schemeClr>
                </a:solidFill>
              </a:rPr>
              <a:t>Dissemination</a:t>
            </a:r>
          </a:p>
          <a:p>
            <a:pPr marL="571500" indent="-571500">
              <a:buAutoNum type="romanUcPeriod"/>
            </a:pPr>
            <a:r>
              <a:rPr lang="en-US" sz="4200" dirty="0">
                <a:solidFill>
                  <a:schemeClr val="accent1">
                    <a:lumMod val="75000"/>
                  </a:schemeClr>
                </a:solidFill>
              </a:rPr>
              <a:t>References</a:t>
            </a:r>
          </a:p>
          <a:p>
            <a:pPr marL="571500" indent="-571500">
              <a:buAutoNum type="romanUcPeriod"/>
            </a:pPr>
            <a:r>
              <a:rPr lang="en-US" sz="4200" dirty="0">
                <a:solidFill>
                  <a:schemeClr val="accent1">
                    <a:lumMod val="75000"/>
                  </a:schemeClr>
                </a:solidFill>
              </a:rPr>
              <a:t>Questions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838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A17EB-0F7A-ABB0-2B27-585326A63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89321-4E3C-7A2C-D6ED-B45BA51EE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+mn-lt"/>
              </a:rPr>
              <a:t>Note: Introduction should include a brief description of the problem, presence of problem in clinical setting, approach in resolving the problem, and high-level description of the intervention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8124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DD8E0-4B60-1EE8-3A30-83B028D9F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2063"/>
            <a:ext cx="10515600" cy="1238625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9512F-679C-328C-432C-3E2715F8E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1803"/>
            <a:ext cx="10515600" cy="46259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sz="5400" b="1" dirty="0">
                <a:latin typeface="Impact" panose="020B0806030902050204" pitchFamily="34" charset="0"/>
              </a:rPr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279383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12DBE-1547-845C-F1F7-7F1F6B383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Description of 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E2A0E-667F-7EEE-63A3-40BF101FF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Note: A detailed description of the problem, including its significance and why the project is appropriate for the site where it will be implemented. According to your Moran, </a:t>
            </a:r>
            <a:r>
              <a:rPr lang="en-US" sz="2400" dirty="0" err="1"/>
              <a:t>Burson</a:t>
            </a:r>
            <a:r>
              <a:rPr lang="en-US" sz="2400" dirty="0"/>
              <a:t> &amp; Conrad text, this section expands on the Introduction and leads to the development of a clinical question that may be presented using a PICO(T) approach</a:t>
            </a:r>
          </a:p>
        </p:txBody>
      </p:sp>
    </p:spTree>
    <p:extLst>
      <p:ext uri="{BB962C8B-B14F-4D97-AF65-F5344CB8AC3E}">
        <p14:creationId xmlns:p14="http://schemas.microsoft.com/office/powerpoint/2010/main" val="3828776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81690-2795-198D-3DC9-1E7F31E26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Synthesis of the evidence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D4DEF-E5E4-23B6-0BE5-EB542ADDF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9204"/>
            <a:ext cx="10515600" cy="4348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Note: Synthesis of the evidence supporting the intervention. This is accomplished by comparing key concepts from an evidence table to summarize what is currently known about the problem.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59508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497E1-89A9-777A-2630-4BA447317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THEORETICAL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105BA-9BF5-9B49-B29C-F7DE54700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Note: The theoretical framework (informal or formal frameworks, models, concepts, and/or theories) used to explain the problem and any reasons or assumptions that were used to develop the intervention(s)</a:t>
            </a:r>
          </a:p>
        </p:txBody>
      </p:sp>
    </p:spTree>
    <p:extLst>
      <p:ext uri="{BB962C8B-B14F-4D97-AF65-F5344CB8AC3E}">
        <p14:creationId xmlns:p14="http://schemas.microsoft.com/office/powerpoint/2010/main" val="3239240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530A-A869-6A8B-051B-979A07E67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Project type, Purpose</a:t>
            </a:r>
            <a:r>
              <a:rPr lang="en-US" sz="4400" b="1" dirty="0"/>
              <a:t>, Objectives,</a:t>
            </a:r>
            <a:br>
              <a:rPr lang="en-US" sz="4400" b="1" dirty="0"/>
            </a:br>
            <a:r>
              <a:rPr lang="en-US" sz="4400" b="1" dirty="0"/>
              <a:t> &amp; Expected Outcomes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A88E3-8E5D-935D-1378-22B10873C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1669"/>
            <a:ext cx="10515600" cy="441014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08938271"/>
      </p:ext>
    </p:extLst>
  </p:cSld>
  <p:clrMapOvr>
    <a:masterClrMapping/>
  </p:clrMapOvr>
</p:sld>
</file>

<file path=ppt/theme/theme1.xml><?xml version="1.0" encoding="utf-8"?>
<a:theme xmlns:a="http://schemas.openxmlformats.org/drawingml/2006/main" name="UofSC Simple Theme">
  <a:themeElements>
    <a:clrScheme name="Custom 1">
      <a:dk1>
        <a:srgbClr val="000000"/>
      </a:dk1>
      <a:lt1>
        <a:srgbClr val="FFFFFF"/>
      </a:lt1>
      <a:dk2>
        <a:srgbClr val="73000A"/>
      </a:dk2>
      <a:lt2>
        <a:srgbClr val="E7E6E6"/>
      </a:lt2>
      <a:accent1>
        <a:srgbClr val="0D3841"/>
      </a:accent1>
      <a:accent2>
        <a:srgbClr val="E23B38"/>
      </a:accent2>
      <a:accent3>
        <a:srgbClr val="759005"/>
      </a:accent3>
      <a:accent4>
        <a:srgbClr val="FFF89E"/>
      </a:accent4>
      <a:accent5>
        <a:srgbClr val="3277B6"/>
      </a:accent5>
      <a:accent6>
        <a:srgbClr val="C1D832"/>
      </a:accent6>
      <a:hlink>
        <a:srgbClr val="73000A"/>
      </a:hlink>
      <a:folHlink>
        <a:srgbClr val="E23B38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sc_nursing_powerpoint" id="{7CEA61FF-2B91-4140-8102-2D080500CADC}" vid="{B3CBEC4A-E893-A744-8665-032D49546D8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usc_nursing_powerpoint</Template>
  <TotalTime>532</TotalTime>
  <Words>651</Words>
  <Application>Microsoft Office PowerPoint</Application>
  <PresentationFormat>Widescreen</PresentationFormat>
  <Paragraphs>99</Paragraphs>
  <Slides>22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Impact</vt:lpstr>
      <vt:lpstr>UofSC Simple Theme</vt:lpstr>
      <vt:lpstr>{Name of Project} DNP Scholarly Project  Final Defense</vt:lpstr>
      <vt:lpstr>Acknowledgments</vt:lpstr>
      <vt:lpstr>OVERVIEW</vt:lpstr>
      <vt:lpstr>Introduction</vt:lpstr>
      <vt:lpstr> </vt:lpstr>
      <vt:lpstr>Description of the problem</vt:lpstr>
      <vt:lpstr>Synthesis of the evidence</vt:lpstr>
      <vt:lpstr>THEORETICAL FRAMEWORK</vt:lpstr>
      <vt:lpstr>Project type, Purpose, Objectives,  &amp; Expected Outcomes</vt:lpstr>
      <vt:lpstr>irb process</vt:lpstr>
      <vt:lpstr>PowerPoint Presentation</vt:lpstr>
      <vt:lpstr> Method or Model</vt:lpstr>
      <vt:lpstr>IMPLEMENTATION sTEPS</vt:lpstr>
      <vt:lpstr>Measures/Tools</vt:lpstr>
      <vt:lpstr>PowerPoint Presentation</vt:lpstr>
      <vt:lpstr>Findings / Results</vt:lpstr>
      <vt:lpstr>Recommendations for Practice</vt:lpstr>
      <vt:lpstr>PowerPoint Presentation</vt:lpstr>
      <vt:lpstr>DNP ESSENTIALS</vt:lpstr>
      <vt:lpstr>Plan for Dissemination</vt:lpstr>
      <vt:lpstr>References</vt:lpstr>
      <vt:lpstr>Comments &amp;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Haverkamp, Jacqueline</dc:creator>
  <cp:lastModifiedBy>Herbert, Laura</cp:lastModifiedBy>
  <cp:revision>7</cp:revision>
  <dcterms:created xsi:type="dcterms:W3CDTF">2023-01-07T19:04:22Z</dcterms:created>
  <dcterms:modified xsi:type="dcterms:W3CDTF">2023-07-27T16:05:33Z</dcterms:modified>
</cp:coreProperties>
</file>