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5"/>
  </p:notesMasterIdLst>
  <p:handoutMasterIdLst>
    <p:handoutMasterId r:id="rId26"/>
  </p:handoutMasterIdLst>
  <p:sldIdLst>
    <p:sldId id="256" r:id="rId2"/>
    <p:sldId id="259" r:id="rId3"/>
    <p:sldId id="260" r:id="rId4"/>
    <p:sldId id="282" r:id="rId5"/>
    <p:sldId id="261" r:id="rId6"/>
    <p:sldId id="262" r:id="rId7"/>
    <p:sldId id="271" r:id="rId8"/>
    <p:sldId id="263" r:id="rId9"/>
    <p:sldId id="272" r:id="rId10"/>
    <p:sldId id="265" r:id="rId11"/>
    <p:sldId id="276" r:id="rId12"/>
    <p:sldId id="266" r:id="rId13"/>
    <p:sldId id="277" r:id="rId14"/>
    <p:sldId id="267" r:id="rId15"/>
    <p:sldId id="278" r:id="rId16"/>
    <p:sldId id="279" r:id="rId17"/>
    <p:sldId id="280" r:id="rId18"/>
    <p:sldId id="268" r:id="rId19"/>
    <p:sldId id="269" r:id="rId20"/>
    <p:sldId id="283" r:id="rId21"/>
    <p:sldId id="281" r:id="rId22"/>
    <p:sldId id="270" r:id="rId23"/>
    <p:sldId id="258"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734"/>
    <p:restoredTop sz="64190" autoAdjust="0"/>
  </p:normalViewPr>
  <p:slideViewPr>
    <p:cSldViewPr snapToGrid="0" snapToObjects="1">
      <p:cViewPr varScale="1">
        <p:scale>
          <a:sx n="69" d="100"/>
          <a:sy n="69" d="100"/>
        </p:scale>
        <p:origin x="2124" y="72"/>
      </p:cViewPr>
      <p:guideLst/>
    </p:cSldViewPr>
  </p:slideViewPr>
  <p:notesTextViewPr>
    <p:cViewPr>
      <p:scale>
        <a:sx n="1" d="1"/>
        <a:sy n="1" d="1"/>
      </p:scale>
      <p:origin x="0" y="0"/>
    </p:cViewPr>
  </p:notesTextViewPr>
  <p:sorterViewPr>
    <p:cViewPr>
      <p:scale>
        <a:sx n="66" d="100"/>
        <a:sy n="66" d="100"/>
      </p:scale>
      <p:origin x="0" y="0"/>
    </p:cViewPr>
  </p:sorterViewPr>
  <p:notesViewPr>
    <p:cSldViewPr snapToGrid="0" snapToObjects="1">
      <p:cViewPr varScale="1">
        <p:scale>
          <a:sx n="163" d="100"/>
          <a:sy n="163" d="100"/>
        </p:scale>
        <p:origin x="4576" y="1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erbert, Laura" userId="3a5da222-c457-4dc0-a5bc-835e5ae1f57a" providerId="ADAL" clId="{6E1B69E7-DDAC-40ED-8DCD-EF9EA8892690}"/>
    <pc:docChg chg="undo custSel addSld delSld modSld sldOrd">
      <pc:chgData name="Herbert, Laura" userId="3a5da222-c457-4dc0-a5bc-835e5ae1f57a" providerId="ADAL" clId="{6E1B69E7-DDAC-40ED-8DCD-EF9EA8892690}" dt="2023-08-17T15:11:41.568" v="1042" actId="20577"/>
      <pc:docMkLst>
        <pc:docMk/>
      </pc:docMkLst>
      <pc:sldChg chg="modSp mod">
        <pc:chgData name="Herbert, Laura" userId="3a5da222-c457-4dc0-a5bc-835e5ae1f57a" providerId="ADAL" clId="{6E1B69E7-DDAC-40ED-8DCD-EF9EA8892690}" dt="2023-07-27T16:03:25.569" v="514" actId="20577"/>
        <pc:sldMkLst>
          <pc:docMk/>
          <pc:sldMk cId="3587006069" sldId="256"/>
        </pc:sldMkLst>
        <pc:spChg chg="mod">
          <ac:chgData name="Herbert, Laura" userId="3a5da222-c457-4dc0-a5bc-835e5ae1f57a" providerId="ADAL" clId="{6E1B69E7-DDAC-40ED-8DCD-EF9EA8892690}" dt="2023-07-27T16:03:25.569" v="514" actId="20577"/>
          <ac:spMkLst>
            <pc:docMk/>
            <pc:sldMk cId="3587006069" sldId="256"/>
            <ac:spMk id="2" creationId="{07AF9F61-B891-3944-9E22-503B0C38A722}"/>
          </ac:spMkLst>
        </pc:spChg>
      </pc:sldChg>
      <pc:sldChg chg="modNotesTx">
        <pc:chgData name="Herbert, Laura" userId="3a5da222-c457-4dc0-a5bc-835e5ae1f57a" providerId="ADAL" clId="{6E1B69E7-DDAC-40ED-8DCD-EF9EA8892690}" dt="2023-08-11T15:12:26.498" v="540" actId="113"/>
        <pc:sldMkLst>
          <pc:docMk/>
          <pc:sldMk cId="3645838476" sldId="260"/>
        </pc:sldMkLst>
      </pc:sldChg>
      <pc:sldChg chg="modSp mod">
        <pc:chgData name="Herbert, Laura" userId="3a5da222-c457-4dc0-a5bc-835e5ae1f57a" providerId="ADAL" clId="{6E1B69E7-DDAC-40ED-8DCD-EF9EA8892690}" dt="2023-08-11T15:23:21.368" v="658" actId="20577"/>
        <pc:sldMkLst>
          <pc:docMk/>
          <pc:sldMk cId="1168124562" sldId="261"/>
        </pc:sldMkLst>
        <pc:spChg chg="mod">
          <ac:chgData name="Herbert, Laura" userId="3a5da222-c457-4dc0-a5bc-835e5ae1f57a" providerId="ADAL" clId="{6E1B69E7-DDAC-40ED-8DCD-EF9EA8892690}" dt="2023-08-11T15:23:21.368" v="658" actId="20577"/>
          <ac:spMkLst>
            <pc:docMk/>
            <pc:sldMk cId="1168124562" sldId="261"/>
            <ac:spMk id="3" creationId="{7E089321-4E3C-7A2C-D6ED-B45BA51EEE2B}"/>
          </ac:spMkLst>
        </pc:spChg>
      </pc:sldChg>
      <pc:sldChg chg="modSp mod ord">
        <pc:chgData name="Herbert, Laura" userId="3a5da222-c457-4dc0-a5bc-835e5ae1f57a" providerId="ADAL" clId="{6E1B69E7-DDAC-40ED-8DCD-EF9EA8892690}" dt="2023-08-11T15:23:48.507" v="662"/>
        <pc:sldMkLst>
          <pc:docMk/>
          <pc:sldMk cId="1259508325" sldId="263"/>
        </pc:sldMkLst>
        <pc:spChg chg="mod">
          <ac:chgData name="Herbert, Laura" userId="3a5da222-c457-4dc0-a5bc-835e5ae1f57a" providerId="ADAL" clId="{6E1B69E7-DDAC-40ED-8DCD-EF9EA8892690}" dt="2023-08-11T15:23:48.507" v="662"/>
          <ac:spMkLst>
            <pc:docMk/>
            <pc:sldMk cId="1259508325" sldId="263"/>
            <ac:spMk id="3" creationId="{265D4DEF-E5E4-23B6-0BE5-EB542ADDF004}"/>
          </ac:spMkLst>
        </pc:spChg>
      </pc:sldChg>
      <pc:sldChg chg="modSp mod">
        <pc:chgData name="Herbert, Laura" userId="3a5da222-c457-4dc0-a5bc-835e5ae1f57a" providerId="ADAL" clId="{6E1B69E7-DDAC-40ED-8DCD-EF9EA8892690}" dt="2023-08-11T15:24:10.761" v="666"/>
        <pc:sldMkLst>
          <pc:docMk/>
          <pc:sldMk cId="4043064264" sldId="266"/>
        </pc:sldMkLst>
        <pc:spChg chg="mod">
          <ac:chgData name="Herbert, Laura" userId="3a5da222-c457-4dc0-a5bc-835e5ae1f57a" providerId="ADAL" clId="{6E1B69E7-DDAC-40ED-8DCD-EF9EA8892690}" dt="2023-08-11T15:24:10.761" v="666"/>
          <ac:spMkLst>
            <pc:docMk/>
            <pc:sldMk cId="4043064264" sldId="266"/>
            <ac:spMk id="3" creationId="{7B2752AD-8484-17F1-8FA6-0ADEB281B199}"/>
          </ac:spMkLst>
        </pc:spChg>
      </pc:sldChg>
      <pc:sldChg chg="addSp delSp modSp mod">
        <pc:chgData name="Herbert, Laura" userId="3a5da222-c457-4dc0-a5bc-835e5ae1f57a" providerId="ADAL" clId="{6E1B69E7-DDAC-40ED-8DCD-EF9EA8892690}" dt="2023-08-11T15:24:20.202" v="668"/>
        <pc:sldMkLst>
          <pc:docMk/>
          <pc:sldMk cId="1215518723" sldId="267"/>
        </pc:sldMkLst>
        <pc:spChg chg="add del mod">
          <ac:chgData name="Herbert, Laura" userId="3a5da222-c457-4dc0-a5bc-835e5ae1f57a" providerId="ADAL" clId="{6E1B69E7-DDAC-40ED-8DCD-EF9EA8892690}" dt="2023-08-11T15:24:20.202" v="668"/>
          <ac:spMkLst>
            <pc:docMk/>
            <pc:sldMk cId="1215518723" sldId="267"/>
            <ac:spMk id="3" creationId="{4583DB6A-2381-BEC6-F620-97574FBD8E74}"/>
          </ac:spMkLst>
        </pc:spChg>
      </pc:sldChg>
      <pc:sldChg chg="modSp mod">
        <pc:chgData name="Herbert, Laura" userId="3a5da222-c457-4dc0-a5bc-835e5ae1f57a" providerId="ADAL" clId="{6E1B69E7-DDAC-40ED-8DCD-EF9EA8892690}" dt="2023-08-14T13:22:52.978" v="798" actId="20577"/>
        <pc:sldMkLst>
          <pc:docMk/>
          <pc:sldMk cId="3828776273" sldId="271"/>
        </pc:sldMkLst>
        <pc:spChg chg="mod">
          <ac:chgData name="Herbert, Laura" userId="3a5da222-c457-4dc0-a5bc-835e5ae1f57a" providerId="ADAL" clId="{6E1B69E7-DDAC-40ED-8DCD-EF9EA8892690}" dt="2023-08-14T13:22:52.978" v="798" actId="20577"/>
          <ac:spMkLst>
            <pc:docMk/>
            <pc:sldMk cId="3828776273" sldId="271"/>
            <ac:spMk id="3" creationId="{ACCE2A0E-667F-7EEE-63A3-40BF101FF77B}"/>
          </ac:spMkLst>
        </pc:spChg>
      </pc:sldChg>
      <pc:sldChg chg="modSp mod">
        <pc:chgData name="Herbert, Laura" userId="3a5da222-c457-4dc0-a5bc-835e5ae1f57a" providerId="ADAL" clId="{6E1B69E7-DDAC-40ED-8DCD-EF9EA8892690}" dt="2023-08-11T15:23:57.285" v="664"/>
        <pc:sldMkLst>
          <pc:docMk/>
          <pc:sldMk cId="3239240947" sldId="272"/>
        </pc:sldMkLst>
        <pc:spChg chg="mod">
          <ac:chgData name="Herbert, Laura" userId="3a5da222-c457-4dc0-a5bc-835e5ae1f57a" providerId="ADAL" clId="{6E1B69E7-DDAC-40ED-8DCD-EF9EA8892690}" dt="2023-08-11T15:23:57.285" v="664"/>
          <ac:spMkLst>
            <pc:docMk/>
            <pc:sldMk cId="3239240947" sldId="272"/>
            <ac:spMk id="3" creationId="{47A105BA-9BF5-9B49-B29C-F7DE547005E9}"/>
          </ac:spMkLst>
        </pc:spChg>
      </pc:sldChg>
      <pc:sldChg chg="modSp mod">
        <pc:chgData name="Herbert, Laura" userId="3a5da222-c457-4dc0-a5bc-835e5ae1f57a" providerId="ADAL" clId="{6E1B69E7-DDAC-40ED-8DCD-EF9EA8892690}" dt="2023-07-11T19:29:27.738" v="410" actId="20577"/>
        <pc:sldMkLst>
          <pc:docMk/>
          <pc:sldMk cId="707666737" sldId="278"/>
        </pc:sldMkLst>
        <pc:spChg chg="mod">
          <ac:chgData name="Herbert, Laura" userId="3a5da222-c457-4dc0-a5bc-835e5ae1f57a" providerId="ADAL" clId="{6E1B69E7-DDAC-40ED-8DCD-EF9EA8892690}" dt="2023-07-11T19:29:27.738" v="410" actId="20577"/>
          <ac:spMkLst>
            <pc:docMk/>
            <pc:sldMk cId="707666737" sldId="278"/>
            <ac:spMk id="3" creationId="{07BCDAA6-25C4-6A8A-6B4F-49854F2EB038}"/>
          </ac:spMkLst>
        </pc:spChg>
      </pc:sldChg>
      <pc:sldChg chg="modSp mod">
        <pc:chgData name="Herbert, Laura" userId="3a5da222-c457-4dc0-a5bc-835e5ae1f57a" providerId="ADAL" clId="{6E1B69E7-DDAC-40ED-8DCD-EF9EA8892690}" dt="2023-07-11T20:04:13.820" v="481" actId="20577"/>
        <pc:sldMkLst>
          <pc:docMk/>
          <pc:sldMk cId="3310757412" sldId="279"/>
        </pc:sldMkLst>
        <pc:spChg chg="mod">
          <ac:chgData name="Herbert, Laura" userId="3a5da222-c457-4dc0-a5bc-835e5ae1f57a" providerId="ADAL" clId="{6E1B69E7-DDAC-40ED-8DCD-EF9EA8892690}" dt="2023-07-11T20:04:13.820" v="481" actId="20577"/>
          <ac:spMkLst>
            <pc:docMk/>
            <pc:sldMk cId="3310757412" sldId="279"/>
            <ac:spMk id="3" creationId="{DF460078-0343-2B7D-5A86-B43B2B69E9C6}"/>
          </ac:spMkLst>
        </pc:spChg>
      </pc:sldChg>
      <pc:sldChg chg="modSp mod">
        <pc:chgData name="Herbert, Laura" userId="3a5da222-c457-4dc0-a5bc-835e5ae1f57a" providerId="ADAL" clId="{6E1B69E7-DDAC-40ED-8DCD-EF9EA8892690}" dt="2023-08-17T15:11:41.568" v="1042" actId="20577"/>
        <pc:sldMkLst>
          <pc:docMk/>
          <pc:sldMk cId="1896044019" sldId="281"/>
        </pc:sldMkLst>
        <pc:spChg chg="mod">
          <ac:chgData name="Herbert, Laura" userId="3a5da222-c457-4dc0-a5bc-835e5ae1f57a" providerId="ADAL" clId="{6E1B69E7-DDAC-40ED-8DCD-EF9EA8892690}" dt="2023-08-17T15:11:41.568" v="1042" actId="20577"/>
          <ac:spMkLst>
            <pc:docMk/>
            <pc:sldMk cId="1896044019" sldId="281"/>
            <ac:spMk id="3" creationId="{ED003A2E-D93D-A837-B149-D9B9AD416F9B}"/>
          </ac:spMkLst>
        </pc:spChg>
      </pc:sldChg>
      <pc:sldChg chg="modNotesTx">
        <pc:chgData name="Herbert, Laura" userId="3a5da222-c457-4dc0-a5bc-835e5ae1f57a" providerId="ADAL" clId="{6E1B69E7-DDAC-40ED-8DCD-EF9EA8892690}" dt="2023-08-11T15:12:38.415" v="567" actId="113"/>
        <pc:sldMkLst>
          <pc:docMk/>
          <pc:sldMk cId="1173738230" sldId="282"/>
        </pc:sldMkLst>
      </pc:sldChg>
      <pc:sldChg chg="add del">
        <pc:chgData name="Herbert, Laura" userId="3a5da222-c457-4dc0-a5bc-835e5ae1f57a" providerId="ADAL" clId="{6E1B69E7-DDAC-40ED-8DCD-EF9EA8892690}" dt="2023-07-11T19:21:30.655" v="78" actId="2696"/>
        <pc:sldMkLst>
          <pc:docMk/>
          <pc:sldMk cId="2922747478" sldId="284"/>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5684E1E-E540-AC43-BC13-F90D55305538}"/>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0F041BA6-039E-8F4D-B7F7-3C8E20B40A7A}"/>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D038C9C-4B69-864E-9EEE-DFA43CC144D2}" type="datetimeFigureOut">
              <a:rPr lang="en-US" smtClean="0"/>
              <a:t>8/17/2023</a:t>
            </a:fld>
            <a:endParaRPr lang="en-US"/>
          </a:p>
        </p:txBody>
      </p:sp>
      <p:sp>
        <p:nvSpPr>
          <p:cNvPr id="4" name="Footer Placeholder 3">
            <a:extLst>
              <a:ext uri="{FF2B5EF4-FFF2-40B4-BE49-F238E27FC236}">
                <a16:creationId xmlns:a16="http://schemas.microsoft.com/office/drawing/2014/main" id="{DD469921-4617-FB4C-9847-172FF8302340}"/>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0350DCBB-D829-754E-9E76-36A9E36432E9}"/>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E947A92-5E9C-F94E-8B11-4D34C67AD036}" type="slidenum">
              <a:rPr lang="en-US" smtClean="0"/>
              <a:t>‹#›</a:t>
            </a:fld>
            <a:endParaRPr lang="en-US"/>
          </a:p>
        </p:txBody>
      </p:sp>
    </p:spTree>
    <p:extLst>
      <p:ext uri="{BB962C8B-B14F-4D97-AF65-F5344CB8AC3E}">
        <p14:creationId xmlns:p14="http://schemas.microsoft.com/office/powerpoint/2010/main" val="15392213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1D9A61E-B1D6-C34D-A321-B3E90F6DE630}" type="datetimeFigureOut">
              <a:rPr lang="en-US" smtClean="0"/>
              <a:t>8/17/2023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FA3E603-0EE4-3042-9661-047EB577E4A2}" type="slidenum">
              <a:rPr lang="en-US" smtClean="0"/>
              <a:t>‹#›</a:t>
            </a:fld>
            <a:endParaRPr lang="en-US"/>
          </a:p>
        </p:txBody>
      </p:sp>
    </p:spTree>
    <p:extLst>
      <p:ext uri="{BB962C8B-B14F-4D97-AF65-F5344CB8AC3E}">
        <p14:creationId xmlns:p14="http://schemas.microsoft.com/office/powerpoint/2010/main" val="31039494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Do not change this slide</a:t>
            </a:r>
          </a:p>
        </p:txBody>
      </p:sp>
      <p:sp>
        <p:nvSpPr>
          <p:cNvPr id="4" name="Slide Number Placeholder 3"/>
          <p:cNvSpPr>
            <a:spLocks noGrp="1"/>
          </p:cNvSpPr>
          <p:nvPr>
            <p:ph type="sldNum" sz="quarter" idx="5"/>
          </p:nvPr>
        </p:nvSpPr>
        <p:spPr/>
        <p:txBody>
          <a:bodyPr/>
          <a:lstStyle/>
          <a:p>
            <a:fld id="{5FA3E603-0EE4-3042-9661-047EB577E4A2}" type="slidenum">
              <a:rPr lang="en-US" smtClean="0"/>
              <a:t>3</a:t>
            </a:fld>
            <a:endParaRPr lang="en-US"/>
          </a:p>
        </p:txBody>
      </p:sp>
    </p:spTree>
    <p:extLst>
      <p:ext uri="{BB962C8B-B14F-4D97-AF65-F5344CB8AC3E}">
        <p14:creationId xmlns:p14="http://schemas.microsoft.com/office/powerpoint/2010/main" val="9336018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Do not change this slide</a:t>
            </a:r>
          </a:p>
        </p:txBody>
      </p:sp>
      <p:sp>
        <p:nvSpPr>
          <p:cNvPr id="4" name="Slide Number Placeholder 3"/>
          <p:cNvSpPr>
            <a:spLocks noGrp="1"/>
          </p:cNvSpPr>
          <p:nvPr>
            <p:ph type="sldNum" sz="quarter" idx="5"/>
          </p:nvPr>
        </p:nvSpPr>
        <p:spPr/>
        <p:txBody>
          <a:bodyPr/>
          <a:lstStyle/>
          <a:p>
            <a:fld id="{5FA3E603-0EE4-3042-9661-047EB577E4A2}" type="slidenum">
              <a:rPr lang="en-US" smtClean="0"/>
              <a:t>4</a:t>
            </a:fld>
            <a:endParaRPr lang="en-US"/>
          </a:p>
        </p:txBody>
      </p:sp>
    </p:spTree>
    <p:extLst>
      <p:ext uri="{BB962C8B-B14F-4D97-AF65-F5344CB8AC3E}">
        <p14:creationId xmlns:p14="http://schemas.microsoft.com/office/powerpoint/2010/main" val="173606978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0C6703-D0F7-E745-A687-AC990D0C464C}"/>
              </a:ext>
            </a:extLst>
          </p:cNvPr>
          <p:cNvSpPr>
            <a:spLocks noGrp="1"/>
          </p:cNvSpPr>
          <p:nvPr>
            <p:ph type="ctrTitle" hasCustomPrompt="1"/>
          </p:nvPr>
        </p:nvSpPr>
        <p:spPr>
          <a:xfrm>
            <a:off x="1524000" y="734056"/>
            <a:ext cx="9144000" cy="2387600"/>
          </a:xfrm>
        </p:spPr>
        <p:txBody>
          <a:bodyPr anchor="b"/>
          <a:lstStyle>
            <a:lvl1pPr algn="ctr">
              <a:defRPr sz="6000">
                <a:latin typeface="Impact" panose="020B080603090205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61E6FFF2-58E4-794E-892D-6FF45321C2C0}"/>
              </a:ext>
            </a:extLst>
          </p:cNvPr>
          <p:cNvSpPr>
            <a:spLocks noGrp="1"/>
          </p:cNvSpPr>
          <p:nvPr>
            <p:ph type="subTitle" idx="1"/>
          </p:nvPr>
        </p:nvSpPr>
        <p:spPr>
          <a:xfrm>
            <a:off x="1524000" y="3313939"/>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6" name="Slide Number Placeholder 5">
            <a:extLst>
              <a:ext uri="{FF2B5EF4-FFF2-40B4-BE49-F238E27FC236}">
                <a16:creationId xmlns:a16="http://schemas.microsoft.com/office/drawing/2014/main" id="{1BA7C03E-EF71-2C40-9E45-BF08314EE5F1}"/>
              </a:ext>
            </a:extLst>
          </p:cNvPr>
          <p:cNvSpPr>
            <a:spLocks noGrp="1"/>
          </p:cNvSpPr>
          <p:nvPr>
            <p:ph type="sldNum" sz="quarter" idx="12"/>
          </p:nvPr>
        </p:nvSpPr>
        <p:spPr>
          <a:xfrm>
            <a:off x="838200" y="5991633"/>
            <a:ext cx="2587831" cy="365125"/>
          </a:xfrm>
        </p:spPr>
        <p:txBody>
          <a:bodyPr/>
          <a:lstStyle/>
          <a:p>
            <a:fld id="{B4E9AFF7-6653-6A4D-A979-64D2F5BECA26}" type="slidenum">
              <a:rPr lang="en-US" smtClean="0"/>
              <a:t>‹#›</a:t>
            </a:fld>
            <a:endParaRPr lang="en-US"/>
          </a:p>
        </p:txBody>
      </p:sp>
      <p:pic>
        <p:nvPicPr>
          <p:cNvPr id="7" name="Picture 6">
            <a:extLst>
              <a:ext uri="{FF2B5EF4-FFF2-40B4-BE49-F238E27FC236}">
                <a16:creationId xmlns:a16="http://schemas.microsoft.com/office/drawing/2014/main" id="{2864F0D0-2F2D-9149-B1D9-FB514D770517}"/>
              </a:ext>
            </a:extLst>
          </p:cNvPr>
          <p:cNvPicPr>
            <a:picLocks noChangeAspect="1"/>
          </p:cNvPicPr>
          <p:nvPr userDrawn="1"/>
        </p:nvPicPr>
        <p:blipFill>
          <a:blip r:embed="rId2"/>
          <a:srcRect/>
          <a:stretch/>
        </p:blipFill>
        <p:spPr>
          <a:xfrm>
            <a:off x="4764823" y="4648414"/>
            <a:ext cx="2662354" cy="1708344"/>
          </a:xfrm>
          <a:prstGeom prst="rect">
            <a:avLst/>
          </a:prstGeom>
        </p:spPr>
      </p:pic>
    </p:spTree>
    <p:extLst>
      <p:ext uri="{BB962C8B-B14F-4D97-AF65-F5344CB8AC3E}">
        <p14:creationId xmlns:p14="http://schemas.microsoft.com/office/powerpoint/2010/main" val="2957403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secHead" preserve="1">
  <p:cSld name="Conclus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924E78-1993-A540-9F01-A28635FB4893}"/>
              </a:ext>
            </a:extLst>
          </p:cNvPr>
          <p:cNvSpPr>
            <a:spLocks noGrp="1"/>
          </p:cNvSpPr>
          <p:nvPr>
            <p:ph type="title" hasCustomPrompt="1"/>
          </p:nvPr>
        </p:nvSpPr>
        <p:spPr>
          <a:xfrm>
            <a:off x="831850" y="1656521"/>
            <a:ext cx="10515600" cy="2187986"/>
          </a:xfrm>
        </p:spPr>
        <p:txBody>
          <a:bodyPr anchor="t"/>
          <a:lstStyle>
            <a:lvl1pPr algn="ctr">
              <a:defRPr sz="6000">
                <a:solidFill>
                  <a:schemeClr val="bg1"/>
                </a:solidFill>
              </a:defRPr>
            </a:lvl1pPr>
          </a:lstStyle>
          <a:p>
            <a:r>
              <a:rPr lang="en-US" dirty="0"/>
              <a:t>Conclusion</a:t>
            </a:r>
          </a:p>
        </p:txBody>
      </p:sp>
      <p:sp>
        <p:nvSpPr>
          <p:cNvPr id="3" name="Text Placeholder 2">
            <a:extLst>
              <a:ext uri="{FF2B5EF4-FFF2-40B4-BE49-F238E27FC236}">
                <a16:creationId xmlns:a16="http://schemas.microsoft.com/office/drawing/2014/main" id="{2EC1F37B-372F-0146-A20D-449355B25403}"/>
              </a:ext>
            </a:extLst>
          </p:cNvPr>
          <p:cNvSpPr>
            <a:spLocks noGrp="1"/>
          </p:cNvSpPr>
          <p:nvPr>
            <p:ph type="body" idx="1" hasCustomPrompt="1"/>
          </p:nvPr>
        </p:nvSpPr>
        <p:spPr>
          <a:xfrm>
            <a:off x="831850" y="4867949"/>
            <a:ext cx="5493794" cy="1500187"/>
          </a:xfrm>
        </p:spPr>
        <p:txBody>
          <a:bodyPr anchor="b"/>
          <a:lstStyle>
            <a:lvl1pPr marL="0" indent="0" algn="l">
              <a:buNone/>
              <a:defRPr sz="18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Name</a:t>
            </a:r>
          </a:p>
          <a:p>
            <a:pPr lvl="0"/>
            <a:r>
              <a:rPr lang="en-US" dirty="0"/>
              <a:t>Title</a:t>
            </a:r>
          </a:p>
          <a:p>
            <a:pPr lvl="0"/>
            <a:r>
              <a:rPr lang="en-US" dirty="0"/>
              <a:t>Email</a:t>
            </a:r>
          </a:p>
        </p:txBody>
      </p:sp>
      <p:pic>
        <p:nvPicPr>
          <p:cNvPr id="5" name="Picture 4">
            <a:extLst>
              <a:ext uri="{FF2B5EF4-FFF2-40B4-BE49-F238E27FC236}">
                <a16:creationId xmlns:a16="http://schemas.microsoft.com/office/drawing/2014/main" id="{04623660-3E32-824C-8D0A-80682324F964}"/>
              </a:ext>
            </a:extLst>
          </p:cNvPr>
          <p:cNvPicPr>
            <a:picLocks noChangeAspect="1"/>
          </p:cNvPicPr>
          <p:nvPr userDrawn="1"/>
        </p:nvPicPr>
        <p:blipFill>
          <a:blip r:embed="rId3"/>
          <a:srcRect/>
          <a:stretch/>
        </p:blipFill>
        <p:spPr>
          <a:xfrm>
            <a:off x="7480812" y="5682336"/>
            <a:ext cx="4229100" cy="685800"/>
          </a:xfrm>
          <a:prstGeom prst="rect">
            <a:avLst/>
          </a:prstGeom>
        </p:spPr>
      </p:pic>
    </p:spTree>
    <p:extLst>
      <p:ext uri="{BB962C8B-B14F-4D97-AF65-F5344CB8AC3E}">
        <p14:creationId xmlns:p14="http://schemas.microsoft.com/office/powerpoint/2010/main" val="37177766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39ED37-4F17-3341-80DD-6302FD9C0346}"/>
              </a:ext>
            </a:extLst>
          </p:cNvPr>
          <p:cNvSpPr>
            <a:spLocks noGrp="1"/>
          </p:cNvSpPr>
          <p:nvPr>
            <p:ph type="title" hasCustomPrompt="1"/>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5456E732-1F86-874D-B35F-F0D15E08E91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C2C13372-CC48-6246-83C0-B536F3DCA74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B75CF31-8755-3E42-B89A-9D67D96D7102}"/>
              </a:ext>
            </a:extLst>
          </p:cNvPr>
          <p:cNvSpPr>
            <a:spLocks noGrp="1"/>
          </p:cNvSpPr>
          <p:nvPr>
            <p:ph type="sldNum" sz="quarter" idx="12"/>
          </p:nvPr>
        </p:nvSpPr>
        <p:spPr>
          <a:xfrm>
            <a:off x="838200" y="6004323"/>
            <a:ext cx="2635332" cy="365125"/>
          </a:xfrm>
        </p:spPr>
        <p:txBody>
          <a:bodyPr/>
          <a:lstStyle/>
          <a:p>
            <a:fld id="{B4E9AFF7-6653-6A4D-A979-64D2F5BECA26}" type="slidenum">
              <a:rPr lang="en-US" smtClean="0"/>
              <a:t>‹#›</a:t>
            </a:fld>
            <a:endParaRPr lang="en-US"/>
          </a:p>
        </p:txBody>
      </p:sp>
    </p:spTree>
    <p:extLst>
      <p:ext uri="{BB962C8B-B14F-4D97-AF65-F5344CB8AC3E}">
        <p14:creationId xmlns:p14="http://schemas.microsoft.com/office/powerpoint/2010/main" val="3067659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924E78-1993-A540-9F01-A28635FB489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EC1F37B-372F-0146-A20D-449355B25403}"/>
              </a:ext>
            </a:extLst>
          </p:cNvPr>
          <p:cNvSpPr>
            <a:spLocks noGrp="1"/>
          </p:cNvSpPr>
          <p:nvPr>
            <p:ph type="body" idx="1"/>
          </p:nvPr>
        </p:nvSpPr>
        <p:spPr>
          <a:xfrm>
            <a:off x="831850" y="4589463"/>
            <a:ext cx="10515600" cy="120173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5" name="Footer Placeholder 4">
            <a:extLst>
              <a:ext uri="{FF2B5EF4-FFF2-40B4-BE49-F238E27FC236}">
                <a16:creationId xmlns:a16="http://schemas.microsoft.com/office/drawing/2014/main" id="{87ADC64B-5CD5-7341-B6E0-9B4F677F9F9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C918467-A91D-B840-9781-A402C93E7E3A}"/>
              </a:ext>
            </a:extLst>
          </p:cNvPr>
          <p:cNvSpPr>
            <a:spLocks noGrp="1"/>
          </p:cNvSpPr>
          <p:nvPr>
            <p:ph type="sldNum" sz="quarter" idx="12"/>
          </p:nvPr>
        </p:nvSpPr>
        <p:spPr>
          <a:xfrm>
            <a:off x="838200" y="6004322"/>
            <a:ext cx="2665021" cy="365125"/>
          </a:xfrm>
        </p:spPr>
        <p:txBody>
          <a:bodyPr/>
          <a:lstStyle/>
          <a:p>
            <a:fld id="{B4E9AFF7-6653-6A4D-A979-64D2F5BECA26}" type="slidenum">
              <a:rPr lang="en-US" smtClean="0"/>
              <a:t>‹#›</a:t>
            </a:fld>
            <a:endParaRPr lang="en-US"/>
          </a:p>
        </p:txBody>
      </p:sp>
    </p:spTree>
    <p:extLst>
      <p:ext uri="{BB962C8B-B14F-4D97-AF65-F5344CB8AC3E}">
        <p14:creationId xmlns:p14="http://schemas.microsoft.com/office/powerpoint/2010/main" val="38840171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BBC8D6-6BCB-BD4B-B6E0-92A778004EF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BC4099C-8353-F44E-8406-26AC07974CEE}"/>
              </a:ext>
            </a:extLst>
          </p:cNvPr>
          <p:cNvSpPr>
            <a:spLocks noGrp="1"/>
          </p:cNvSpPr>
          <p:nvPr>
            <p:ph sz="half" idx="1"/>
          </p:nvPr>
        </p:nvSpPr>
        <p:spPr>
          <a:xfrm>
            <a:off x="838200" y="1825625"/>
            <a:ext cx="5181600" cy="404376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8F8CC49-08EF-8048-B6B2-BC247008F046}"/>
              </a:ext>
            </a:extLst>
          </p:cNvPr>
          <p:cNvSpPr>
            <a:spLocks noGrp="1"/>
          </p:cNvSpPr>
          <p:nvPr>
            <p:ph sz="half" idx="2"/>
          </p:nvPr>
        </p:nvSpPr>
        <p:spPr>
          <a:xfrm>
            <a:off x="6172200" y="1825625"/>
            <a:ext cx="5181600" cy="404376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82CCBEF1-4544-884E-86EB-5374139098C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277F880-2CCE-9044-8CE8-A7CF47CE5236}"/>
              </a:ext>
            </a:extLst>
          </p:cNvPr>
          <p:cNvSpPr>
            <a:spLocks noGrp="1"/>
          </p:cNvSpPr>
          <p:nvPr>
            <p:ph type="sldNum" sz="quarter" idx="12"/>
          </p:nvPr>
        </p:nvSpPr>
        <p:spPr>
          <a:xfrm>
            <a:off x="838200" y="6004323"/>
            <a:ext cx="2688771" cy="365125"/>
          </a:xfrm>
        </p:spPr>
        <p:txBody>
          <a:bodyPr/>
          <a:lstStyle/>
          <a:p>
            <a:fld id="{B4E9AFF7-6653-6A4D-A979-64D2F5BECA26}" type="slidenum">
              <a:rPr lang="en-US" smtClean="0"/>
              <a:t>‹#›</a:t>
            </a:fld>
            <a:endParaRPr lang="en-US"/>
          </a:p>
        </p:txBody>
      </p:sp>
    </p:spTree>
    <p:extLst>
      <p:ext uri="{BB962C8B-B14F-4D97-AF65-F5344CB8AC3E}">
        <p14:creationId xmlns:p14="http://schemas.microsoft.com/office/powerpoint/2010/main" val="25245327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DCE802-B46A-204D-94D4-E50D913AEE8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AD7812B-2A55-D049-A1C2-A4C973ACA5A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D58766B-6B24-3B45-B55F-3D85F881F93D}"/>
              </a:ext>
            </a:extLst>
          </p:cNvPr>
          <p:cNvSpPr>
            <a:spLocks noGrp="1"/>
          </p:cNvSpPr>
          <p:nvPr>
            <p:ph sz="half" idx="2"/>
          </p:nvPr>
        </p:nvSpPr>
        <p:spPr>
          <a:xfrm>
            <a:off x="839788" y="2505075"/>
            <a:ext cx="5157787" cy="339214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7A7F728-2418-1540-9191-5FDFA36D85F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7948585-BFC1-9148-A0B5-07C83C2F21BA}"/>
              </a:ext>
            </a:extLst>
          </p:cNvPr>
          <p:cNvSpPr>
            <a:spLocks noGrp="1"/>
          </p:cNvSpPr>
          <p:nvPr>
            <p:ph sz="quarter" idx="4"/>
          </p:nvPr>
        </p:nvSpPr>
        <p:spPr>
          <a:xfrm>
            <a:off x="6172200" y="2505075"/>
            <a:ext cx="5183188" cy="339214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BD1371BF-1A9F-5641-95DB-6C0FE67BBB9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1121846-D4EB-5949-B8F3-E40099164899}"/>
              </a:ext>
            </a:extLst>
          </p:cNvPr>
          <p:cNvSpPr>
            <a:spLocks noGrp="1"/>
          </p:cNvSpPr>
          <p:nvPr>
            <p:ph type="sldNum" sz="quarter" idx="12"/>
          </p:nvPr>
        </p:nvSpPr>
        <p:spPr>
          <a:xfrm>
            <a:off x="838200" y="6004323"/>
            <a:ext cx="2682834" cy="365125"/>
          </a:xfrm>
        </p:spPr>
        <p:txBody>
          <a:bodyPr/>
          <a:lstStyle/>
          <a:p>
            <a:fld id="{B4E9AFF7-6653-6A4D-A979-64D2F5BECA26}" type="slidenum">
              <a:rPr lang="en-US" smtClean="0"/>
              <a:t>‹#›</a:t>
            </a:fld>
            <a:endParaRPr lang="en-US"/>
          </a:p>
        </p:txBody>
      </p:sp>
    </p:spTree>
    <p:extLst>
      <p:ext uri="{BB962C8B-B14F-4D97-AF65-F5344CB8AC3E}">
        <p14:creationId xmlns:p14="http://schemas.microsoft.com/office/powerpoint/2010/main" val="1645830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E59A27-C210-CF48-97F8-943B5EBAC6EC}"/>
              </a:ext>
            </a:extLst>
          </p:cNvPr>
          <p:cNvSpPr>
            <a:spLocks noGrp="1"/>
          </p:cNvSpPr>
          <p:nvPr>
            <p:ph type="title"/>
          </p:nvPr>
        </p:nvSpPr>
        <p:spPr/>
        <p:txBody>
          <a:bodyPr/>
          <a:lstStyle/>
          <a:p>
            <a:r>
              <a:rPr lang="en-US"/>
              <a:t>Click to edit Master title style</a:t>
            </a:r>
          </a:p>
        </p:txBody>
      </p:sp>
      <p:sp>
        <p:nvSpPr>
          <p:cNvPr id="4" name="Footer Placeholder 3">
            <a:extLst>
              <a:ext uri="{FF2B5EF4-FFF2-40B4-BE49-F238E27FC236}">
                <a16:creationId xmlns:a16="http://schemas.microsoft.com/office/drawing/2014/main" id="{385EC86A-0D15-764F-AA81-41016E208EA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B633FAA-B5EA-C54D-A18B-17F16CA5F110}"/>
              </a:ext>
            </a:extLst>
          </p:cNvPr>
          <p:cNvSpPr>
            <a:spLocks noGrp="1"/>
          </p:cNvSpPr>
          <p:nvPr>
            <p:ph type="sldNum" sz="quarter" idx="12"/>
          </p:nvPr>
        </p:nvSpPr>
        <p:spPr>
          <a:xfrm>
            <a:off x="838200" y="6005974"/>
            <a:ext cx="2670958" cy="365125"/>
          </a:xfrm>
        </p:spPr>
        <p:txBody>
          <a:bodyPr/>
          <a:lstStyle/>
          <a:p>
            <a:fld id="{B4E9AFF7-6653-6A4D-A979-64D2F5BECA26}" type="slidenum">
              <a:rPr lang="en-US" smtClean="0"/>
              <a:t>‹#›</a:t>
            </a:fld>
            <a:endParaRPr lang="en-US"/>
          </a:p>
        </p:txBody>
      </p:sp>
    </p:spTree>
    <p:extLst>
      <p:ext uri="{BB962C8B-B14F-4D97-AF65-F5344CB8AC3E}">
        <p14:creationId xmlns:p14="http://schemas.microsoft.com/office/powerpoint/2010/main" val="29712243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33B2E2CA-E934-9A4C-8567-2F248769C6FE}"/>
              </a:ext>
            </a:extLst>
          </p:cNvPr>
          <p:cNvSpPr>
            <a:spLocks noGrp="1"/>
          </p:cNvSpPr>
          <p:nvPr>
            <p:ph type="title"/>
          </p:nvPr>
        </p:nvSpPr>
        <p:spPr>
          <a:xfrm>
            <a:off x="0" y="-1488727"/>
            <a:ext cx="10515600" cy="1325563"/>
          </a:xfrm>
        </p:spPr>
        <p:txBody>
          <a:bodyPr/>
          <a:lstStyle/>
          <a:p>
            <a:r>
              <a:rPr lang="en-US"/>
              <a:t>Click to edit Master title style</a:t>
            </a:r>
          </a:p>
        </p:txBody>
      </p:sp>
      <p:sp>
        <p:nvSpPr>
          <p:cNvPr id="3" name="Footer Placeholder 2">
            <a:extLst>
              <a:ext uri="{FF2B5EF4-FFF2-40B4-BE49-F238E27FC236}">
                <a16:creationId xmlns:a16="http://schemas.microsoft.com/office/drawing/2014/main" id="{7AE991BC-E157-B340-860E-81A4EBD04B2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26805CF-1707-5749-8109-20FA44953EE0}"/>
              </a:ext>
            </a:extLst>
          </p:cNvPr>
          <p:cNvSpPr>
            <a:spLocks noGrp="1"/>
          </p:cNvSpPr>
          <p:nvPr>
            <p:ph type="sldNum" sz="quarter" idx="12"/>
          </p:nvPr>
        </p:nvSpPr>
        <p:spPr>
          <a:xfrm>
            <a:off x="838200" y="6004322"/>
            <a:ext cx="2605644" cy="365125"/>
          </a:xfrm>
        </p:spPr>
        <p:txBody>
          <a:bodyPr/>
          <a:lstStyle/>
          <a:p>
            <a:fld id="{B4E9AFF7-6653-6A4D-A979-64D2F5BECA26}" type="slidenum">
              <a:rPr lang="en-US" smtClean="0"/>
              <a:t>‹#›</a:t>
            </a:fld>
            <a:endParaRPr lang="en-US"/>
          </a:p>
        </p:txBody>
      </p:sp>
    </p:spTree>
    <p:extLst>
      <p:ext uri="{BB962C8B-B14F-4D97-AF65-F5344CB8AC3E}">
        <p14:creationId xmlns:p14="http://schemas.microsoft.com/office/powerpoint/2010/main" val="6947464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B654A1-6207-5141-AAB1-9A7630DA988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D39F95B-0887-9F4F-BA1C-0B9CBE5AED2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D6515B1-8A32-AB43-82F2-51A60BC2E38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5FC3D973-68F9-5B46-A3D8-B7AF20B00EA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4AA68CE-A588-FE4D-9C1E-5BE4A1A82F81}"/>
              </a:ext>
            </a:extLst>
          </p:cNvPr>
          <p:cNvSpPr>
            <a:spLocks noGrp="1"/>
          </p:cNvSpPr>
          <p:nvPr>
            <p:ph type="sldNum" sz="quarter" idx="12"/>
          </p:nvPr>
        </p:nvSpPr>
        <p:spPr>
          <a:xfrm>
            <a:off x="838200" y="6004323"/>
            <a:ext cx="2670958" cy="365125"/>
          </a:xfrm>
        </p:spPr>
        <p:txBody>
          <a:bodyPr/>
          <a:lstStyle/>
          <a:p>
            <a:fld id="{B4E9AFF7-6653-6A4D-A979-64D2F5BECA26}" type="slidenum">
              <a:rPr lang="en-US" smtClean="0"/>
              <a:t>‹#›</a:t>
            </a:fld>
            <a:endParaRPr lang="en-US"/>
          </a:p>
        </p:txBody>
      </p:sp>
    </p:spTree>
    <p:extLst>
      <p:ext uri="{BB962C8B-B14F-4D97-AF65-F5344CB8AC3E}">
        <p14:creationId xmlns:p14="http://schemas.microsoft.com/office/powerpoint/2010/main" val="29483302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A75185-7056-B946-8F27-7890BB2A345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A0AF3B6-3151-9346-B00D-EBED7ED75F0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CA5EF208-3C62-3840-A816-A69F27E0BF4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AB0C1DD0-6624-6048-953E-41055A0D34C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74C492C-9027-2B43-9637-56046A0631C2}"/>
              </a:ext>
            </a:extLst>
          </p:cNvPr>
          <p:cNvSpPr>
            <a:spLocks noGrp="1"/>
          </p:cNvSpPr>
          <p:nvPr>
            <p:ph type="sldNum" sz="quarter" idx="12"/>
          </p:nvPr>
        </p:nvSpPr>
        <p:spPr>
          <a:xfrm>
            <a:off x="838200" y="6004323"/>
            <a:ext cx="2676896" cy="365125"/>
          </a:xfrm>
        </p:spPr>
        <p:txBody>
          <a:bodyPr/>
          <a:lstStyle/>
          <a:p>
            <a:fld id="{B4E9AFF7-6653-6A4D-A979-64D2F5BECA26}" type="slidenum">
              <a:rPr lang="en-US" smtClean="0"/>
              <a:t>‹#›</a:t>
            </a:fld>
            <a:endParaRPr lang="en-US"/>
          </a:p>
        </p:txBody>
      </p:sp>
    </p:spTree>
    <p:extLst>
      <p:ext uri="{BB962C8B-B14F-4D97-AF65-F5344CB8AC3E}">
        <p14:creationId xmlns:p14="http://schemas.microsoft.com/office/powerpoint/2010/main" val="21284030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2">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34BC199-4655-F541-83EE-721E1D08644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45445D78-BC86-6C4A-8173-07BC8BF4F06C}"/>
              </a:ext>
            </a:extLst>
          </p:cNvPr>
          <p:cNvSpPr>
            <a:spLocks noGrp="1"/>
          </p:cNvSpPr>
          <p:nvPr>
            <p:ph type="body" idx="1"/>
          </p:nvPr>
        </p:nvSpPr>
        <p:spPr>
          <a:xfrm>
            <a:off x="838200" y="1825625"/>
            <a:ext cx="10515600" cy="399207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a:extLst>
              <a:ext uri="{FF2B5EF4-FFF2-40B4-BE49-F238E27FC236}">
                <a16:creationId xmlns:a16="http://schemas.microsoft.com/office/drawing/2014/main" id="{4989E362-4DC4-BA42-AD46-DCFCBF72CE19}"/>
              </a:ext>
            </a:extLst>
          </p:cNvPr>
          <p:cNvSpPr>
            <a:spLocks noGrp="1"/>
          </p:cNvSpPr>
          <p:nvPr>
            <p:ph type="ftr" sz="quarter" idx="3"/>
          </p:nvPr>
        </p:nvSpPr>
        <p:spPr>
          <a:xfrm>
            <a:off x="4038600" y="6004323"/>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E75AB465-CD1B-7A41-8A74-7F4A07B23239}"/>
              </a:ext>
            </a:extLst>
          </p:cNvPr>
          <p:cNvSpPr>
            <a:spLocks noGrp="1"/>
          </p:cNvSpPr>
          <p:nvPr>
            <p:ph type="sldNum" sz="quarter" idx="4"/>
          </p:nvPr>
        </p:nvSpPr>
        <p:spPr>
          <a:xfrm>
            <a:off x="838200" y="6004323"/>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E9AFF7-6653-6A4D-A979-64D2F5BECA26}" type="slidenum">
              <a:rPr lang="en-US" smtClean="0"/>
              <a:pPr/>
              <a:t>‹#›</a:t>
            </a:fld>
            <a:endParaRPr lang="en-US" dirty="0"/>
          </a:p>
        </p:txBody>
      </p:sp>
      <p:pic>
        <p:nvPicPr>
          <p:cNvPr id="12" name="Picture 11">
            <a:extLst>
              <a:ext uri="{FF2B5EF4-FFF2-40B4-BE49-F238E27FC236}">
                <a16:creationId xmlns:a16="http://schemas.microsoft.com/office/drawing/2014/main" id="{A07642C0-D5E8-D54B-BAD4-CC14D5938BA1}"/>
              </a:ext>
            </a:extLst>
          </p:cNvPr>
          <p:cNvPicPr>
            <a:picLocks noChangeAspect="1"/>
          </p:cNvPicPr>
          <p:nvPr userDrawn="1"/>
        </p:nvPicPr>
        <p:blipFill>
          <a:blip r:embed="rId13"/>
          <a:srcRect/>
          <a:stretch/>
        </p:blipFill>
        <p:spPr>
          <a:xfrm>
            <a:off x="8610600" y="5970985"/>
            <a:ext cx="2951480" cy="462280"/>
          </a:xfrm>
          <a:prstGeom prst="rect">
            <a:avLst/>
          </a:prstGeom>
        </p:spPr>
      </p:pic>
    </p:spTree>
    <p:extLst>
      <p:ext uri="{BB962C8B-B14F-4D97-AF65-F5344CB8AC3E}">
        <p14:creationId xmlns:p14="http://schemas.microsoft.com/office/powerpoint/2010/main" val="22071300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txStyles>
    <p:titleStyle>
      <a:lvl1pPr algn="l" defTabSz="914400" rtl="0" eaLnBrk="1" latinLnBrk="0" hangingPunct="1">
        <a:lnSpc>
          <a:spcPct val="90000"/>
        </a:lnSpc>
        <a:spcBef>
          <a:spcPct val="0"/>
        </a:spcBef>
        <a:buNone/>
        <a:defRPr sz="4400" kern="1200" cap="all" baseline="0">
          <a:solidFill>
            <a:schemeClr val="tx1"/>
          </a:solidFill>
          <a:latin typeface="Impact" panose="020B080603090205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AF9F61-B891-3944-9E22-503B0C38A722}"/>
              </a:ext>
            </a:extLst>
          </p:cNvPr>
          <p:cNvSpPr>
            <a:spLocks noGrp="1"/>
          </p:cNvSpPr>
          <p:nvPr>
            <p:ph type="ctrTitle"/>
          </p:nvPr>
        </p:nvSpPr>
        <p:spPr/>
        <p:txBody>
          <a:bodyPr>
            <a:normAutofit fontScale="90000"/>
          </a:bodyPr>
          <a:lstStyle/>
          <a:p>
            <a:r>
              <a:rPr lang="en-US" dirty="0"/>
              <a:t>{Name of Project}</a:t>
            </a:r>
            <a:br>
              <a:rPr lang="en-US" dirty="0"/>
            </a:br>
            <a:r>
              <a:rPr lang="en-US" sz="6000" dirty="0"/>
              <a:t>DNP Scholarly Project Proposal Defense</a:t>
            </a:r>
            <a:endParaRPr lang="en-US" dirty="0"/>
          </a:p>
        </p:txBody>
      </p:sp>
      <p:sp>
        <p:nvSpPr>
          <p:cNvPr id="3" name="Subtitle 2">
            <a:extLst>
              <a:ext uri="{FF2B5EF4-FFF2-40B4-BE49-F238E27FC236}">
                <a16:creationId xmlns:a16="http://schemas.microsoft.com/office/drawing/2014/main" id="{8B96A461-863C-424F-BAE7-45F2ACA74C3E}"/>
              </a:ext>
            </a:extLst>
          </p:cNvPr>
          <p:cNvSpPr>
            <a:spLocks noGrp="1"/>
          </p:cNvSpPr>
          <p:nvPr>
            <p:ph type="subTitle" idx="1"/>
          </p:nvPr>
        </p:nvSpPr>
        <p:spPr/>
        <p:txBody>
          <a:bodyPr>
            <a:normAutofit/>
          </a:bodyPr>
          <a:lstStyle/>
          <a:p>
            <a:r>
              <a:rPr lang="en-US" sz="2800" dirty="0"/>
              <a:t>{Student Name}</a:t>
            </a:r>
          </a:p>
          <a:p>
            <a:r>
              <a:rPr lang="en-US" sz="2800" dirty="0"/>
              <a:t>{Defense Date}</a:t>
            </a:r>
          </a:p>
          <a:p>
            <a:endParaRPr lang="en-US" dirty="0"/>
          </a:p>
        </p:txBody>
      </p:sp>
    </p:spTree>
    <p:extLst>
      <p:ext uri="{BB962C8B-B14F-4D97-AF65-F5344CB8AC3E}">
        <p14:creationId xmlns:p14="http://schemas.microsoft.com/office/powerpoint/2010/main" val="35870060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D0530A-A869-6A8B-051B-979A07E67441}"/>
              </a:ext>
            </a:extLst>
          </p:cNvPr>
          <p:cNvSpPr>
            <a:spLocks noGrp="1"/>
          </p:cNvSpPr>
          <p:nvPr>
            <p:ph type="title"/>
          </p:nvPr>
        </p:nvSpPr>
        <p:spPr/>
        <p:txBody>
          <a:bodyPr>
            <a:normAutofit/>
          </a:bodyPr>
          <a:lstStyle/>
          <a:p>
            <a:r>
              <a:rPr lang="en-US" sz="4400" b="1" dirty="0">
                <a:solidFill>
                  <a:schemeClr val="accent1">
                    <a:lumMod val="75000"/>
                  </a:schemeClr>
                </a:solidFill>
              </a:rPr>
              <a:t>Project type, Purpose</a:t>
            </a:r>
            <a:r>
              <a:rPr lang="en-US" sz="4400" b="1" dirty="0"/>
              <a:t>, Objectives,</a:t>
            </a:r>
            <a:br>
              <a:rPr lang="en-US" sz="4400" b="1" dirty="0"/>
            </a:br>
            <a:r>
              <a:rPr lang="en-US" sz="4400" b="1" dirty="0"/>
              <a:t> &amp; Expected Outcomes</a:t>
            </a:r>
            <a:endParaRPr lang="en-US" b="1" dirty="0"/>
          </a:p>
        </p:txBody>
      </p:sp>
      <p:sp>
        <p:nvSpPr>
          <p:cNvPr id="3" name="Content Placeholder 2">
            <a:extLst>
              <a:ext uri="{FF2B5EF4-FFF2-40B4-BE49-F238E27FC236}">
                <a16:creationId xmlns:a16="http://schemas.microsoft.com/office/drawing/2014/main" id="{9B7A88E3-8E5D-935D-1378-22B10873C6E3}"/>
              </a:ext>
            </a:extLst>
          </p:cNvPr>
          <p:cNvSpPr>
            <a:spLocks noGrp="1"/>
          </p:cNvSpPr>
          <p:nvPr>
            <p:ph idx="1"/>
          </p:nvPr>
        </p:nvSpPr>
        <p:spPr>
          <a:xfrm>
            <a:off x="838200" y="1541124"/>
            <a:ext cx="10515600" cy="4276581"/>
          </a:xfrm>
        </p:spPr>
        <p:txBody>
          <a:bodyPr>
            <a:normAutofit/>
          </a:bodyPr>
          <a:lstStyle/>
          <a:p>
            <a:pPr marL="0" indent="0">
              <a:buNone/>
            </a:pPr>
            <a:r>
              <a:rPr lang="en-US" sz="2400" dirty="0"/>
              <a:t>Note: Here you identify the project type (EBP, QI, Policy, or Program Evaluation), Purpose, Objectives and Expected Outcomes</a:t>
            </a:r>
          </a:p>
          <a:p>
            <a:pPr marL="0" indent="0">
              <a:buNone/>
            </a:pPr>
            <a:r>
              <a:rPr lang="en-US" sz="2400" dirty="0"/>
              <a:t>Note: An EBP project involves implementation of an evidence-based intervention that is not currently in place in the clinical setting</a:t>
            </a:r>
          </a:p>
          <a:p>
            <a:pPr marL="0" indent="0">
              <a:buNone/>
            </a:pPr>
            <a:r>
              <a:rPr lang="en-US" sz="2400" dirty="0"/>
              <a:t>Note: A Quality Improvement project aims at improving identified outcomes and is generally site specific</a:t>
            </a:r>
          </a:p>
          <a:p>
            <a:pPr marL="0" indent="0">
              <a:buNone/>
            </a:pPr>
            <a:r>
              <a:rPr lang="en-US" sz="2400" dirty="0"/>
              <a:t>Note: A Policy project rigorously analyzes health policy for implementation</a:t>
            </a:r>
          </a:p>
          <a:p>
            <a:pPr marL="0" indent="0">
              <a:buNone/>
            </a:pPr>
            <a:r>
              <a:rPr lang="en-US" sz="2400" dirty="0"/>
              <a:t>Note: Program Evaluation uses an established method to evaluate programming and make recommendations to a healthcare organization</a:t>
            </a:r>
          </a:p>
          <a:p>
            <a:pPr marL="0" indent="0">
              <a:buNone/>
            </a:pPr>
            <a:endParaRPr lang="en-US" sz="2400" dirty="0"/>
          </a:p>
          <a:p>
            <a:pPr marL="0" indent="0">
              <a:buNone/>
            </a:pPr>
            <a:endParaRPr lang="en-US" sz="2400" dirty="0"/>
          </a:p>
        </p:txBody>
      </p:sp>
    </p:spTree>
    <p:extLst>
      <p:ext uri="{BB962C8B-B14F-4D97-AF65-F5344CB8AC3E}">
        <p14:creationId xmlns:p14="http://schemas.microsoft.com/office/powerpoint/2010/main" val="23089382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7D908D-6EE8-2E4D-F176-13E8FB42EDED}"/>
              </a:ext>
            </a:extLst>
          </p:cNvPr>
          <p:cNvSpPr>
            <a:spLocks noGrp="1"/>
          </p:cNvSpPr>
          <p:nvPr>
            <p:ph idx="1"/>
          </p:nvPr>
        </p:nvSpPr>
        <p:spPr/>
        <p:txBody>
          <a:bodyPr/>
          <a:lstStyle/>
          <a:p>
            <a:pPr marL="0" indent="0">
              <a:buNone/>
            </a:pPr>
            <a:endParaRPr lang="en-US" dirty="0"/>
          </a:p>
          <a:p>
            <a:pPr marL="0" indent="0">
              <a:buNone/>
            </a:pPr>
            <a:endParaRPr lang="en-US" dirty="0"/>
          </a:p>
          <a:p>
            <a:pPr marL="0" indent="0" algn="ctr">
              <a:buNone/>
            </a:pPr>
            <a:r>
              <a:rPr lang="en-US" sz="5400" dirty="0">
                <a:latin typeface="Impact" panose="020B0806030902050204" pitchFamily="34" charset="0"/>
              </a:rPr>
              <a:t>Methods</a:t>
            </a:r>
          </a:p>
          <a:p>
            <a:pPr marL="0" indent="0">
              <a:buNone/>
            </a:pPr>
            <a:endParaRPr lang="en-US" dirty="0"/>
          </a:p>
        </p:txBody>
      </p:sp>
    </p:spTree>
    <p:extLst>
      <p:ext uri="{BB962C8B-B14F-4D97-AF65-F5344CB8AC3E}">
        <p14:creationId xmlns:p14="http://schemas.microsoft.com/office/powerpoint/2010/main" val="5374818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8056F3-38EB-576B-35CF-2B39CC4CBDFE}"/>
              </a:ext>
            </a:extLst>
          </p:cNvPr>
          <p:cNvSpPr>
            <a:spLocks noGrp="1"/>
          </p:cNvSpPr>
          <p:nvPr>
            <p:ph type="title"/>
          </p:nvPr>
        </p:nvSpPr>
        <p:spPr>
          <a:xfrm>
            <a:off x="838200" y="282932"/>
            <a:ext cx="10515600" cy="1325563"/>
          </a:xfrm>
        </p:spPr>
        <p:txBody>
          <a:bodyPr/>
          <a:lstStyle/>
          <a:p>
            <a:r>
              <a:rPr lang="en-US" dirty="0"/>
              <a:t> Method or Model</a:t>
            </a:r>
          </a:p>
        </p:txBody>
      </p:sp>
      <p:sp>
        <p:nvSpPr>
          <p:cNvPr id="3" name="Content Placeholder 2">
            <a:extLst>
              <a:ext uri="{FF2B5EF4-FFF2-40B4-BE49-F238E27FC236}">
                <a16:creationId xmlns:a16="http://schemas.microsoft.com/office/drawing/2014/main" id="{7B2752AD-8484-17F1-8FA6-0ADEB281B199}"/>
              </a:ext>
            </a:extLst>
          </p:cNvPr>
          <p:cNvSpPr>
            <a:spLocks noGrp="1"/>
          </p:cNvSpPr>
          <p:nvPr>
            <p:ph idx="1"/>
          </p:nvPr>
        </p:nvSpPr>
        <p:spPr>
          <a:xfrm>
            <a:off x="838200" y="1500027"/>
            <a:ext cx="10515600" cy="4327952"/>
          </a:xfrm>
        </p:spPr>
        <p:txBody>
          <a:bodyPr>
            <a:normAutofit/>
          </a:bodyPr>
          <a:lstStyle/>
          <a:p>
            <a:pPr marL="0" indent="0">
              <a:buNone/>
            </a:pPr>
            <a:r>
              <a:rPr lang="en-US" sz="2400" dirty="0"/>
              <a:t>Note: Method or Model used that aligns with the project type – For example, an EBP Project would align with models like the IOWA Model, ARCC, ACE, </a:t>
            </a:r>
            <a:r>
              <a:rPr lang="en-US" sz="2400" dirty="0" err="1"/>
              <a:t>Stetler</a:t>
            </a:r>
            <a:r>
              <a:rPr lang="en-US" sz="2400" dirty="0"/>
              <a:t>, JHNEBP Model, </a:t>
            </a:r>
            <a:r>
              <a:rPr lang="en-US" sz="2400" dirty="0" err="1"/>
              <a:t>etc</a:t>
            </a:r>
            <a:r>
              <a:rPr lang="en-US" sz="2400" dirty="0"/>
              <a:t>… A QI Project would align with a Model for Improvement, like PDSA, Six Sigma, Lean, SPO and others. A Policy Project would align with </a:t>
            </a:r>
            <a:r>
              <a:rPr lang="en-US" sz="2400" dirty="0" err="1"/>
              <a:t>Bardach</a:t>
            </a:r>
            <a:r>
              <a:rPr lang="en-US" sz="2400" dirty="0"/>
              <a:t> &amp; </a:t>
            </a:r>
            <a:r>
              <a:rPr lang="en-US" sz="2400" dirty="0" err="1"/>
              <a:t>Patashnik</a:t>
            </a:r>
            <a:r>
              <a:rPr lang="en-US" sz="2400" dirty="0"/>
              <a:t> or Weimer &amp; Vining Models and others</a:t>
            </a:r>
          </a:p>
          <a:p>
            <a:pPr marL="0" indent="0">
              <a:buNone/>
            </a:pPr>
            <a:r>
              <a:rPr lang="en-US" sz="2400" dirty="0"/>
              <a:t>Note: Refer to your notes from NURS 780 to assist you as needed</a:t>
            </a:r>
          </a:p>
          <a:p>
            <a:pPr marL="0" indent="0">
              <a:buNone/>
            </a:pPr>
            <a:r>
              <a:rPr lang="en-US" sz="2400" dirty="0"/>
              <a:t>In-text citations are expected.</a:t>
            </a:r>
          </a:p>
          <a:p>
            <a:pPr marL="0" indent="0">
              <a:buNone/>
            </a:pPr>
            <a:endParaRPr lang="en-US" sz="2400" dirty="0"/>
          </a:p>
        </p:txBody>
      </p:sp>
    </p:spTree>
    <p:extLst>
      <p:ext uri="{BB962C8B-B14F-4D97-AF65-F5344CB8AC3E}">
        <p14:creationId xmlns:p14="http://schemas.microsoft.com/office/powerpoint/2010/main" val="40430642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39E589-41A4-3CC8-DA21-7D939E4B4AF8}"/>
              </a:ext>
            </a:extLst>
          </p:cNvPr>
          <p:cNvSpPr>
            <a:spLocks noGrp="1"/>
          </p:cNvSpPr>
          <p:nvPr>
            <p:ph type="title"/>
          </p:nvPr>
        </p:nvSpPr>
        <p:spPr/>
        <p:txBody>
          <a:bodyPr/>
          <a:lstStyle/>
          <a:p>
            <a:r>
              <a:rPr lang="en-US" dirty="0"/>
              <a:t>IMPLEMENTATION </a:t>
            </a:r>
            <a:r>
              <a:rPr lang="en-US" dirty="0" err="1"/>
              <a:t>sTEPS</a:t>
            </a:r>
            <a:endParaRPr lang="en-US" dirty="0"/>
          </a:p>
        </p:txBody>
      </p:sp>
      <p:sp>
        <p:nvSpPr>
          <p:cNvPr id="3" name="Content Placeholder 2">
            <a:extLst>
              <a:ext uri="{FF2B5EF4-FFF2-40B4-BE49-F238E27FC236}">
                <a16:creationId xmlns:a16="http://schemas.microsoft.com/office/drawing/2014/main" id="{9A33DE9B-A129-A2D6-8C19-C00B8E97FCD5}"/>
              </a:ext>
            </a:extLst>
          </p:cNvPr>
          <p:cNvSpPr>
            <a:spLocks noGrp="1"/>
          </p:cNvSpPr>
          <p:nvPr>
            <p:ph idx="1"/>
          </p:nvPr>
        </p:nvSpPr>
        <p:spPr/>
        <p:txBody>
          <a:bodyPr>
            <a:normAutofit/>
          </a:bodyPr>
          <a:lstStyle/>
          <a:p>
            <a:pPr marL="0" indent="0">
              <a:buNone/>
            </a:pPr>
            <a:r>
              <a:rPr lang="en-US" sz="2400" dirty="0"/>
              <a:t>Note: What specific implementation steps will you take to implement the project – implementation steps should align with the model you have selected</a:t>
            </a:r>
          </a:p>
        </p:txBody>
      </p:sp>
    </p:spTree>
    <p:extLst>
      <p:ext uri="{BB962C8B-B14F-4D97-AF65-F5344CB8AC3E}">
        <p14:creationId xmlns:p14="http://schemas.microsoft.com/office/powerpoint/2010/main" val="10492407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E5A56C-7AD7-108F-993C-C0B031804A33}"/>
              </a:ext>
            </a:extLst>
          </p:cNvPr>
          <p:cNvSpPr>
            <a:spLocks noGrp="1"/>
          </p:cNvSpPr>
          <p:nvPr>
            <p:ph type="title"/>
          </p:nvPr>
        </p:nvSpPr>
        <p:spPr/>
        <p:txBody>
          <a:bodyPr/>
          <a:lstStyle/>
          <a:p>
            <a:r>
              <a:rPr lang="en-US" b="1" dirty="0"/>
              <a:t>Measures/Tools</a:t>
            </a:r>
          </a:p>
        </p:txBody>
      </p:sp>
      <p:sp>
        <p:nvSpPr>
          <p:cNvPr id="3" name="Content Placeholder 2">
            <a:extLst>
              <a:ext uri="{FF2B5EF4-FFF2-40B4-BE49-F238E27FC236}">
                <a16:creationId xmlns:a16="http://schemas.microsoft.com/office/drawing/2014/main" id="{4583DB6A-2381-BEC6-F620-97574FBD8E74}"/>
              </a:ext>
            </a:extLst>
          </p:cNvPr>
          <p:cNvSpPr>
            <a:spLocks noGrp="1"/>
          </p:cNvSpPr>
          <p:nvPr>
            <p:ph idx="1"/>
          </p:nvPr>
        </p:nvSpPr>
        <p:spPr>
          <a:xfrm>
            <a:off x="838200" y="1413163"/>
            <a:ext cx="10515600" cy="4404541"/>
          </a:xfrm>
        </p:spPr>
        <p:txBody>
          <a:bodyPr>
            <a:normAutofit/>
          </a:bodyPr>
          <a:lstStyle/>
          <a:p>
            <a:r>
              <a:rPr lang="en-US" sz="2400" dirty="0">
                <a:effectLst/>
                <a:ea typeface="Calibri" panose="020F0502020204030204" pitchFamily="34" charset="0"/>
                <a:cs typeface="Times New Roman" panose="02020603050405020304" pitchFamily="18" charset="0"/>
              </a:rPr>
              <a:t>Notes to consider for the next few slides (from the Measurement Plan Guidelines):</a:t>
            </a:r>
          </a:p>
          <a:p>
            <a:r>
              <a:rPr lang="en-US" sz="2400" dirty="0">
                <a:effectLst/>
                <a:ea typeface="Calibri" panose="020F0502020204030204" pitchFamily="34" charset="0"/>
                <a:cs typeface="Times New Roman" panose="02020603050405020304" pitchFamily="18" charset="0"/>
              </a:rPr>
              <a:t>What will be measured? How often will you measure this? Who is responsible for the measurement? </a:t>
            </a:r>
          </a:p>
          <a:p>
            <a:r>
              <a:rPr lang="en-US" sz="2400" dirty="0">
                <a:ea typeface="Calibri" panose="020F0502020204030204" pitchFamily="34" charset="0"/>
                <a:cs typeface="Times New Roman" panose="02020603050405020304" pitchFamily="18" charset="0"/>
              </a:rPr>
              <a:t>Describe the approach for the ongoing assessment of contextual elements that contribute to the success, failure, efficiency, and cost.</a:t>
            </a:r>
          </a:p>
          <a:p>
            <a:r>
              <a:rPr lang="en-US" sz="2400" dirty="0">
                <a:effectLst/>
                <a:ea typeface="Calibri" panose="020F0502020204030204" pitchFamily="34" charset="0"/>
                <a:cs typeface="Times New Roman" panose="02020603050405020304" pitchFamily="18" charset="0"/>
              </a:rPr>
              <a:t>Will you use a tool? Describe the validity and reliability. </a:t>
            </a:r>
          </a:p>
          <a:p>
            <a:r>
              <a:rPr lang="en-US" sz="2400" dirty="0"/>
              <a:t>In-text citations are expected.</a:t>
            </a:r>
          </a:p>
          <a:p>
            <a:endParaRPr lang="en-US" sz="24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155187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B096AB-9034-66D2-E0DE-D3DE00BF4C3C}"/>
              </a:ext>
            </a:extLst>
          </p:cNvPr>
          <p:cNvSpPr>
            <a:spLocks noGrp="1"/>
          </p:cNvSpPr>
          <p:nvPr>
            <p:ph type="title"/>
          </p:nvPr>
        </p:nvSpPr>
        <p:spPr/>
        <p:txBody>
          <a:bodyPr/>
          <a:lstStyle/>
          <a:p>
            <a:r>
              <a:rPr lang="en-US" dirty="0"/>
              <a:t>Data Monitoring Plan</a:t>
            </a:r>
          </a:p>
        </p:txBody>
      </p:sp>
      <p:sp>
        <p:nvSpPr>
          <p:cNvPr id="3" name="Content Placeholder 2">
            <a:extLst>
              <a:ext uri="{FF2B5EF4-FFF2-40B4-BE49-F238E27FC236}">
                <a16:creationId xmlns:a16="http://schemas.microsoft.com/office/drawing/2014/main" id="{07BCDAA6-25C4-6A8A-6B4F-49854F2EB038}"/>
              </a:ext>
            </a:extLst>
          </p:cNvPr>
          <p:cNvSpPr>
            <a:spLocks noGrp="1"/>
          </p:cNvSpPr>
          <p:nvPr>
            <p:ph idx="1"/>
          </p:nvPr>
        </p:nvSpPr>
        <p:spPr>
          <a:xfrm>
            <a:off x="838200" y="1394691"/>
            <a:ext cx="10515600" cy="4687610"/>
          </a:xfrm>
        </p:spPr>
        <p:txBody>
          <a:bodyPr>
            <a:normAutofit/>
          </a:bodyPr>
          <a:lstStyle/>
          <a:p>
            <a:pPr marL="342900" marR="0" lvl="0" indent="-342900">
              <a:lnSpc>
                <a:spcPct val="107000"/>
              </a:lnSpc>
              <a:spcBef>
                <a:spcPts val="0"/>
              </a:spcBef>
              <a:spcAft>
                <a:spcPts val="0"/>
              </a:spcAft>
              <a:buFont typeface="Symbol" panose="05050102010706020507" pitchFamily="18" charset="2"/>
              <a:buChar char=""/>
            </a:pPr>
            <a:r>
              <a:rPr lang="en-US" sz="2400" dirty="0">
                <a:effectLst/>
                <a:ea typeface="Calibri" panose="020F0502020204030204" pitchFamily="34" charset="0"/>
                <a:cs typeface="Times New Roman" panose="02020603050405020304" pitchFamily="18" charset="0"/>
              </a:rPr>
              <a:t>How will you monitor your data? </a:t>
            </a:r>
          </a:p>
          <a:p>
            <a:pPr marL="342900" marR="0" lvl="0" indent="-342900">
              <a:lnSpc>
                <a:spcPct val="107000"/>
              </a:lnSpc>
              <a:spcBef>
                <a:spcPts val="0"/>
              </a:spcBef>
              <a:spcAft>
                <a:spcPts val="0"/>
              </a:spcAft>
              <a:buFont typeface="Symbol" panose="05050102010706020507" pitchFamily="18" charset="2"/>
              <a:buChar char=""/>
            </a:pPr>
            <a:r>
              <a:rPr lang="en-US" sz="2400" dirty="0">
                <a:effectLst/>
                <a:ea typeface="Calibri" panose="020F0502020204030204" pitchFamily="34" charset="0"/>
                <a:cs typeface="Times New Roman" panose="02020603050405020304" pitchFamily="18" charset="0"/>
              </a:rPr>
              <a:t>Describe what methods you will use for assessing the completeness and accuracy of data.</a:t>
            </a:r>
          </a:p>
          <a:p>
            <a:pPr marL="342900" marR="0" lvl="0" indent="-342900">
              <a:lnSpc>
                <a:spcPct val="107000"/>
              </a:lnSpc>
              <a:spcBef>
                <a:spcPts val="0"/>
              </a:spcBef>
              <a:spcAft>
                <a:spcPts val="0"/>
              </a:spcAft>
              <a:buFont typeface="Symbol" panose="05050102010706020507" pitchFamily="18" charset="2"/>
              <a:buChar char=""/>
            </a:pPr>
            <a:r>
              <a:rPr lang="en-US" sz="2400" dirty="0">
                <a:effectLst/>
                <a:ea typeface="Times New Roman" panose="02020603050405020304" pitchFamily="18" charset="0"/>
                <a:cs typeface="Tahoma" panose="020B0604030504040204" pitchFamily="34" charset="0"/>
              </a:rPr>
              <a:t>Describe your planned Data collection procedures.</a:t>
            </a:r>
            <a:endParaRPr lang="en-US" sz="2400" dirty="0">
              <a:effectLst/>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Symbol" panose="05050102010706020507" pitchFamily="18" charset="2"/>
              <a:buChar char=""/>
            </a:pPr>
            <a:r>
              <a:rPr lang="en-US" sz="2400" dirty="0">
                <a:effectLst/>
                <a:ea typeface="Calibri" panose="020F0502020204030204" pitchFamily="34" charset="0"/>
                <a:cs typeface="Times New Roman" panose="02020603050405020304" pitchFamily="18" charset="0"/>
              </a:rPr>
              <a:t>Will you be reviewing your plan with your project team, leadership, and organization regularly to ensure there is clarity about what you are trying to achieve? What information will you share with them? </a:t>
            </a:r>
          </a:p>
          <a:p>
            <a:endParaRPr lang="en-US" dirty="0"/>
          </a:p>
        </p:txBody>
      </p:sp>
    </p:spTree>
    <p:extLst>
      <p:ext uri="{BB962C8B-B14F-4D97-AF65-F5344CB8AC3E}">
        <p14:creationId xmlns:p14="http://schemas.microsoft.com/office/powerpoint/2010/main" val="7076667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DAB45B-5F2E-0CD1-C8C6-306EBA1349A7}"/>
              </a:ext>
            </a:extLst>
          </p:cNvPr>
          <p:cNvSpPr>
            <a:spLocks noGrp="1"/>
          </p:cNvSpPr>
          <p:nvPr>
            <p:ph type="title"/>
          </p:nvPr>
        </p:nvSpPr>
        <p:spPr/>
        <p:txBody>
          <a:bodyPr/>
          <a:lstStyle/>
          <a:p>
            <a:r>
              <a:rPr lang="en-US" dirty="0"/>
              <a:t>DATA ANALYSIS PLAN</a:t>
            </a:r>
          </a:p>
        </p:txBody>
      </p:sp>
      <p:sp>
        <p:nvSpPr>
          <p:cNvPr id="3" name="Content Placeholder 2">
            <a:extLst>
              <a:ext uri="{FF2B5EF4-FFF2-40B4-BE49-F238E27FC236}">
                <a16:creationId xmlns:a16="http://schemas.microsoft.com/office/drawing/2014/main" id="{DF460078-0343-2B7D-5A86-B43B2B69E9C6}"/>
              </a:ext>
            </a:extLst>
          </p:cNvPr>
          <p:cNvSpPr>
            <a:spLocks noGrp="1"/>
          </p:cNvSpPr>
          <p:nvPr>
            <p:ph idx="1"/>
          </p:nvPr>
        </p:nvSpPr>
        <p:spPr>
          <a:xfrm>
            <a:off x="838200" y="1394691"/>
            <a:ext cx="10515600" cy="4423013"/>
          </a:xfrm>
        </p:spPr>
        <p:txBody>
          <a:bodyPr/>
          <a:lstStyle/>
          <a:p>
            <a:pPr marL="342900" marR="0" lvl="0" indent="-342900">
              <a:lnSpc>
                <a:spcPct val="107000"/>
              </a:lnSpc>
              <a:spcBef>
                <a:spcPts val="0"/>
              </a:spcBef>
              <a:spcAft>
                <a:spcPts val="0"/>
              </a:spcAft>
              <a:buFont typeface="Symbol" panose="05050102010706020507" pitchFamily="18" charset="2"/>
              <a:buChar char=""/>
            </a:pPr>
            <a:r>
              <a:rPr lang="en-US" sz="2400" dirty="0">
                <a:effectLst/>
                <a:ea typeface="Calibri" panose="020F0502020204030204" pitchFamily="34" charset="0"/>
                <a:cs typeface="Times New Roman" panose="02020603050405020304" pitchFamily="18" charset="0"/>
              </a:rPr>
              <a:t>How do you plan to evaluate the results/analyze the data? </a:t>
            </a:r>
          </a:p>
          <a:p>
            <a:pPr marL="342900" marR="0" lvl="0" indent="-342900">
              <a:lnSpc>
                <a:spcPct val="107000"/>
              </a:lnSpc>
              <a:spcBef>
                <a:spcPts val="0"/>
              </a:spcBef>
              <a:spcAft>
                <a:spcPts val="0"/>
              </a:spcAft>
              <a:buFont typeface="Symbol" panose="05050102010706020507" pitchFamily="18" charset="2"/>
              <a:buChar char=""/>
            </a:pPr>
            <a:r>
              <a:rPr lang="en-US" sz="2400" dirty="0">
                <a:effectLst/>
                <a:ea typeface="Calibri" panose="020F0502020204030204" pitchFamily="34" charset="0"/>
                <a:cs typeface="Times New Roman" panose="02020603050405020304" pitchFamily="18" charset="0"/>
              </a:rPr>
              <a:t>Describe the method(s) of data analysis for the data you will be collecting during the project implementation time (descriptive data, t-test, chi-square, logistic regression, </a:t>
            </a:r>
            <a:r>
              <a:rPr lang="en-US" sz="2400" dirty="0" err="1">
                <a:effectLst/>
                <a:ea typeface="Calibri" panose="020F0502020204030204" pitchFamily="34" charset="0"/>
                <a:cs typeface="Times New Roman" panose="02020603050405020304" pitchFamily="18" charset="0"/>
              </a:rPr>
              <a:t>etc</a:t>
            </a:r>
            <a:r>
              <a:rPr lang="en-US" sz="2400" dirty="0">
                <a:effectLst/>
                <a:ea typeface="Calibri" panose="020F0502020204030204" pitchFamily="34" charset="0"/>
                <a:cs typeface="Times New Roman" panose="02020603050405020304" pitchFamily="18" charset="0"/>
              </a:rPr>
              <a:t>).</a:t>
            </a:r>
          </a:p>
          <a:p>
            <a:pPr marL="342900" marR="0" lvl="0" indent="-342900">
              <a:lnSpc>
                <a:spcPct val="107000"/>
              </a:lnSpc>
              <a:spcBef>
                <a:spcPts val="0"/>
              </a:spcBef>
              <a:spcAft>
                <a:spcPts val="0"/>
              </a:spcAft>
              <a:buFont typeface="Symbol" panose="05050102010706020507" pitchFamily="18" charset="2"/>
              <a:buChar char=""/>
            </a:pPr>
            <a:r>
              <a:rPr lang="en-US" sz="2400" dirty="0">
                <a:effectLst/>
                <a:ea typeface="Calibri" panose="020F0502020204030204" pitchFamily="34" charset="0"/>
                <a:cs typeface="Times New Roman" panose="02020603050405020304" pitchFamily="18" charset="0"/>
              </a:rPr>
              <a:t>Describe how you will evaluate the outcomes identified by your clinical question as well as the strengths and limitations of the project. </a:t>
            </a:r>
          </a:p>
          <a:p>
            <a:pPr marL="342900" marR="0" lvl="0" indent="-342900">
              <a:lnSpc>
                <a:spcPct val="107000"/>
              </a:lnSpc>
              <a:spcBef>
                <a:spcPts val="0"/>
              </a:spcBef>
              <a:spcAft>
                <a:spcPts val="800"/>
              </a:spcAft>
              <a:buFont typeface="Symbol" panose="05050102010706020507" pitchFamily="18" charset="2"/>
              <a:buChar char=""/>
            </a:pPr>
            <a:r>
              <a:rPr lang="en-US" sz="2400" dirty="0">
                <a:effectLst/>
                <a:ea typeface="Calibri" panose="020F0502020204030204" pitchFamily="34" charset="0"/>
                <a:cs typeface="Times New Roman" panose="02020603050405020304" pitchFamily="18" charset="0"/>
              </a:rPr>
              <a:t>With whom will you share your results (unit team, unit leadership, hospital leadership, </a:t>
            </a:r>
            <a:r>
              <a:rPr lang="en-US" sz="2400">
                <a:effectLst/>
                <a:ea typeface="Calibri" panose="020F0502020204030204" pitchFamily="34" charset="0"/>
                <a:cs typeface="Times New Roman" panose="02020603050405020304" pitchFamily="18" charset="0"/>
              </a:rPr>
              <a:t>board members)? </a:t>
            </a:r>
            <a:endParaRPr lang="en-US" sz="2400" dirty="0">
              <a:effectLst/>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33107574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B1F1B8-707D-092C-B179-C61A32F5E685}"/>
              </a:ext>
            </a:extLst>
          </p:cNvPr>
          <p:cNvSpPr>
            <a:spLocks noGrp="1"/>
          </p:cNvSpPr>
          <p:nvPr>
            <p:ph type="title"/>
          </p:nvPr>
        </p:nvSpPr>
        <p:spPr/>
        <p:txBody>
          <a:bodyPr/>
          <a:lstStyle/>
          <a:p>
            <a:r>
              <a:rPr lang="en-US" dirty="0"/>
              <a:t>Planned </a:t>
            </a:r>
            <a:r>
              <a:rPr lang="en-US" dirty="0" err="1"/>
              <a:t>irb</a:t>
            </a:r>
            <a:r>
              <a:rPr lang="en-US" dirty="0"/>
              <a:t> process</a:t>
            </a:r>
          </a:p>
        </p:txBody>
      </p:sp>
      <p:sp>
        <p:nvSpPr>
          <p:cNvPr id="3" name="Content Placeholder 2">
            <a:extLst>
              <a:ext uri="{FF2B5EF4-FFF2-40B4-BE49-F238E27FC236}">
                <a16:creationId xmlns:a16="http://schemas.microsoft.com/office/drawing/2014/main" id="{9200E60E-7C4C-59F7-FE91-16FE76188559}"/>
              </a:ext>
            </a:extLst>
          </p:cNvPr>
          <p:cNvSpPr>
            <a:spLocks noGrp="1"/>
          </p:cNvSpPr>
          <p:nvPr>
            <p:ph idx="1"/>
          </p:nvPr>
        </p:nvSpPr>
        <p:spPr/>
        <p:txBody>
          <a:bodyPr/>
          <a:lstStyle/>
          <a:p>
            <a:pPr marL="0" indent="0">
              <a:buNone/>
            </a:pPr>
            <a:r>
              <a:rPr lang="en-US" dirty="0"/>
              <a:t>Note: Here you will note what IRB process your DNP Project will follow. For example, will your project be going through USC’s </a:t>
            </a:r>
            <a:r>
              <a:rPr lang="en-US" dirty="0" err="1"/>
              <a:t>eIRB</a:t>
            </a:r>
            <a:r>
              <a:rPr lang="en-US" dirty="0"/>
              <a:t> process?, or through your clinical site’s IRB process?, or both?</a:t>
            </a:r>
          </a:p>
        </p:txBody>
      </p:sp>
    </p:spTree>
    <p:extLst>
      <p:ext uri="{BB962C8B-B14F-4D97-AF65-F5344CB8AC3E}">
        <p14:creationId xmlns:p14="http://schemas.microsoft.com/office/powerpoint/2010/main" val="12532424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AB8D57-962B-2BE5-6B52-A020B296EF92}"/>
              </a:ext>
            </a:extLst>
          </p:cNvPr>
          <p:cNvSpPr>
            <a:spLocks noGrp="1"/>
          </p:cNvSpPr>
          <p:nvPr>
            <p:ph type="title"/>
          </p:nvPr>
        </p:nvSpPr>
        <p:spPr/>
        <p:txBody>
          <a:bodyPr/>
          <a:lstStyle/>
          <a:p>
            <a:r>
              <a:rPr lang="en-US" dirty="0"/>
              <a:t>Project TIMELINE</a:t>
            </a:r>
          </a:p>
        </p:txBody>
      </p:sp>
      <p:sp>
        <p:nvSpPr>
          <p:cNvPr id="3" name="Content Placeholder 2">
            <a:extLst>
              <a:ext uri="{FF2B5EF4-FFF2-40B4-BE49-F238E27FC236}">
                <a16:creationId xmlns:a16="http://schemas.microsoft.com/office/drawing/2014/main" id="{707FA085-9B52-580B-ABB9-FB8020096026}"/>
              </a:ext>
            </a:extLst>
          </p:cNvPr>
          <p:cNvSpPr>
            <a:spLocks noGrp="1"/>
          </p:cNvSpPr>
          <p:nvPr>
            <p:ph idx="1"/>
          </p:nvPr>
        </p:nvSpPr>
        <p:spPr/>
        <p:txBody>
          <a:bodyPr>
            <a:normAutofit/>
          </a:bodyPr>
          <a:lstStyle/>
          <a:p>
            <a:pPr marL="0" indent="0">
              <a:buNone/>
            </a:pPr>
            <a:endParaRPr lang="en-US" sz="2400" b="1" dirty="0"/>
          </a:p>
        </p:txBody>
      </p:sp>
    </p:spTree>
    <p:extLst>
      <p:ext uri="{BB962C8B-B14F-4D97-AF65-F5344CB8AC3E}">
        <p14:creationId xmlns:p14="http://schemas.microsoft.com/office/powerpoint/2010/main" val="7024989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07EC19-6917-A029-419D-C89C178A8747}"/>
              </a:ext>
            </a:extLst>
          </p:cNvPr>
          <p:cNvSpPr>
            <a:spLocks noGrp="1"/>
          </p:cNvSpPr>
          <p:nvPr>
            <p:ph type="title"/>
          </p:nvPr>
        </p:nvSpPr>
        <p:spPr/>
        <p:txBody>
          <a:bodyPr/>
          <a:lstStyle/>
          <a:p>
            <a:r>
              <a:rPr lang="en-US" dirty="0"/>
              <a:t>BUDGET AND/OR NEEDED RESOURCES</a:t>
            </a:r>
          </a:p>
        </p:txBody>
      </p:sp>
      <p:sp>
        <p:nvSpPr>
          <p:cNvPr id="3" name="Content Placeholder 2">
            <a:extLst>
              <a:ext uri="{FF2B5EF4-FFF2-40B4-BE49-F238E27FC236}">
                <a16:creationId xmlns:a16="http://schemas.microsoft.com/office/drawing/2014/main" id="{670AD9F8-C1C3-E663-14ED-123755FD539A}"/>
              </a:ext>
            </a:extLst>
          </p:cNvPr>
          <p:cNvSpPr>
            <a:spLocks noGrp="1"/>
          </p:cNvSpPr>
          <p:nvPr>
            <p:ph idx="1"/>
          </p:nvPr>
        </p:nvSpPr>
        <p:spPr/>
        <p:txBody>
          <a:bodyPr>
            <a:normAutofit/>
          </a:bodyPr>
          <a:lstStyle/>
          <a:p>
            <a:pPr marL="0" indent="0" algn="ctr">
              <a:buNone/>
            </a:pPr>
            <a:endParaRPr lang="en-US" sz="2400" b="1" dirty="0"/>
          </a:p>
        </p:txBody>
      </p:sp>
    </p:spTree>
    <p:extLst>
      <p:ext uri="{BB962C8B-B14F-4D97-AF65-F5344CB8AC3E}">
        <p14:creationId xmlns:p14="http://schemas.microsoft.com/office/powerpoint/2010/main" val="20336342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8A1F7C-DFF1-98AA-4C55-9353D359257F}"/>
              </a:ext>
            </a:extLst>
          </p:cNvPr>
          <p:cNvSpPr>
            <a:spLocks noGrp="1"/>
          </p:cNvSpPr>
          <p:nvPr>
            <p:ph type="title"/>
          </p:nvPr>
        </p:nvSpPr>
        <p:spPr/>
        <p:txBody>
          <a:bodyPr/>
          <a:lstStyle/>
          <a:p>
            <a:r>
              <a:rPr lang="en-US" dirty="0"/>
              <a:t>Acknowledgment of DNP Committee</a:t>
            </a:r>
          </a:p>
        </p:txBody>
      </p:sp>
      <p:sp>
        <p:nvSpPr>
          <p:cNvPr id="3" name="Content Placeholder 2">
            <a:extLst>
              <a:ext uri="{FF2B5EF4-FFF2-40B4-BE49-F238E27FC236}">
                <a16:creationId xmlns:a16="http://schemas.microsoft.com/office/drawing/2014/main" id="{F1F9FD68-16AF-1995-889E-4C763C5F6DF7}"/>
              </a:ext>
            </a:extLst>
          </p:cNvPr>
          <p:cNvSpPr>
            <a:spLocks noGrp="1"/>
          </p:cNvSpPr>
          <p:nvPr>
            <p:ph idx="1"/>
          </p:nvPr>
        </p:nvSpPr>
        <p:spPr/>
        <p:txBody>
          <a:bodyPr/>
          <a:lstStyle/>
          <a:p>
            <a:pPr marL="0" indent="0">
              <a:buNone/>
            </a:pPr>
            <a:r>
              <a:rPr lang="en-US" dirty="0"/>
              <a:t>Note: You will be able to acknowledge others in your final defense PowerPoint</a:t>
            </a:r>
          </a:p>
        </p:txBody>
      </p:sp>
    </p:spTree>
    <p:extLst>
      <p:ext uri="{BB962C8B-B14F-4D97-AF65-F5344CB8AC3E}">
        <p14:creationId xmlns:p14="http://schemas.microsoft.com/office/powerpoint/2010/main" val="162256911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ED3995F-FEFE-5CBC-7696-7FF5D7B97196}"/>
              </a:ext>
            </a:extLst>
          </p:cNvPr>
          <p:cNvSpPr>
            <a:spLocks noGrp="1"/>
          </p:cNvSpPr>
          <p:nvPr>
            <p:ph idx="1"/>
          </p:nvPr>
        </p:nvSpPr>
        <p:spPr/>
        <p:txBody>
          <a:bodyPr/>
          <a:lstStyle/>
          <a:p>
            <a:pPr marL="0" indent="0">
              <a:buNone/>
            </a:pPr>
            <a:endParaRPr lang="en-US" dirty="0"/>
          </a:p>
          <a:p>
            <a:pPr marL="0" indent="0">
              <a:buNone/>
            </a:pPr>
            <a:endParaRPr lang="en-US" dirty="0"/>
          </a:p>
          <a:p>
            <a:pPr marL="0" indent="0" algn="ctr">
              <a:buNone/>
            </a:pPr>
            <a:r>
              <a:rPr lang="en-US" sz="5400" dirty="0">
                <a:latin typeface="Impact" panose="020B0806030902050204" pitchFamily="34" charset="0"/>
              </a:rPr>
              <a:t>DNP Essentials</a:t>
            </a:r>
          </a:p>
        </p:txBody>
      </p:sp>
    </p:spTree>
    <p:extLst>
      <p:ext uri="{BB962C8B-B14F-4D97-AF65-F5344CB8AC3E}">
        <p14:creationId xmlns:p14="http://schemas.microsoft.com/office/powerpoint/2010/main" val="33876005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C45685-4ECD-54A2-5A72-055E575724AC}"/>
              </a:ext>
            </a:extLst>
          </p:cNvPr>
          <p:cNvSpPr>
            <a:spLocks noGrp="1"/>
          </p:cNvSpPr>
          <p:nvPr>
            <p:ph type="title"/>
          </p:nvPr>
        </p:nvSpPr>
        <p:spPr/>
        <p:txBody>
          <a:bodyPr/>
          <a:lstStyle/>
          <a:p>
            <a:r>
              <a:rPr lang="en-US" dirty="0"/>
              <a:t>DNP ESSENTIALS</a:t>
            </a:r>
          </a:p>
        </p:txBody>
      </p:sp>
      <p:sp>
        <p:nvSpPr>
          <p:cNvPr id="3" name="Content Placeholder 2">
            <a:extLst>
              <a:ext uri="{FF2B5EF4-FFF2-40B4-BE49-F238E27FC236}">
                <a16:creationId xmlns:a16="http://schemas.microsoft.com/office/drawing/2014/main" id="{ED003A2E-D93D-A837-B149-D9B9AD416F9B}"/>
              </a:ext>
            </a:extLst>
          </p:cNvPr>
          <p:cNvSpPr>
            <a:spLocks noGrp="1"/>
          </p:cNvSpPr>
          <p:nvPr>
            <p:ph idx="1"/>
          </p:nvPr>
        </p:nvSpPr>
        <p:spPr/>
        <p:txBody>
          <a:bodyPr>
            <a:normAutofit/>
          </a:bodyPr>
          <a:lstStyle/>
          <a:p>
            <a:pPr marL="0" indent="0">
              <a:buNone/>
            </a:pPr>
            <a:r>
              <a:rPr lang="en-US" sz="2400" dirty="0"/>
              <a:t>Note: Address how the project incorporates applicable DNP Essentials. Be sure to address Essential 2: Organizational &amp; </a:t>
            </a:r>
            <a:r>
              <a:rPr lang="en-US" sz="2400"/>
              <a:t>Systems Leadership since </a:t>
            </a:r>
            <a:r>
              <a:rPr lang="en-US" sz="2400" dirty="0"/>
              <a:t>nurses effectively and proactively coordinate resources to provide safe, quality, and equitable care to diverse populations. </a:t>
            </a:r>
          </a:p>
        </p:txBody>
      </p:sp>
    </p:spTree>
    <p:extLst>
      <p:ext uri="{BB962C8B-B14F-4D97-AF65-F5344CB8AC3E}">
        <p14:creationId xmlns:p14="http://schemas.microsoft.com/office/powerpoint/2010/main" val="18960440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C5EAA5-037D-5FFC-1E33-C4B2369820CE}"/>
              </a:ext>
            </a:extLst>
          </p:cNvPr>
          <p:cNvSpPr>
            <a:spLocks noGrp="1"/>
          </p:cNvSpPr>
          <p:nvPr>
            <p:ph type="title"/>
          </p:nvPr>
        </p:nvSpPr>
        <p:spPr/>
        <p:txBody>
          <a:bodyPr/>
          <a:lstStyle/>
          <a:p>
            <a:pPr algn="ctr"/>
            <a:r>
              <a:rPr lang="en-US" dirty="0"/>
              <a:t>References</a:t>
            </a:r>
          </a:p>
        </p:txBody>
      </p:sp>
      <p:sp>
        <p:nvSpPr>
          <p:cNvPr id="3" name="Content Placeholder 2">
            <a:extLst>
              <a:ext uri="{FF2B5EF4-FFF2-40B4-BE49-F238E27FC236}">
                <a16:creationId xmlns:a16="http://schemas.microsoft.com/office/drawing/2014/main" id="{A0869A90-DFF0-9D2F-3212-163E56698D3C}"/>
              </a:ext>
            </a:extLst>
          </p:cNvPr>
          <p:cNvSpPr>
            <a:spLocks noGrp="1"/>
          </p:cNvSpPr>
          <p:nvPr>
            <p:ph idx="1"/>
          </p:nvPr>
        </p:nvSpPr>
        <p:spPr/>
        <p:txBody>
          <a:bodyPr/>
          <a:lstStyle/>
          <a:p>
            <a:pPr marL="0" indent="0">
              <a:buNone/>
            </a:pPr>
            <a:r>
              <a:rPr lang="en-US" dirty="0"/>
              <a:t>Note: The references should reflect citations used in the presentation. Make sure that all citations and references are in APA format.</a:t>
            </a:r>
          </a:p>
        </p:txBody>
      </p:sp>
    </p:spTree>
    <p:extLst>
      <p:ext uri="{BB962C8B-B14F-4D97-AF65-F5344CB8AC3E}">
        <p14:creationId xmlns:p14="http://schemas.microsoft.com/office/powerpoint/2010/main" val="13062645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614FC6-FE3D-7B45-84BE-3C726AB1D86B}"/>
              </a:ext>
            </a:extLst>
          </p:cNvPr>
          <p:cNvSpPr>
            <a:spLocks noGrp="1"/>
          </p:cNvSpPr>
          <p:nvPr>
            <p:ph type="title"/>
          </p:nvPr>
        </p:nvSpPr>
        <p:spPr/>
        <p:txBody>
          <a:bodyPr/>
          <a:lstStyle/>
          <a:p>
            <a:r>
              <a:rPr lang="en-US" dirty="0"/>
              <a:t>Thanks! &amp; Questions</a:t>
            </a:r>
          </a:p>
        </p:txBody>
      </p:sp>
      <p:sp>
        <p:nvSpPr>
          <p:cNvPr id="3" name="Text Placeholder 2">
            <a:extLst>
              <a:ext uri="{FF2B5EF4-FFF2-40B4-BE49-F238E27FC236}">
                <a16:creationId xmlns:a16="http://schemas.microsoft.com/office/drawing/2014/main" id="{83A473F4-C73D-8C4A-8929-A707A37594D9}"/>
              </a:ext>
            </a:extLst>
          </p:cNvPr>
          <p:cNvSpPr>
            <a:spLocks noGrp="1"/>
          </p:cNvSpPr>
          <p:nvPr>
            <p:ph type="body" idx="1"/>
          </p:nvPr>
        </p:nvSpPr>
        <p:spPr/>
        <p:txBody>
          <a:bodyPr/>
          <a:lstStyle/>
          <a:p>
            <a:r>
              <a:rPr lang="en-US" dirty="0"/>
              <a:t>Name</a:t>
            </a:r>
          </a:p>
          <a:p>
            <a:r>
              <a:rPr lang="en-US" dirty="0"/>
              <a:t>Title</a:t>
            </a:r>
          </a:p>
          <a:p>
            <a:r>
              <a:rPr lang="en-US" dirty="0"/>
              <a:t>Email</a:t>
            </a:r>
          </a:p>
          <a:p>
            <a:r>
              <a:rPr lang="en-US" dirty="0"/>
              <a:t>Social</a:t>
            </a:r>
          </a:p>
        </p:txBody>
      </p:sp>
    </p:spTree>
    <p:extLst>
      <p:ext uri="{BB962C8B-B14F-4D97-AF65-F5344CB8AC3E}">
        <p14:creationId xmlns:p14="http://schemas.microsoft.com/office/powerpoint/2010/main" val="33876427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DBEAEB-001B-6B02-3554-37680B10797A}"/>
              </a:ext>
            </a:extLst>
          </p:cNvPr>
          <p:cNvSpPr>
            <a:spLocks noGrp="1"/>
          </p:cNvSpPr>
          <p:nvPr>
            <p:ph type="title"/>
          </p:nvPr>
        </p:nvSpPr>
        <p:spPr/>
        <p:txBody>
          <a:bodyPr/>
          <a:lstStyle/>
          <a:p>
            <a:r>
              <a:rPr lang="en-US" dirty="0"/>
              <a:t>OVERVIEW</a:t>
            </a:r>
            <a:endParaRPr lang="en-US" sz="2400" dirty="0"/>
          </a:p>
        </p:txBody>
      </p:sp>
      <p:sp>
        <p:nvSpPr>
          <p:cNvPr id="3" name="Content Placeholder 2">
            <a:extLst>
              <a:ext uri="{FF2B5EF4-FFF2-40B4-BE49-F238E27FC236}">
                <a16:creationId xmlns:a16="http://schemas.microsoft.com/office/drawing/2014/main" id="{C544047B-8AE3-3C66-9B23-A0A0CB2887B0}"/>
              </a:ext>
            </a:extLst>
          </p:cNvPr>
          <p:cNvSpPr>
            <a:spLocks noGrp="1"/>
          </p:cNvSpPr>
          <p:nvPr>
            <p:ph idx="1"/>
          </p:nvPr>
        </p:nvSpPr>
        <p:spPr>
          <a:xfrm>
            <a:off x="838200" y="1690688"/>
            <a:ext cx="10515600" cy="4525177"/>
          </a:xfrm>
        </p:spPr>
        <p:txBody>
          <a:bodyPr>
            <a:normAutofit fontScale="55000" lnSpcReduction="20000"/>
          </a:bodyPr>
          <a:lstStyle/>
          <a:p>
            <a:pPr marL="0" indent="0" algn="ctr">
              <a:buNone/>
            </a:pPr>
            <a:endParaRPr lang="en-US" sz="2800" b="1" dirty="0">
              <a:solidFill>
                <a:schemeClr val="accent1">
                  <a:lumMod val="75000"/>
                </a:schemeClr>
              </a:solidFill>
              <a:latin typeface="+mn-lt"/>
            </a:endParaRPr>
          </a:p>
          <a:p>
            <a:pPr marL="571500" indent="-571500">
              <a:buAutoNum type="romanUcPeriod"/>
            </a:pPr>
            <a:r>
              <a:rPr lang="en-US" sz="4400" b="1" dirty="0">
                <a:solidFill>
                  <a:schemeClr val="accent1">
                    <a:lumMod val="75000"/>
                  </a:schemeClr>
                </a:solidFill>
              </a:rPr>
              <a:t>Introduction</a:t>
            </a:r>
          </a:p>
          <a:p>
            <a:pPr marL="571500" indent="-571500">
              <a:buAutoNum type="romanUcPeriod"/>
            </a:pPr>
            <a:r>
              <a:rPr lang="en-US" sz="4400" b="1" dirty="0">
                <a:solidFill>
                  <a:schemeClr val="accent1">
                    <a:lumMod val="75000"/>
                  </a:schemeClr>
                </a:solidFill>
              </a:rPr>
              <a:t>Background</a:t>
            </a:r>
          </a:p>
          <a:p>
            <a:pPr marL="0" indent="0">
              <a:buNone/>
            </a:pPr>
            <a:r>
              <a:rPr lang="en-US" sz="4400" b="1" dirty="0">
                <a:solidFill>
                  <a:schemeClr val="accent1">
                    <a:lumMod val="75000"/>
                  </a:schemeClr>
                </a:solidFill>
              </a:rPr>
              <a:t>         	* </a:t>
            </a:r>
            <a:r>
              <a:rPr lang="en-US" sz="4400" dirty="0">
                <a:solidFill>
                  <a:schemeClr val="accent1">
                    <a:lumMod val="75000"/>
                  </a:schemeClr>
                </a:solidFill>
              </a:rPr>
              <a:t>Description of the Problem</a:t>
            </a:r>
          </a:p>
          <a:p>
            <a:pPr marL="0" indent="0">
              <a:buNone/>
            </a:pPr>
            <a:r>
              <a:rPr lang="en-US" sz="4400" dirty="0">
                <a:solidFill>
                  <a:schemeClr val="accent1">
                    <a:lumMod val="75000"/>
                  </a:schemeClr>
                </a:solidFill>
              </a:rPr>
              <a:t>         	* Synthesis of the Evidence</a:t>
            </a:r>
          </a:p>
          <a:p>
            <a:pPr marL="0" indent="0">
              <a:buNone/>
            </a:pPr>
            <a:r>
              <a:rPr lang="en-US" sz="4400" dirty="0">
                <a:solidFill>
                  <a:schemeClr val="accent1">
                    <a:lumMod val="75000"/>
                  </a:schemeClr>
                </a:solidFill>
              </a:rPr>
              <a:t>        	* Theoretical Framework</a:t>
            </a:r>
          </a:p>
          <a:p>
            <a:pPr marL="0" indent="0">
              <a:buNone/>
            </a:pPr>
            <a:r>
              <a:rPr lang="en-US" sz="4400" dirty="0">
                <a:solidFill>
                  <a:schemeClr val="accent1">
                    <a:lumMod val="75000"/>
                  </a:schemeClr>
                </a:solidFill>
              </a:rPr>
              <a:t>	* Project Purpose, Objectives, Expected Outcomes,</a:t>
            </a:r>
          </a:p>
          <a:p>
            <a:pPr marL="0" indent="0">
              <a:buNone/>
            </a:pPr>
            <a:r>
              <a:rPr lang="en-US" sz="4400" dirty="0">
                <a:solidFill>
                  <a:schemeClr val="accent1">
                    <a:lumMod val="75000"/>
                  </a:schemeClr>
                </a:solidFill>
              </a:rPr>
              <a:t>           &amp; Project Type        </a:t>
            </a:r>
          </a:p>
          <a:p>
            <a:pPr marL="0" indent="0">
              <a:buNone/>
            </a:pPr>
            <a:r>
              <a:rPr lang="en-US" sz="5100" dirty="0">
                <a:solidFill>
                  <a:schemeClr val="accent1">
                    <a:lumMod val="75000"/>
                  </a:schemeClr>
                </a:solidFill>
              </a:rPr>
              <a:t>      </a:t>
            </a:r>
          </a:p>
          <a:p>
            <a:pPr marL="571500" indent="-571500">
              <a:buAutoNum type="romanUcPeriod" startAt="3"/>
            </a:pPr>
            <a:endParaRPr lang="en-US" dirty="0">
              <a:solidFill>
                <a:schemeClr val="accent1">
                  <a:lumMod val="75000"/>
                </a:schemeClr>
              </a:solidFill>
            </a:endParaRPr>
          </a:p>
          <a:p>
            <a:pPr marL="0" indent="0">
              <a:buNone/>
            </a:pPr>
            <a:endParaRPr lang="en-US" b="1" dirty="0">
              <a:solidFill>
                <a:schemeClr val="accent1">
                  <a:lumMod val="75000"/>
                </a:schemeClr>
              </a:solidFill>
            </a:endParaRPr>
          </a:p>
          <a:p>
            <a:pPr marL="0" indent="0">
              <a:buNone/>
            </a:pPr>
            <a:r>
              <a:rPr lang="en-US" b="1" dirty="0">
                <a:solidFill>
                  <a:schemeClr val="accent1">
                    <a:lumMod val="75000"/>
                  </a:schemeClr>
                </a:solidFill>
              </a:rPr>
              <a:t>      </a:t>
            </a:r>
            <a:endParaRPr lang="en-US" dirty="0"/>
          </a:p>
        </p:txBody>
      </p:sp>
    </p:spTree>
    <p:extLst>
      <p:ext uri="{BB962C8B-B14F-4D97-AF65-F5344CB8AC3E}">
        <p14:creationId xmlns:p14="http://schemas.microsoft.com/office/powerpoint/2010/main" val="36458384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E3AE9F-5828-49ED-7416-6AF41DC77C4C}"/>
              </a:ext>
            </a:extLst>
          </p:cNvPr>
          <p:cNvSpPr>
            <a:spLocks noGrp="1"/>
          </p:cNvSpPr>
          <p:nvPr>
            <p:ph type="title"/>
          </p:nvPr>
        </p:nvSpPr>
        <p:spPr/>
        <p:txBody>
          <a:bodyPr/>
          <a:lstStyle/>
          <a:p>
            <a:r>
              <a:rPr lang="en-US" dirty="0"/>
              <a:t>OVERVIEW</a:t>
            </a:r>
          </a:p>
        </p:txBody>
      </p:sp>
      <p:sp>
        <p:nvSpPr>
          <p:cNvPr id="3" name="Content Placeholder 2">
            <a:extLst>
              <a:ext uri="{FF2B5EF4-FFF2-40B4-BE49-F238E27FC236}">
                <a16:creationId xmlns:a16="http://schemas.microsoft.com/office/drawing/2014/main" id="{B3B52807-7AB7-EB28-4DA2-EF5700F2E39D}"/>
              </a:ext>
            </a:extLst>
          </p:cNvPr>
          <p:cNvSpPr>
            <a:spLocks noGrp="1"/>
          </p:cNvSpPr>
          <p:nvPr>
            <p:ph idx="1"/>
          </p:nvPr>
        </p:nvSpPr>
        <p:spPr/>
        <p:txBody>
          <a:bodyPr>
            <a:noAutofit/>
          </a:bodyPr>
          <a:lstStyle/>
          <a:p>
            <a:pPr marL="571500" indent="-571500">
              <a:buAutoNum type="romanUcPeriod" startAt="3"/>
            </a:pPr>
            <a:r>
              <a:rPr lang="en-US" sz="2400" b="1" dirty="0">
                <a:solidFill>
                  <a:schemeClr val="accent1">
                    <a:lumMod val="75000"/>
                  </a:schemeClr>
                </a:solidFill>
              </a:rPr>
              <a:t>Methods</a:t>
            </a:r>
          </a:p>
          <a:p>
            <a:pPr marL="0" indent="0">
              <a:buNone/>
            </a:pPr>
            <a:r>
              <a:rPr lang="en-US" sz="2400" b="1" dirty="0">
                <a:solidFill>
                  <a:schemeClr val="accent1">
                    <a:lumMod val="75000"/>
                  </a:schemeClr>
                </a:solidFill>
              </a:rPr>
              <a:t>         </a:t>
            </a:r>
            <a:r>
              <a:rPr lang="en-US" sz="2400" dirty="0">
                <a:solidFill>
                  <a:schemeClr val="accent1">
                    <a:lumMod val="75000"/>
                  </a:schemeClr>
                </a:solidFill>
              </a:rPr>
              <a:t>* Method or Model that Aligns with the Project Type &amp; Implementation</a:t>
            </a:r>
          </a:p>
          <a:p>
            <a:pPr marL="0" indent="0">
              <a:buNone/>
            </a:pPr>
            <a:r>
              <a:rPr lang="en-US" sz="2400" dirty="0">
                <a:solidFill>
                  <a:schemeClr val="accent1">
                    <a:lumMod val="75000"/>
                  </a:schemeClr>
                </a:solidFill>
              </a:rPr>
              <a:t>            Steps</a:t>
            </a:r>
          </a:p>
          <a:p>
            <a:pPr marL="0" indent="0">
              <a:buNone/>
            </a:pPr>
            <a:r>
              <a:rPr lang="en-US" sz="2400" b="1" dirty="0">
                <a:solidFill>
                  <a:schemeClr val="accent1">
                    <a:lumMod val="75000"/>
                  </a:schemeClr>
                </a:solidFill>
              </a:rPr>
              <a:t>         </a:t>
            </a:r>
            <a:r>
              <a:rPr lang="en-US" sz="2400" dirty="0">
                <a:solidFill>
                  <a:schemeClr val="accent1">
                    <a:lumMod val="75000"/>
                  </a:schemeClr>
                </a:solidFill>
              </a:rPr>
              <a:t>* Details of Measurement Plan (measures, tools, data monitoring plan,</a:t>
            </a:r>
          </a:p>
          <a:p>
            <a:pPr marL="0" indent="0">
              <a:buNone/>
            </a:pPr>
            <a:r>
              <a:rPr lang="en-US" sz="2400" dirty="0">
                <a:solidFill>
                  <a:schemeClr val="accent1">
                    <a:lumMod val="75000"/>
                  </a:schemeClr>
                </a:solidFill>
              </a:rPr>
              <a:t>           and data analysis plan &amp; documentation of IRB process)</a:t>
            </a:r>
          </a:p>
          <a:p>
            <a:pPr marL="0" indent="0">
              <a:buNone/>
            </a:pPr>
            <a:r>
              <a:rPr lang="en-US" sz="2400" dirty="0">
                <a:solidFill>
                  <a:schemeClr val="accent1">
                    <a:lumMod val="75000"/>
                  </a:schemeClr>
                </a:solidFill>
              </a:rPr>
              <a:t>         * Project Timeline</a:t>
            </a:r>
          </a:p>
          <a:p>
            <a:pPr marL="0" indent="0">
              <a:buNone/>
            </a:pPr>
            <a:r>
              <a:rPr lang="en-US" sz="2400" dirty="0">
                <a:solidFill>
                  <a:schemeClr val="accent1">
                    <a:lumMod val="75000"/>
                  </a:schemeClr>
                </a:solidFill>
              </a:rPr>
              <a:t>         * Budget and/or Needed Resources</a:t>
            </a:r>
            <a:endParaRPr lang="en-US" sz="2400" dirty="0"/>
          </a:p>
          <a:p>
            <a:pPr marL="0" indent="0">
              <a:buNone/>
            </a:pPr>
            <a:r>
              <a:rPr lang="en-US" sz="2400" b="1" dirty="0"/>
              <a:t>IV. DNP Essentials</a:t>
            </a:r>
          </a:p>
          <a:p>
            <a:pPr marL="0" indent="0">
              <a:buNone/>
            </a:pPr>
            <a:r>
              <a:rPr lang="en-US" sz="2400" b="1" dirty="0"/>
              <a:t>V. References</a:t>
            </a:r>
          </a:p>
          <a:p>
            <a:pPr marL="0" indent="0">
              <a:buNone/>
            </a:pPr>
            <a:r>
              <a:rPr lang="en-US" sz="2400" b="1" dirty="0"/>
              <a:t>VI. Questions &amp; Answers </a:t>
            </a:r>
          </a:p>
        </p:txBody>
      </p:sp>
    </p:spTree>
    <p:extLst>
      <p:ext uri="{BB962C8B-B14F-4D97-AF65-F5344CB8AC3E}">
        <p14:creationId xmlns:p14="http://schemas.microsoft.com/office/powerpoint/2010/main" val="11737382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EA17EB-0F7A-ABB0-2B27-585326A63478}"/>
              </a:ext>
            </a:extLst>
          </p:cNvPr>
          <p:cNvSpPr>
            <a:spLocks noGrp="1"/>
          </p:cNvSpPr>
          <p:nvPr>
            <p:ph type="title"/>
          </p:nvPr>
        </p:nvSpPr>
        <p:spPr/>
        <p:txBody>
          <a:bodyPr>
            <a:normAutofit/>
          </a:bodyPr>
          <a:lstStyle/>
          <a:p>
            <a:pPr algn="ctr"/>
            <a:r>
              <a:rPr lang="en-US" dirty="0"/>
              <a:t>Introduction</a:t>
            </a:r>
          </a:p>
        </p:txBody>
      </p:sp>
      <p:sp>
        <p:nvSpPr>
          <p:cNvPr id="3" name="Content Placeholder 2">
            <a:extLst>
              <a:ext uri="{FF2B5EF4-FFF2-40B4-BE49-F238E27FC236}">
                <a16:creationId xmlns:a16="http://schemas.microsoft.com/office/drawing/2014/main" id="{7E089321-4E3C-7A2C-D6ED-B45BA51EEE2B}"/>
              </a:ext>
            </a:extLst>
          </p:cNvPr>
          <p:cNvSpPr>
            <a:spLocks noGrp="1"/>
          </p:cNvSpPr>
          <p:nvPr>
            <p:ph idx="1"/>
          </p:nvPr>
        </p:nvSpPr>
        <p:spPr/>
        <p:txBody>
          <a:bodyPr>
            <a:normAutofit/>
          </a:bodyPr>
          <a:lstStyle/>
          <a:p>
            <a:pPr marL="0" indent="0">
              <a:buNone/>
            </a:pPr>
            <a:r>
              <a:rPr lang="en-US" sz="2400" dirty="0">
                <a:latin typeface="+mn-lt"/>
              </a:rPr>
              <a:t>Note: Introduction should include a brief description of the problem, presence of problem in clinical setting, approach in resolving the problem, and high-level description of the intervention</a:t>
            </a:r>
          </a:p>
          <a:p>
            <a:pPr marL="0" indent="0">
              <a:buNone/>
            </a:pPr>
            <a:r>
              <a:rPr lang="en-US" sz="2400" dirty="0"/>
              <a:t>In-text citations are expected.</a:t>
            </a:r>
          </a:p>
        </p:txBody>
      </p:sp>
    </p:spTree>
    <p:extLst>
      <p:ext uri="{BB962C8B-B14F-4D97-AF65-F5344CB8AC3E}">
        <p14:creationId xmlns:p14="http://schemas.microsoft.com/office/powerpoint/2010/main" val="11681245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5DD8E0-4B60-1EE8-3A30-83B028D9FA7F}"/>
              </a:ext>
            </a:extLst>
          </p:cNvPr>
          <p:cNvSpPr>
            <a:spLocks noGrp="1"/>
          </p:cNvSpPr>
          <p:nvPr>
            <p:ph type="title"/>
          </p:nvPr>
        </p:nvSpPr>
        <p:spPr>
          <a:xfrm>
            <a:off x="838200" y="452063"/>
            <a:ext cx="10515600" cy="1238625"/>
          </a:xfrm>
        </p:spPr>
        <p:txBody>
          <a:bodyPr>
            <a:normAutofit fontScale="90000"/>
          </a:bodyPr>
          <a:lstStyle/>
          <a:p>
            <a:pPr algn="ctr"/>
            <a:br>
              <a:rPr lang="en-US" dirty="0"/>
            </a:br>
            <a:endParaRPr lang="en-US" dirty="0"/>
          </a:p>
        </p:txBody>
      </p:sp>
      <p:sp>
        <p:nvSpPr>
          <p:cNvPr id="3" name="Content Placeholder 2">
            <a:extLst>
              <a:ext uri="{FF2B5EF4-FFF2-40B4-BE49-F238E27FC236}">
                <a16:creationId xmlns:a16="http://schemas.microsoft.com/office/drawing/2014/main" id="{47F9512F-679C-328C-432C-3E2715F8E081}"/>
              </a:ext>
            </a:extLst>
          </p:cNvPr>
          <p:cNvSpPr>
            <a:spLocks noGrp="1"/>
          </p:cNvSpPr>
          <p:nvPr>
            <p:ph idx="1"/>
          </p:nvPr>
        </p:nvSpPr>
        <p:spPr>
          <a:xfrm>
            <a:off x="838200" y="1191803"/>
            <a:ext cx="10515600" cy="4625902"/>
          </a:xfrm>
        </p:spPr>
        <p:txBody>
          <a:bodyPr>
            <a:normAutofit/>
          </a:bodyPr>
          <a:lstStyle/>
          <a:p>
            <a:pPr marL="0" indent="0">
              <a:buNone/>
            </a:pPr>
            <a:endParaRPr lang="en-US" sz="2400" b="1" dirty="0"/>
          </a:p>
          <a:p>
            <a:pPr marL="0" indent="0">
              <a:buNone/>
            </a:pPr>
            <a:endParaRPr lang="en-US" sz="2400" b="1" dirty="0"/>
          </a:p>
          <a:p>
            <a:pPr marL="0" indent="0">
              <a:buNone/>
            </a:pPr>
            <a:endParaRPr lang="en-US" sz="2400" b="1" dirty="0"/>
          </a:p>
          <a:p>
            <a:pPr marL="0" indent="0">
              <a:buNone/>
            </a:pPr>
            <a:endParaRPr lang="en-US" sz="2400" b="1" dirty="0"/>
          </a:p>
          <a:p>
            <a:pPr marL="0" indent="0" algn="ctr">
              <a:buNone/>
            </a:pPr>
            <a:r>
              <a:rPr lang="en-US" sz="5400" b="1" dirty="0">
                <a:latin typeface="Impact" panose="020B0806030902050204" pitchFamily="34" charset="0"/>
              </a:rPr>
              <a:t>BACKGROUND</a:t>
            </a:r>
          </a:p>
        </p:txBody>
      </p:sp>
    </p:spTree>
    <p:extLst>
      <p:ext uri="{BB962C8B-B14F-4D97-AF65-F5344CB8AC3E}">
        <p14:creationId xmlns:p14="http://schemas.microsoft.com/office/powerpoint/2010/main" val="2793835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F12DBE-1547-845C-F1F7-7F1F6B3833BF}"/>
              </a:ext>
            </a:extLst>
          </p:cNvPr>
          <p:cNvSpPr>
            <a:spLocks noGrp="1"/>
          </p:cNvSpPr>
          <p:nvPr>
            <p:ph type="title"/>
          </p:nvPr>
        </p:nvSpPr>
        <p:spPr/>
        <p:txBody>
          <a:bodyPr/>
          <a:lstStyle/>
          <a:p>
            <a:r>
              <a:rPr lang="en-US" dirty="0"/>
              <a:t>Description of the problem</a:t>
            </a:r>
          </a:p>
        </p:txBody>
      </p:sp>
      <p:sp>
        <p:nvSpPr>
          <p:cNvPr id="3" name="Content Placeholder 2">
            <a:extLst>
              <a:ext uri="{FF2B5EF4-FFF2-40B4-BE49-F238E27FC236}">
                <a16:creationId xmlns:a16="http://schemas.microsoft.com/office/drawing/2014/main" id="{ACCE2A0E-667F-7EEE-63A3-40BF101FF77B}"/>
              </a:ext>
            </a:extLst>
          </p:cNvPr>
          <p:cNvSpPr>
            <a:spLocks noGrp="1"/>
          </p:cNvSpPr>
          <p:nvPr>
            <p:ph idx="1"/>
          </p:nvPr>
        </p:nvSpPr>
        <p:spPr/>
        <p:txBody>
          <a:bodyPr>
            <a:normAutofit/>
          </a:bodyPr>
          <a:lstStyle/>
          <a:p>
            <a:pPr marL="0" indent="0">
              <a:buNone/>
            </a:pPr>
            <a:r>
              <a:rPr lang="en-US" sz="2400" dirty="0"/>
              <a:t>Note: A detailed description of the problem, including its significance and why the project is appropriate for the site where it will be implemented. Identify the clinical setting and participants.  Provide data to support the existence of the problem at your site. According to your Moran, </a:t>
            </a:r>
            <a:r>
              <a:rPr lang="en-US" sz="2400" dirty="0" err="1"/>
              <a:t>Burson</a:t>
            </a:r>
            <a:r>
              <a:rPr lang="en-US" sz="2400" dirty="0"/>
              <a:t> &amp; Conrad text, this section expands on the Introduction and leads to the development of a clinical question that may be presented using a PICO(T) approach</a:t>
            </a:r>
          </a:p>
          <a:p>
            <a:pPr marL="0" indent="0">
              <a:buNone/>
            </a:pPr>
            <a:r>
              <a:rPr lang="en-US" sz="2400" dirty="0"/>
              <a:t>In-text citations are expected.</a:t>
            </a:r>
          </a:p>
          <a:p>
            <a:pPr marL="0" indent="0">
              <a:buNone/>
            </a:pPr>
            <a:endParaRPr lang="en-US" sz="2400" dirty="0"/>
          </a:p>
        </p:txBody>
      </p:sp>
    </p:spTree>
    <p:extLst>
      <p:ext uri="{BB962C8B-B14F-4D97-AF65-F5344CB8AC3E}">
        <p14:creationId xmlns:p14="http://schemas.microsoft.com/office/powerpoint/2010/main" val="38287762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881690-2795-198D-3DC9-1E7F31E262A5}"/>
              </a:ext>
            </a:extLst>
          </p:cNvPr>
          <p:cNvSpPr>
            <a:spLocks noGrp="1"/>
          </p:cNvSpPr>
          <p:nvPr>
            <p:ph type="title"/>
          </p:nvPr>
        </p:nvSpPr>
        <p:spPr/>
        <p:txBody>
          <a:bodyPr/>
          <a:lstStyle/>
          <a:p>
            <a:r>
              <a:rPr lang="en-US" dirty="0"/>
              <a:t>Synthesis of the evidence</a:t>
            </a:r>
          </a:p>
        </p:txBody>
      </p:sp>
      <p:sp>
        <p:nvSpPr>
          <p:cNvPr id="3" name="Content Placeholder 2">
            <a:extLst>
              <a:ext uri="{FF2B5EF4-FFF2-40B4-BE49-F238E27FC236}">
                <a16:creationId xmlns:a16="http://schemas.microsoft.com/office/drawing/2014/main" id="{265D4DEF-E5E4-23B6-0BE5-EB542ADDF004}"/>
              </a:ext>
            </a:extLst>
          </p:cNvPr>
          <p:cNvSpPr>
            <a:spLocks noGrp="1"/>
          </p:cNvSpPr>
          <p:nvPr>
            <p:ph idx="1"/>
          </p:nvPr>
        </p:nvSpPr>
        <p:spPr>
          <a:xfrm>
            <a:off x="838200" y="1469204"/>
            <a:ext cx="10515600" cy="4348500"/>
          </a:xfrm>
        </p:spPr>
        <p:txBody>
          <a:bodyPr>
            <a:normAutofit/>
          </a:bodyPr>
          <a:lstStyle/>
          <a:p>
            <a:pPr marL="0" indent="0">
              <a:buNone/>
            </a:pPr>
            <a:r>
              <a:rPr lang="en-US" sz="2400" dirty="0"/>
              <a:t>Note: Synthesis of the evidence supporting the intervention. This is accomplished by comparing key concepts from an evidence table to summarize what is currently known about the problem.</a:t>
            </a:r>
          </a:p>
          <a:p>
            <a:pPr marL="0" indent="0">
              <a:buNone/>
            </a:pPr>
            <a:r>
              <a:rPr lang="en-US" sz="2400" dirty="0"/>
              <a:t>In-text citations are expected.</a:t>
            </a:r>
          </a:p>
          <a:p>
            <a:pPr marL="0" indent="0">
              <a:buNone/>
            </a:pPr>
            <a:endParaRPr lang="en-US" sz="2400" b="1" dirty="0"/>
          </a:p>
        </p:txBody>
      </p:sp>
    </p:spTree>
    <p:extLst>
      <p:ext uri="{BB962C8B-B14F-4D97-AF65-F5344CB8AC3E}">
        <p14:creationId xmlns:p14="http://schemas.microsoft.com/office/powerpoint/2010/main" val="12595083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C497E1-89A9-777A-2630-4BA447317BC6}"/>
              </a:ext>
            </a:extLst>
          </p:cNvPr>
          <p:cNvSpPr>
            <a:spLocks noGrp="1"/>
          </p:cNvSpPr>
          <p:nvPr>
            <p:ph type="title"/>
          </p:nvPr>
        </p:nvSpPr>
        <p:spPr/>
        <p:txBody>
          <a:bodyPr/>
          <a:lstStyle/>
          <a:p>
            <a:r>
              <a:rPr lang="en-US" dirty="0"/>
              <a:t>THEORETICAL FRAMEWORK</a:t>
            </a:r>
          </a:p>
        </p:txBody>
      </p:sp>
      <p:sp>
        <p:nvSpPr>
          <p:cNvPr id="3" name="Content Placeholder 2">
            <a:extLst>
              <a:ext uri="{FF2B5EF4-FFF2-40B4-BE49-F238E27FC236}">
                <a16:creationId xmlns:a16="http://schemas.microsoft.com/office/drawing/2014/main" id="{47A105BA-9BF5-9B49-B29C-F7DE547005E9}"/>
              </a:ext>
            </a:extLst>
          </p:cNvPr>
          <p:cNvSpPr>
            <a:spLocks noGrp="1"/>
          </p:cNvSpPr>
          <p:nvPr>
            <p:ph idx="1"/>
          </p:nvPr>
        </p:nvSpPr>
        <p:spPr/>
        <p:txBody>
          <a:bodyPr>
            <a:normAutofit/>
          </a:bodyPr>
          <a:lstStyle/>
          <a:p>
            <a:pPr marL="0" indent="0">
              <a:buNone/>
            </a:pPr>
            <a:r>
              <a:rPr lang="en-US" sz="2400" dirty="0"/>
              <a:t>Note: The theoretical framework (informal or formal frameworks, models, concepts, and/or theories) used to explain the problem and any reasons or assumptions that were used to develop the intervention(s)</a:t>
            </a:r>
          </a:p>
          <a:p>
            <a:pPr marL="0" indent="0">
              <a:buNone/>
            </a:pPr>
            <a:r>
              <a:rPr lang="en-US" sz="2400" dirty="0"/>
              <a:t>In-text citations are expected.</a:t>
            </a:r>
          </a:p>
          <a:p>
            <a:pPr marL="0" indent="0">
              <a:buNone/>
            </a:pPr>
            <a:endParaRPr lang="en-US" sz="2400" dirty="0"/>
          </a:p>
        </p:txBody>
      </p:sp>
    </p:spTree>
    <p:extLst>
      <p:ext uri="{BB962C8B-B14F-4D97-AF65-F5344CB8AC3E}">
        <p14:creationId xmlns:p14="http://schemas.microsoft.com/office/powerpoint/2010/main" val="3239240947"/>
      </p:ext>
    </p:extLst>
  </p:cSld>
  <p:clrMapOvr>
    <a:masterClrMapping/>
  </p:clrMapOvr>
</p:sld>
</file>

<file path=ppt/theme/theme1.xml><?xml version="1.0" encoding="utf-8"?>
<a:theme xmlns:a="http://schemas.openxmlformats.org/drawingml/2006/main" name="UofSC Simple Theme">
  <a:themeElements>
    <a:clrScheme name="Custom 1">
      <a:dk1>
        <a:srgbClr val="000000"/>
      </a:dk1>
      <a:lt1>
        <a:srgbClr val="FFFFFF"/>
      </a:lt1>
      <a:dk2>
        <a:srgbClr val="73000A"/>
      </a:dk2>
      <a:lt2>
        <a:srgbClr val="E7E6E6"/>
      </a:lt2>
      <a:accent1>
        <a:srgbClr val="0D3841"/>
      </a:accent1>
      <a:accent2>
        <a:srgbClr val="E23B38"/>
      </a:accent2>
      <a:accent3>
        <a:srgbClr val="759005"/>
      </a:accent3>
      <a:accent4>
        <a:srgbClr val="FFF89E"/>
      </a:accent4>
      <a:accent5>
        <a:srgbClr val="3277B6"/>
      </a:accent5>
      <a:accent6>
        <a:srgbClr val="C1D832"/>
      </a:accent6>
      <a:hlink>
        <a:srgbClr val="73000A"/>
      </a:hlink>
      <a:folHlink>
        <a:srgbClr val="E23B38"/>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usc_nursing_powerpoint" id="{7CEA61FF-2B91-4140-8102-2D080500CADC}" vid="{B3CBEC4A-E893-A744-8665-032D49546D8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usc_nursing_powerpoint</Template>
  <TotalTime>347</TotalTime>
  <Words>971</Words>
  <Application>Microsoft Office PowerPoint</Application>
  <PresentationFormat>Widescreen</PresentationFormat>
  <Paragraphs>98</Paragraphs>
  <Slides>23</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Calibri</vt:lpstr>
      <vt:lpstr>Impact</vt:lpstr>
      <vt:lpstr>Symbol</vt:lpstr>
      <vt:lpstr>UofSC Simple Theme</vt:lpstr>
      <vt:lpstr>{Name of Project} DNP Scholarly Project Proposal Defense</vt:lpstr>
      <vt:lpstr>Acknowledgment of DNP Committee</vt:lpstr>
      <vt:lpstr>OVERVIEW</vt:lpstr>
      <vt:lpstr>OVERVIEW</vt:lpstr>
      <vt:lpstr>Introduction</vt:lpstr>
      <vt:lpstr> </vt:lpstr>
      <vt:lpstr>Description of the problem</vt:lpstr>
      <vt:lpstr>Synthesis of the evidence</vt:lpstr>
      <vt:lpstr>THEORETICAL FRAMEWORK</vt:lpstr>
      <vt:lpstr>Project type, Purpose, Objectives,  &amp; Expected Outcomes</vt:lpstr>
      <vt:lpstr>PowerPoint Presentation</vt:lpstr>
      <vt:lpstr> Method or Model</vt:lpstr>
      <vt:lpstr>IMPLEMENTATION sTEPS</vt:lpstr>
      <vt:lpstr>Measures/Tools</vt:lpstr>
      <vt:lpstr>Data Monitoring Plan</vt:lpstr>
      <vt:lpstr>DATA ANALYSIS PLAN</vt:lpstr>
      <vt:lpstr>Planned irb process</vt:lpstr>
      <vt:lpstr>Project TIMELINE</vt:lpstr>
      <vt:lpstr>BUDGET AND/OR NEEDED RESOURCES</vt:lpstr>
      <vt:lpstr>PowerPoint Presentation</vt:lpstr>
      <vt:lpstr>DNP ESSENTIALS</vt:lpstr>
      <vt:lpstr>References</vt:lpstr>
      <vt:lpstr>Thanks! &amp; 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Haverkamp, Jacqueline</dc:creator>
  <cp:lastModifiedBy>Herbert, Laura</cp:lastModifiedBy>
  <cp:revision>7</cp:revision>
  <dcterms:created xsi:type="dcterms:W3CDTF">2023-01-07T19:04:22Z</dcterms:created>
  <dcterms:modified xsi:type="dcterms:W3CDTF">2023-08-17T15:11:51Z</dcterms:modified>
</cp:coreProperties>
</file>