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heme/themeOverride4.xml" ContentType="application/vnd.openxmlformats-officedocument.themeOverr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theme/themeOverride5.xml" ContentType="application/vnd.openxmlformats-officedocument.themeOverr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theme/themeOverride6.xml" ContentType="application/vnd.openxmlformats-officedocument.themeOverr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1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687" r:id="rId3"/>
    <p:sldMasterId id="2147483691" r:id="rId4"/>
    <p:sldMasterId id="2147483667" r:id="rId5"/>
  </p:sldMasterIdLst>
  <p:notesMasterIdLst>
    <p:notesMasterId r:id="rId49"/>
  </p:notesMasterIdLst>
  <p:handoutMasterIdLst>
    <p:handoutMasterId r:id="rId50"/>
  </p:handoutMasterIdLst>
  <p:sldIdLst>
    <p:sldId id="256" r:id="rId6"/>
    <p:sldId id="33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00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798"/>
    <p:restoredTop sz="94607"/>
  </p:normalViewPr>
  <p:slideViewPr>
    <p:cSldViewPr snapToGrid="0" snapToObjects="1">
      <p:cViewPr varScale="1">
        <p:scale>
          <a:sx n="124" d="100"/>
          <a:sy n="124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208"/>
    </p:cViewPr>
  </p:sorterViewPr>
  <p:notesViewPr>
    <p:cSldViewPr snapToGrid="0" snapToObjects="1">
      <p:cViewPr varScale="1">
        <p:scale>
          <a:sx n="163" d="100"/>
          <a:sy n="163" d="100"/>
        </p:scale>
        <p:origin x="45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Rome:Joey's%20Stuff:Powerpoints:BEA_2019:Econ%20Data%20Oct%202019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Rome:Joey's%20Stuff:Commission%20on%20Higher%20Ed.:2019:Presentation%20to%20Board:CHE_Data.xlsx" TargetMode="External"/><Relationship Id="rId1" Type="http://schemas.openxmlformats.org/officeDocument/2006/relationships/themeOverride" Target="../theme/themeOverride3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EOC%20Forecast:2019%20Presentation%20Materials:JoeyData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EOC%20Forecast:2019%20Presentation%20Materials:JoeyDat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/prd-userfs\users$\ErVonNessen\Personal\Econ%20Data%20Oct%202019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/prd-userfs\users$\ErVonNessen\Personal\Econ%20Data%20Oct%202019.xlsx" TargetMode="External"/><Relationship Id="rId1" Type="http://schemas.openxmlformats.org/officeDocument/2006/relationships/themeOverride" Target="../theme/themeOverride4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/prd-userfs\users$\ErVonNessen\Personal\Econ%20Data%20Oct%202019.xlsx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/prd-userfs\users$\ErVonNessen\Personal\Econ%20Data%20Oct%202019.xlsx" TargetMode="External"/><Relationship Id="rId1" Type="http://schemas.openxmlformats.org/officeDocument/2006/relationships/themeOverride" Target="../theme/themeOverride5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EOC%20Forecast:2019%20Presentation%20Materials:Erica:Ports_Nov_2019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EOC%20Forecast:2019%20Presentation%20Materials:Erica:Ports_Nov_2019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/prd-userfs\users$\ErVonNessen\Personal\Econ%20Data%20Oct%202019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Rome:Joey's%20Stuff:Powerpoints:BEA_2019:Econ%20Data%20Oct%202019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/prd-userfs\users$\ErVonNessen\Personal\Econ%20Data%20Oct%202019.xlsx" TargetMode="External"/><Relationship Id="rId1" Type="http://schemas.openxmlformats.org/officeDocument/2006/relationships/themeOverride" Target="../theme/themeOverride6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/prd-userfs\users$\ErVonNessen\Personal\Econ%20Data%20Oct%202019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Powerpoints:Carolina%20One%20-%20August%202019:Housing_Metrics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Powerpoints:Carolina%20One%20-%20August%202019:Housing_Metrics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EOC%20Forecast:2019%20Presentation%20Materials:JoeyData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EOC%20Forecast:All%20Forecasts:2019q4:Forecast_Graphs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EOC%20Forecast:All%20Forecasts:2019q4:Forecast_Graphs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EOC%20Forecast:All%20Forecasts:2019q4:Forecast_Graph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Powerpoints:Banks%20Construction:January%202019:Banks_Da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Powerpoints:Irmo%20Chamber:Joey%20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Powerpoints:BEA_2019:Econ%20Data%20Oct%202019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EOC%20Forecast:2019%20Presentation%20Materials:Joey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EOC%20Forecast:2019%20Presentation%20Materials:JoeyDat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EOC%20Forecast:2019%20Presentation%20Materials:JoeyDat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Rome:Joey's%20Stuff:EOC%20Forecast:2019%20Presentation%20Materials:Joey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Real_GDP!$C$271:$C$301</c:f>
              <c:strCache>
                <c:ptCount val="30"/>
                <c:pt idx="0">
                  <c:v>q112</c:v>
                </c:pt>
                <c:pt idx="1">
                  <c:v>2012</c:v>
                </c:pt>
                <c:pt idx="2">
                  <c:v>2012</c:v>
                </c:pt>
                <c:pt idx="3">
                  <c:v>2012</c:v>
                </c:pt>
                <c:pt idx="4">
                  <c:v>q113</c:v>
                </c:pt>
                <c:pt idx="5">
                  <c:v>2013</c:v>
                </c:pt>
                <c:pt idx="6">
                  <c:v>2013</c:v>
                </c:pt>
                <c:pt idx="7">
                  <c:v>2013</c:v>
                </c:pt>
                <c:pt idx="8">
                  <c:v>q114</c:v>
                </c:pt>
                <c:pt idx="9">
                  <c:v>2014</c:v>
                </c:pt>
                <c:pt idx="10">
                  <c:v>2014</c:v>
                </c:pt>
                <c:pt idx="11">
                  <c:v>2014</c:v>
                </c:pt>
                <c:pt idx="12">
                  <c:v>q115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q116</c:v>
                </c:pt>
                <c:pt idx="17">
                  <c:v>2016</c:v>
                </c:pt>
                <c:pt idx="18">
                  <c:v>2016</c:v>
                </c:pt>
                <c:pt idx="19">
                  <c:v>2016</c:v>
                </c:pt>
                <c:pt idx="20">
                  <c:v>q117</c:v>
                </c:pt>
                <c:pt idx="21">
                  <c:v>2017</c:v>
                </c:pt>
                <c:pt idx="22">
                  <c:v>2017</c:v>
                </c:pt>
                <c:pt idx="23">
                  <c:v>2017</c:v>
                </c:pt>
                <c:pt idx="24">
                  <c:v>q118</c:v>
                </c:pt>
                <c:pt idx="25">
                  <c:v>2018</c:v>
                </c:pt>
                <c:pt idx="26">
                  <c:v>2018</c:v>
                </c:pt>
                <c:pt idx="27">
                  <c:v>2018</c:v>
                </c:pt>
                <c:pt idx="28">
                  <c:v>q119</c:v>
                </c:pt>
                <c:pt idx="29">
                  <c:v>2019</c:v>
                </c:pt>
              </c:strCache>
            </c:strRef>
          </c:cat>
          <c:val>
            <c:numRef>
              <c:f>Real_GDP!$D$271:$D$301</c:f>
              <c:numCache>
                <c:formatCode>0.0%</c:formatCode>
                <c:ptCount val="31"/>
                <c:pt idx="0">
                  <c:v>3.2000000000000001E-2</c:v>
                </c:pt>
                <c:pt idx="1">
                  <c:v>1.7000000000000001E-2</c:v>
                </c:pt>
                <c:pt idx="2">
                  <c:v>5.0000000000000001E-3</c:v>
                </c:pt>
                <c:pt idx="3">
                  <c:v>5.0000000000000001E-3</c:v>
                </c:pt>
                <c:pt idx="4">
                  <c:v>3.5999999999999997E-2</c:v>
                </c:pt>
                <c:pt idx="5">
                  <c:v>5.0000000000000001E-3</c:v>
                </c:pt>
                <c:pt idx="6">
                  <c:v>3.2000000000000001E-2</c:v>
                </c:pt>
                <c:pt idx="7">
                  <c:v>3.2000000000000001E-2</c:v>
                </c:pt>
                <c:pt idx="8">
                  <c:v>-1.0999999999999999E-2</c:v>
                </c:pt>
                <c:pt idx="9">
                  <c:v>5.5E-2</c:v>
                </c:pt>
                <c:pt idx="10">
                  <c:v>0.05</c:v>
                </c:pt>
                <c:pt idx="11">
                  <c:v>2.3E-2</c:v>
                </c:pt>
                <c:pt idx="12">
                  <c:v>3.2000000000000001E-2</c:v>
                </c:pt>
                <c:pt idx="13">
                  <c:v>0.03</c:v>
                </c:pt>
                <c:pt idx="14">
                  <c:v>1.2999999999999999E-2</c:v>
                </c:pt>
                <c:pt idx="15">
                  <c:v>1E-3</c:v>
                </c:pt>
                <c:pt idx="16">
                  <c:v>0.02</c:v>
                </c:pt>
                <c:pt idx="17">
                  <c:v>1.9E-2</c:v>
                </c:pt>
                <c:pt idx="18">
                  <c:v>2.1999999999999999E-2</c:v>
                </c:pt>
                <c:pt idx="19">
                  <c:v>0.02</c:v>
                </c:pt>
                <c:pt idx="20">
                  <c:v>2.3E-2</c:v>
                </c:pt>
                <c:pt idx="21">
                  <c:v>2.1999999999999999E-2</c:v>
                </c:pt>
                <c:pt idx="22">
                  <c:v>3.2000000000000001E-2</c:v>
                </c:pt>
                <c:pt idx="23">
                  <c:v>3.5000000000000003E-2</c:v>
                </c:pt>
                <c:pt idx="24">
                  <c:v>2.5000000000000001E-2</c:v>
                </c:pt>
                <c:pt idx="25">
                  <c:v>3.5000000000000003E-2</c:v>
                </c:pt>
                <c:pt idx="26">
                  <c:v>2.9000000000000001E-2</c:v>
                </c:pt>
                <c:pt idx="27">
                  <c:v>1.0999999999999999E-2</c:v>
                </c:pt>
                <c:pt idx="28">
                  <c:v>3.1E-2</c:v>
                </c:pt>
                <c:pt idx="29">
                  <c:v>0.02</c:v>
                </c:pt>
                <c:pt idx="30">
                  <c:v>2.1000000000000001E-2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8B-49F4-8CBD-0BC16F86F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6372712"/>
        <c:axId val="2136375720"/>
        <c:axId val="0"/>
      </c:bar3DChart>
      <c:catAx>
        <c:axId val="2136372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400" b="1"/>
            </a:pPr>
            <a:endParaRPr lang="en-US"/>
          </a:p>
        </c:txPr>
        <c:crossAx val="2136375720"/>
        <c:crosses val="autoZero"/>
        <c:auto val="1"/>
        <c:lblAlgn val="ctr"/>
        <c:lblOffset val="100"/>
        <c:tickLblSkip val="4"/>
        <c:tickMarkSkip val="4"/>
        <c:noMultiLvlLbl val="0"/>
      </c:catAx>
      <c:valAx>
        <c:axId val="2136375720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637271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Sheet4!$P$93</c:f>
              <c:strCache>
                <c:ptCount val="1"/>
                <c:pt idx="0">
                  <c:v>Prof. &amp; Tech. Svs.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cat>
            <c:numRef>
              <c:f>Sheet4!$O$94:$O$101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Sheet4!$P$94:$P$101</c:f>
              <c:numCache>
                <c:formatCode>0.0%</c:formatCode>
                <c:ptCount val="8"/>
                <c:pt idx="0">
                  <c:v>2.3519683744936001E-2</c:v>
                </c:pt>
                <c:pt idx="1">
                  <c:v>3.25778142337841E-2</c:v>
                </c:pt>
                <c:pt idx="2">
                  <c:v>2.5021913668331799E-2</c:v>
                </c:pt>
                <c:pt idx="3">
                  <c:v>2.6563316904893799E-2</c:v>
                </c:pt>
                <c:pt idx="4">
                  <c:v>2.64158572543951E-2</c:v>
                </c:pt>
                <c:pt idx="5">
                  <c:v>2.6175769577539702E-2</c:v>
                </c:pt>
                <c:pt idx="6">
                  <c:v>2.2733163319552101E-2</c:v>
                </c:pt>
                <c:pt idx="7">
                  <c:v>2.0370241227595801E-2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83-4192-B54D-02646B16022D}"/>
            </c:ext>
          </c:extLst>
        </c:ser>
        <c:ser>
          <c:idx val="1"/>
          <c:order val="1"/>
          <c:tx>
            <c:strRef>
              <c:f>Sheet4!$Q$93</c:f>
              <c:strCache>
                <c:ptCount val="1"/>
                <c:pt idx="0">
                  <c:v>High School Dip.</c:v>
                </c:pt>
              </c:strCache>
            </c:strRef>
          </c:tx>
          <c:spPr>
            <a:solidFill>
              <a:srgbClr val="800000"/>
            </a:solidFill>
          </c:spPr>
          <c:invertIfNegative val="0"/>
          <c:cat>
            <c:numRef>
              <c:f>Sheet4!$O$94:$O$101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Sheet4!$Q$94:$Q$101</c:f>
              <c:numCache>
                <c:formatCode>0.0%</c:formatCode>
                <c:ptCount val="8"/>
                <c:pt idx="0">
                  <c:v>9.66825704237184E-3</c:v>
                </c:pt>
                <c:pt idx="1">
                  <c:v>1.7490088815191901E-2</c:v>
                </c:pt>
                <c:pt idx="2">
                  <c:v>1.4318622135352E-2</c:v>
                </c:pt>
                <c:pt idx="3">
                  <c:v>1.41192247585353E-2</c:v>
                </c:pt>
                <c:pt idx="4">
                  <c:v>8.1328204308988E-3</c:v>
                </c:pt>
                <c:pt idx="5">
                  <c:v>1.41363105127028E-2</c:v>
                </c:pt>
                <c:pt idx="6">
                  <c:v>2.0819129965725099E-2</c:v>
                </c:pt>
                <c:pt idx="7">
                  <c:v>2.1496847310109101E-2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83-4192-B54D-02646B16022D}"/>
            </c:ext>
          </c:extLst>
        </c:ser>
        <c:ser>
          <c:idx val="2"/>
          <c:order val="2"/>
          <c:tx>
            <c:strRef>
              <c:f>Sheet4!$R$93</c:f>
              <c:strCache>
                <c:ptCount val="1"/>
                <c:pt idx="0">
                  <c:v>Bachelor's and Above</c:v>
                </c:pt>
              </c:strCache>
            </c:strRef>
          </c:tx>
          <c:spPr>
            <a:solidFill>
              <a:srgbClr val="00DC00"/>
            </a:solidFill>
          </c:spPr>
          <c:invertIfNegative val="0"/>
          <c:cat>
            <c:numRef>
              <c:f>Sheet4!$O$94:$O$101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Sheet4!$R$94:$R$101</c:f>
              <c:numCache>
                <c:formatCode>0.0%</c:formatCode>
                <c:ptCount val="8"/>
                <c:pt idx="0">
                  <c:v>1.2535070447739299E-2</c:v>
                </c:pt>
                <c:pt idx="1">
                  <c:v>5.8286402693267601E-3</c:v>
                </c:pt>
                <c:pt idx="2">
                  <c:v>1.41662483911213E-2</c:v>
                </c:pt>
                <c:pt idx="3">
                  <c:v>1.4045748093559299E-2</c:v>
                </c:pt>
                <c:pt idx="4">
                  <c:v>1.9511172178847701E-2</c:v>
                </c:pt>
                <c:pt idx="5">
                  <c:v>1.6836043067446599E-2</c:v>
                </c:pt>
                <c:pt idx="6">
                  <c:v>2.2032566756821401E-2</c:v>
                </c:pt>
                <c:pt idx="7">
                  <c:v>1.5810802091822802E-2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83-4192-B54D-02646B1602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6846872"/>
        <c:axId val="2136849912"/>
        <c:axId val="0"/>
      </c:bar3DChart>
      <c:catAx>
        <c:axId val="2136846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6849912"/>
        <c:crosses val="autoZero"/>
        <c:auto val="1"/>
        <c:lblAlgn val="ctr"/>
        <c:lblOffset val="100"/>
        <c:noMultiLvlLbl val="0"/>
      </c:catAx>
      <c:valAx>
        <c:axId val="2136849912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6846872"/>
        <c:crosses val="autoZero"/>
        <c:crossBetween val="between"/>
        <c:minorUnit val="1E-4"/>
      </c:valAx>
    </c:plotArea>
    <c:legend>
      <c:legendPos val="b"/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88900">
              <a:solidFill>
                <a:schemeClr val="accent5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Pers.Consump.!$C$96:$C$212</c:f>
              <c:strCache>
                <c:ptCount val="109"/>
                <c:pt idx="0">
                  <c:v>Jan.'10</c:v>
                </c:pt>
                <c:pt idx="12">
                  <c:v>Jan.'11</c:v>
                </c:pt>
                <c:pt idx="24">
                  <c:v>Jan.'12</c:v>
                </c:pt>
                <c:pt idx="36">
                  <c:v>Jan.'13</c:v>
                </c:pt>
                <c:pt idx="48">
                  <c:v>Jan.'14</c:v>
                </c:pt>
                <c:pt idx="60">
                  <c:v>Jan.'15</c:v>
                </c:pt>
                <c:pt idx="72">
                  <c:v>Jan.'16</c:v>
                </c:pt>
                <c:pt idx="84">
                  <c:v>Jan.'17</c:v>
                </c:pt>
                <c:pt idx="96">
                  <c:v>Jan.'18</c:v>
                </c:pt>
                <c:pt idx="108">
                  <c:v>Jan.'19</c:v>
                </c:pt>
              </c:strCache>
            </c:strRef>
          </c:cat>
          <c:val>
            <c:numRef>
              <c:f>Pers.Consump.!$B$96:$B$212</c:f>
              <c:numCache>
                <c:formatCode>"$"#,##0</c:formatCode>
                <c:ptCount val="117"/>
                <c:pt idx="0">
                  <c:v>-12.5</c:v>
                </c:pt>
                <c:pt idx="1">
                  <c:v>59.6</c:v>
                </c:pt>
                <c:pt idx="2">
                  <c:v>150.1</c:v>
                </c:pt>
                <c:pt idx="3">
                  <c:v>180.4</c:v>
                </c:pt>
                <c:pt idx="4">
                  <c:v>184</c:v>
                </c:pt>
                <c:pt idx="5">
                  <c:v>211</c:v>
                </c:pt>
                <c:pt idx="6">
                  <c:v>200.3</c:v>
                </c:pt>
                <c:pt idx="7">
                  <c:v>135.30000000000001</c:v>
                </c:pt>
                <c:pt idx="8">
                  <c:v>246.8</c:v>
                </c:pt>
                <c:pt idx="9">
                  <c:v>262.10000000000002</c:v>
                </c:pt>
                <c:pt idx="10">
                  <c:v>310.7</c:v>
                </c:pt>
                <c:pt idx="11">
                  <c:v>268.3</c:v>
                </c:pt>
                <c:pt idx="12">
                  <c:v>295.60000000000002</c:v>
                </c:pt>
                <c:pt idx="13">
                  <c:v>268.3</c:v>
                </c:pt>
                <c:pt idx="14">
                  <c:v>259</c:v>
                </c:pt>
                <c:pt idx="15">
                  <c:v>231.1</c:v>
                </c:pt>
                <c:pt idx="16">
                  <c:v>206.3</c:v>
                </c:pt>
                <c:pt idx="17">
                  <c:v>206.1</c:v>
                </c:pt>
                <c:pt idx="18">
                  <c:v>202</c:v>
                </c:pt>
                <c:pt idx="19">
                  <c:v>167.9</c:v>
                </c:pt>
                <c:pt idx="20">
                  <c:v>178.2</c:v>
                </c:pt>
                <c:pt idx="21">
                  <c:v>166.4</c:v>
                </c:pt>
                <c:pt idx="22">
                  <c:v>118.6</c:v>
                </c:pt>
                <c:pt idx="23">
                  <c:v>110.7</c:v>
                </c:pt>
                <c:pt idx="24">
                  <c:v>153</c:v>
                </c:pt>
                <c:pt idx="25">
                  <c:v>214.2</c:v>
                </c:pt>
                <c:pt idx="26">
                  <c:v>153.5</c:v>
                </c:pt>
                <c:pt idx="27">
                  <c:v>173.9</c:v>
                </c:pt>
                <c:pt idx="28">
                  <c:v>183.7</c:v>
                </c:pt>
                <c:pt idx="29">
                  <c:v>140.19999999999999</c:v>
                </c:pt>
                <c:pt idx="30">
                  <c:v>145.6</c:v>
                </c:pt>
                <c:pt idx="31">
                  <c:v>138.80000000000001</c:v>
                </c:pt>
                <c:pt idx="32">
                  <c:v>140.1</c:v>
                </c:pt>
                <c:pt idx="33">
                  <c:v>131.4</c:v>
                </c:pt>
                <c:pt idx="34">
                  <c:v>191.6</c:v>
                </c:pt>
                <c:pt idx="35">
                  <c:v>189.8</c:v>
                </c:pt>
                <c:pt idx="36">
                  <c:v>179.4</c:v>
                </c:pt>
                <c:pt idx="37">
                  <c:v>109.7</c:v>
                </c:pt>
                <c:pt idx="38">
                  <c:v>133.6</c:v>
                </c:pt>
                <c:pt idx="39">
                  <c:v>107.3</c:v>
                </c:pt>
                <c:pt idx="40">
                  <c:v>137.30000000000001</c:v>
                </c:pt>
                <c:pt idx="41">
                  <c:v>153.30000000000001</c:v>
                </c:pt>
                <c:pt idx="42">
                  <c:v>140.19999999999999</c:v>
                </c:pt>
                <c:pt idx="43">
                  <c:v>165.2</c:v>
                </c:pt>
                <c:pt idx="44">
                  <c:v>174.3</c:v>
                </c:pt>
                <c:pt idx="45">
                  <c:v>202.2</c:v>
                </c:pt>
                <c:pt idx="46">
                  <c:v>207.7</c:v>
                </c:pt>
                <c:pt idx="47">
                  <c:v>210.6</c:v>
                </c:pt>
                <c:pt idx="48">
                  <c:v>134.30000000000001</c:v>
                </c:pt>
                <c:pt idx="49">
                  <c:v>201.7</c:v>
                </c:pt>
                <c:pt idx="50">
                  <c:v>245.5</c:v>
                </c:pt>
                <c:pt idx="51">
                  <c:v>298.7</c:v>
                </c:pt>
                <c:pt idx="52">
                  <c:v>291</c:v>
                </c:pt>
                <c:pt idx="53">
                  <c:v>339.2</c:v>
                </c:pt>
                <c:pt idx="54">
                  <c:v>352.5</c:v>
                </c:pt>
                <c:pt idx="55">
                  <c:v>417.7</c:v>
                </c:pt>
                <c:pt idx="56">
                  <c:v>392</c:v>
                </c:pt>
                <c:pt idx="57">
                  <c:v>428.9</c:v>
                </c:pt>
                <c:pt idx="58">
                  <c:v>419.5</c:v>
                </c:pt>
                <c:pt idx="59">
                  <c:v>445.5</c:v>
                </c:pt>
                <c:pt idx="60">
                  <c:v>512.6</c:v>
                </c:pt>
                <c:pt idx="61">
                  <c:v>478.6</c:v>
                </c:pt>
                <c:pt idx="62">
                  <c:v>461</c:v>
                </c:pt>
                <c:pt idx="63">
                  <c:v>455.5</c:v>
                </c:pt>
                <c:pt idx="64">
                  <c:v>473</c:v>
                </c:pt>
                <c:pt idx="65">
                  <c:v>434</c:v>
                </c:pt>
                <c:pt idx="66">
                  <c:v>453.4</c:v>
                </c:pt>
                <c:pt idx="67">
                  <c:v>401.4</c:v>
                </c:pt>
                <c:pt idx="68">
                  <c:v>410.4</c:v>
                </c:pt>
                <c:pt idx="69">
                  <c:v>342.4</c:v>
                </c:pt>
                <c:pt idx="70">
                  <c:v>329.8</c:v>
                </c:pt>
                <c:pt idx="71">
                  <c:v>333.6</c:v>
                </c:pt>
                <c:pt idx="72">
                  <c:v>320.60000000000002</c:v>
                </c:pt>
                <c:pt idx="73">
                  <c:v>366.9</c:v>
                </c:pt>
                <c:pt idx="74">
                  <c:v>308.8</c:v>
                </c:pt>
                <c:pt idx="75">
                  <c:v>316.8</c:v>
                </c:pt>
                <c:pt idx="76">
                  <c:v>305.3</c:v>
                </c:pt>
                <c:pt idx="77">
                  <c:v>353.7</c:v>
                </c:pt>
                <c:pt idx="78">
                  <c:v>312.8</c:v>
                </c:pt>
                <c:pt idx="79">
                  <c:v>297.10000000000002</c:v>
                </c:pt>
                <c:pt idx="80">
                  <c:v>327.60000000000002</c:v>
                </c:pt>
                <c:pt idx="81">
                  <c:v>333.5</c:v>
                </c:pt>
                <c:pt idx="82">
                  <c:v>328.5</c:v>
                </c:pt>
                <c:pt idx="83">
                  <c:v>343.2</c:v>
                </c:pt>
                <c:pt idx="84">
                  <c:v>333.8</c:v>
                </c:pt>
                <c:pt idx="85">
                  <c:v>258.7</c:v>
                </c:pt>
                <c:pt idx="86">
                  <c:v>351.6</c:v>
                </c:pt>
                <c:pt idx="87">
                  <c:v>321.10000000000002</c:v>
                </c:pt>
                <c:pt idx="88">
                  <c:v>304</c:v>
                </c:pt>
                <c:pt idx="89">
                  <c:v>279.7</c:v>
                </c:pt>
                <c:pt idx="90">
                  <c:v>286.89999999999998</c:v>
                </c:pt>
                <c:pt idx="91">
                  <c:v>286.7</c:v>
                </c:pt>
                <c:pt idx="92">
                  <c:v>318</c:v>
                </c:pt>
                <c:pt idx="93">
                  <c:v>340.5</c:v>
                </c:pt>
                <c:pt idx="94">
                  <c:v>374.8</c:v>
                </c:pt>
                <c:pt idx="95">
                  <c:v>377.9</c:v>
                </c:pt>
                <c:pt idx="96">
                  <c:v>358.1</c:v>
                </c:pt>
                <c:pt idx="97">
                  <c:v>347.2</c:v>
                </c:pt>
                <c:pt idx="98">
                  <c:v>326.7</c:v>
                </c:pt>
                <c:pt idx="99">
                  <c:v>369.9</c:v>
                </c:pt>
                <c:pt idx="100">
                  <c:v>412</c:v>
                </c:pt>
                <c:pt idx="101">
                  <c:v>407.1</c:v>
                </c:pt>
                <c:pt idx="102">
                  <c:v>440.6</c:v>
                </c:pt>
                <c:pt idx="103">
                  <c:v>470.7</c:v>
                </c:pt>
                <c:pt idx="104">
                  <c:v>389.3</c:v>
                </c:pt>
                <c:pt idx="105">
                  <c:v>408.9</c:v>
                </c:pt>
                <c:pt idx="106">
                  <c:v>385.3</c:v>
                </c:pt>
                <c:pt idx="107">
                  <c:v>215.7</c:v>
                </c:pt>
                <c:pt idx="108">
                  <c:v>309.3</c:v>
                </c:pt>
                <c:pt idx="109">
                  <c:v>297.8</c:v>
                </c:pt>
                <c:pt idx="110">
                  <c:v>354.2</c:v>
                </c:pt>
                <c:pt idx="111">
                  <c:v>347.7</c:v>
                </c:pt>
                <c:pt idx="112">
                  <c:v>337.6</c:v>
                </c:pt>
                <c:pt idx="113">
                  <c:v>337.2</c:v>
                </c:pt>
                <c:pt idx="114">
                  <c:v>326.10000000000002</c:v>
                </c:pt>
                <c:pt idx="115">
                  <c:v>309.39999999999998</c:v>
                </c:pt>
                <c:pt idx="116">
                  <c:v>336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F6-4604-ABA1-0DFC0F3E60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6878792"/>
        <c:axId val="2136881640"/>
      </c:lineChart>
      <c:catAx>
        <c:axId val="2136878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-5400000" vert="horz"/>
          <a:lstStyle/>
          <a:p>
            <a:pPr>
              <a:defRPr sz="1600" b="1"/>
            </a:pPr>
            <a:endParaRPr lang="en-US"/>
          </a:p>
        </c:txPr>
        <c:crossAx val="2136881640"/>
        <c:crosses val="autoZero"/>
        <c:auto val="1"/>
        <c:lblAlgn val="ctr"/>
        <c:lblOffset val="100"/>
        <c:noMultiLvlLbl val="0"/>
      </c:catAx>
      <c:valAx>
        <c:axId val="2136881640"/>
        <c:scaling>
          <c:orientation val="minMax"/>
        </c:scaling>
        <c:delete val="0"/>
        <c:axPos val="l"/>
        <c:majorGridlines/>
        <c:numFmt formatCode="&quot;$&quot;#,##0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68787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88900">
              <a:solidFill>
                <a:schemeClr val="accent5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ConsSentiment!$C$16:$C$132</c:f>
              <c:strCache>
                <c:ptCount val="109"/>
                <c:pt idx="0">
                  <c:v>Jan.'10</c:v>
                </c:pt>
                <c:pt idx="12">
                  <c:v>Jan.'11</c:v>
                </c:pt>
                <c:pt idx="24">
                  <c:v>Jan.'12</c:v>
                </c:pt>
                <c:pt idx="36">
                  <c:v>Jan.'13</c:v>
                </c:pt>
                <c:pt idx="48">
                  <c:v>Jan.'14</c:v>
                </c:pt>
                <c:pt idx="60">
                  <c:v>Jan.'15</c:v>
                </c:pt>
                <c:pt idx="72">
                  <c:v>Jan.'16</c:v>
                </c:pt>
                <c:pt idx="84">
                  <c:v>Jan.'17</c:v>
                </c:pt>
                <c:pt idx="96">
                  <c:v>Jan.'18</c:v>
                </c:pt>
                <c:pt idx="108">
                  <c:v>Jan.'19</c:v>
                </c:pt>
              </c:strCache>
            </c:strRef>
          </c:cat>
          <c:val>
            <c:numRef>
              <c:f>ConsSentiment!$B$16:$B$132</c:f>
              <c:numCache>
                <c:formatCode>0.0</c:formatCode>
                <c:ptCount val="117"/>
                <c:pt idx="0">
                  <c:v>74.400000000000006</c:v>
                </c:pt>
                <c:pt idx="1">
                  <c:v>73.599999999999994</c:v>
                </c:pt>
                <c:pt idx="2">
                  <c:v>73.599999999999994</c:v>
                </c:pt>
                <c:pt idx="3">
                  <c:v>72.2</c:v>
                </c:pt>
                <c:pt idx="4">
                  <c:v>73.599999999999994</c:v>
                </c:pt>
                <c:pt idx="5">
                  <c:v>76</c:v>
                </c:pt>
                <c:pt idx="6">
                  <c:v>67.8</c:v>
                </c:pt>
                <c:pt idx="7">
                  <c:v>68.900000000000006</c:v>
                </c:pt>
                <c:pt idx="8">
                  <c:v>68.2</c:v>
                </c:pt>
                <c:pt idx="9">
                  <c:v>67.7</c:v>
                </c:pt>
                <c:pt idx="10">
                  <c:v>71.599999999999994</c:v>
                </c:pt>
                <c:pt idx="11">
                  <c:v>74.5</c:v>
                </c:pt>
                <c:pt idx="12">
                  <c:v>74.2</c:v>
                </c:pt>
                <c:pt idx="13">
                  <c:v>77.5</c:v>
                </c:pt>
                <c:pt idx="14">
                  <c:v>67.5</c:v>
                </c:pt>
                <c:pt idx="15">
                  <c:v>69.8</c:v>
                </c:pt>
                <c:pt idx="16">
                  <c:v>74.3</c:v>
                </c:pt>
                <c:pt idx="17">
                  <c:v>71.5</c:v>
                </c:pt>
                <c:pt idx="18">
                  <c:v>63.7</c:v>
                </c:pt>
                <c:pt idx="19">
                  <c:v>55.8</c:v>
                </c:pt>
                <c:pt idx="20">
                  <c:v>59.5</c:v>
                </c:pt>
                <c:pt idx="21">
                  <c:v>60.8</c:v>
                </c:pt>
                <c:pt idx="22">
                  <c:v>63.7</c:v>
                </c:pt>
                <c:pt idx="23">
                  <c:v>69.900000000000006</c:v>
                </c:pt>
                <c:pt idx="24">
                  <c:v>75</c:v>
                </c:pt>
                <c:pt idx="25">
                  <c:v>75.3</c:v>
                </c:pt>
                <c:pt idx="26">
                  <c:v>76.2</c:v>
                </c:pt>
                <c:pt idx="27">
                  <c:v>76.400000000000006</c:v>
                </c:pt>
                <c:pt idx="28">
                  <c:v>79.3</c:v>
                </c:pt>
                <c:pt idx="29">
                  <c:v>73.2</c:v>
                </c:pt>
                <c:pt idx="30">
                  <c:v>72.3</c:v>
                </c:pt>
                <c:pt idx="31">
                  <c:v>74.3</c:v>
                </c:pt>
                <c:pt idx="32">
                  <c:v>78.3</c:v>
                </c:pt>
                <c:pt idx="33">
                  <c:v>82.6</c:v>
                </c:pt>
                <c:pt idx="34">
                  <c:v>82.7</c:v>
                </c:pt>
                <c:pt idx="35">
                  <c:v>72.900000000000006</c:v>
                </c:pt>
                <c:pt idx="36">
                  <c:v>73.8</c:v>
                </c:pt>
                <c:pt idx="37">
                  <c:v>77.599999999999994</c:v>
                </c:pt>
                <c:pt idx="38">
                  <c:v>78.599999999999994</c:v>
                </c:pt>
                <c:pt idx="39">
                  <c:v>76.400000000000006</c:v>
                </c:pt>
                <c:pt idx="40">
                  <c:v>84.5</c:v>
                </c:pt>
                <c:pt idx="41">
                  <c:v>84.1</c:v>
                </c:pt>
                <c:pt idx="42">
                  <c:v>85.1</c:v>
                </c:pt>
                <c:pt idx="43">
                  <c:v>82.1</c:v>
                </c:pt>
                <c:pt idx="44">
                  <c:v>77.5</c:v>
                </c:pt>
                <c:pt idx="45">
                  <c:v>73.2</c:v>
                </c:pt>
                <c:pt idx="46">
                  <c:v>75.099999999999994</c:v>
                </c:pt>
                <c:pt idx="47">
                  <c:v>82.5</c:v>
                </c:pt>
                <c:pt idx="48">
                  <c:v>81.2</c:v>
                </c:pt>
                <c:pt idx="49">
                  <c:v>81.599999999999994</c:v>
                </c:pt>
                <c:pt idx="50">
                  <c:v>80</c:v>
                </c:pt>
                <c:pt idx="51">
                  <c:v>84.1</c:v>
                </c:pt>
                <c:pt idx="52">
                  <c:v>81.900000000000006</c:v>
                </c:pt>
                <c:pt idx="53">
                  <c:v>82.5</c:v>
                </c:pt>
                <c:pt idx="54">
                  <c:v>81.8</c:v>
                </c:pt>
                <c:pt idx="55">
                  <c:v>82.5</c:v>
                </c:pt>
                <c:pt idx="56">
                  <c:v>84.6</c:v>
                </c:pt>
                <c:pt idx="57">
                  <c:v>86.9</c:v>
                </c:pt>
                <c:pt idx="58">
                  <c:v>88.8</c:v>
                </c:pt>
                <c:pt idx="59">
                  <c:v>93.6</c:v>
                </c:pt>
                <c:pt idx="60">
                  <c:v>98.1</c:v>
                </c:pt>
                <c:pt idx="61">
                  <c:v>95.4</c:v>
                </c:pt>
                <c:pt idx="62">
                  <c:v>93</c:v>
                </c:pt>
                <c:pt idx="63">
                  <c:v>95.9</c:v>
                </c:pt>
                <c:pt idx="64">
                  <c:v>90.7</c:v>
                </c:pt>
                <c:pt idx="65">
                  <c:v>96.1</c:v>
                </c:pt>
                <c:pt idx="66">
                  <c:v>93.1</c:v>
                </c:pt>
                <c:pt idx="67">
                  <c:v>91.9</c:v>
                </c:pt>
                <c:pt idx="68">
                  <c:v>87.2</c:v>
                </c:pt>
                <c:pt idx="69">
                  <c:v>90</c:v>
                </c:pt>
                <c:pt idx="70">
                  <c:v>91.3</c:v>
                </c:pt>
                <c:pt idx="71">
                  <c:v>92.6</c:v>
                </c:pt>
                <c:pt idx="72">
                  <c:v>92</c:v>
                </c:pt>
                <c:pt idx="73">
                  <c:v>91.7</c:v>
                </c:pt>
                <c:pt idx="74">
                  <c:v>91</c:v>
                </c:pt>
                <c:pt idx="75">
                  <c:v>89</c:v>
                </c:pt>
                <c:pt idx="76">
                  <c:v>94.7</c:v>
                </c:pt>
                <c:pt idx="77">
                  <c:v>93.5</c:v>
                </c:pt>
                <c:pt idx="78">
                  <c:v>90</c:v>
                </c:pt>
                <c:pt idx="79">
                  <c:v>89.8</c:v>
                </c:pt>
                <c:pt idx="80">
                  <c:v>91.2</c:v>
                </c:pt>
                <c:pt idx="81">
                  <c:v>87.2</c:v>
                </c:pt>
                <c:pt idx="82">
                  <c:v>93.8</c:v>
                </c:pt>
                <c:pt idx="83">
                  <c:v>98.2</c:v>
                </c:pt>
                <c:pt idx="84">
                  <c:v>98.5</c:v>
                </c:pt>
                <c:pt idx="85">
                  <c:v>96.3</c:v>
                </c:pt>
                <c:pt idx="86">
                  <c:v>96.9</c:v>
                </c:pt>
                <c:pt idx="87">
                  <c:v>97</c:v>
                </c:pt>
                <c:pt idx="88">
                  <c:v>97.1</c:v>
                </c:pt>
                <c:pt idx="89">
                  <c:v>95</c:v>
                </c:pt>
                <c:pt idx="90">
                  <c:v>93.4</c:v>
                </c:pt>
                <c:pt idx="91">
                  <c:v>96.8</c:v>
                </c:pt>
                <c:pt idx="92">
                  <c:v>95.1</c:v>
                </c:pt>
                <c:pt idx="93">
                  <c:v>100.7</c:v>
                </c:pt>
                <c:pt idx="94">
                  <c:v>98.5</c:v>
                </c:pt>
                <c:pt idx="95">
                  <c:v>95.9</c:v>
                </c:pt>
                <c:pt idx="96">
                  <c:v>95.7</c:v>
                </c:pt>
                <c:pt idx="97">
                  <c:v>99.7</c:v>
                </c:pt>
                <c:pt idx="98">
                  <c:v>101.4</c:v>
                </c:pt>
                <c:pt idx="99">
                  <c:v>98.8</c:v>
                </c:pt>
                <c:pt idx="100">
                  <c:v>98</c:v>
                </c:pt>
                <c:pt idx="101">
                  <c:v>98.2</c:v>
                </c:pt>
                <c:pt idx="102">
                  <c:v>97.9</c:v>
                </c:pt>
                <c:pt idx="103">
                  <c:v>96.2</c:v>
                </c:pt>
                <c:pt idx="104">
                  <c:v>100.1</c:v>
                </c:pt>
                <c:pt idx="105">
                  <c:v>98.6</c:v>
                </c:pt>
                <c:pt idx="106">
                  <c:v>97.5</c:v>
                </c:pt>
                <c:pt idx="107">
                  <c:v>98.3</c:v>
                </c:pt>
                <c:pt idx="108">
                  <c:v>91.2</c:v>
                </c:pt>
                <c:pt idx="109">
                  <c:v>93.8</c:v>
                </c:pt>
                <c:pt idx="110">
                  <c:v>98.4</c:v>
                </c:pt>
                <c:pt idx="111">
                  <c:v>97.2</c:v>
                </c:pt>
                <c:pt idx="112">
                  <c:v>100</c:v>
                </c:pt>
                <c:pt idx="113">
                  <c:v>98.2</c:v>
                </c:pt>
                <c:pt idx="114">
                  <c:v>98.4</c:v>
                </c:pt>
                <c:pt idx="115">
                  <c:v>89.8</c:v>
                </c:pt>
                <c:pt idx="116">
                  <c:v>93.2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D1-4F3B-9BEE-625DBD8B2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6938648"/>
        <c:axId val="2136941704"/>
      </c:lineChart>
      <c:catAx>
        <c:axId val="2136938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600" b="1"/>
            </a:pPr>
            <a:endParaRPr lang="en-US"/>
          </a:p>
        </c:txPr>
        <c:crossAx val="2136941704"/>
        <c:crosses val="autoZero"/>
        <c:auto val="1"/>
        <c:lblAlgn val="ctr"/>
        <c:lblOffset val="100"/>
        <c:noMultiLvlLbl val="0"/>
      </c:catAx>
      <c:valAx>
        <c:axId val="2136941704"/>
        <c:scaling>
          <c:orientation val="minMax"/>
          <c:min val="40"/>
        </c:scaling>
        <c:delete val="0"/>
        <c:axPos val="l"/>
        <c:majorGridlines/>
        <c:numFmt formatCode="0" sourceLinked="0"/>
        <c:majorTickMark val="out"/>
        <c:minorTickMark val="none"/>
        <c:tickLblPos val="low"/>
        <c:txPr>
          <a:bodyPr/>
          <a:lstStyle/>
          <a:p>
            <a:pPr>
              <a:defRPr sz="1600" b="1"/>
            </a:pPr>
            <a:endParaRPr lang="en-US"/>
          </a:p>
        </c:txPr>
        <c:crossAx val="21369386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889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CES!$C$28:$C$133</c:f>
              <c:numCache>
                <c:formatCode>mmm\-yy</c:formatCode>
                <c:ptCount val="106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41061</c:v>
                </c:pt>
                <c:pt idx="18">
                  <c:v>41091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  <c:pt idx="29">
                  <c:v>41426</c:v>
                </c:pt>
                <c:pt idx="30">
                  <c:v>41456</c:v>
                </c:pt>
                <c:pt idx="31">
                  <c:v>41487</c:v>
                </c:pt>
                <c:pt idx="32">
                  <c:v>41518</c:v>
                </c:pt>
                <c:pt idx="33">
                  <c:v>41548</c:v>
                </c:pt>
                <c:pt idx="34">
                  <c:v>41579</c:v>
                </c:pt>
                <c:pt idx="35">
                  <c:v>41609</c:v>
                </c:pt>
                <c:pt idx="36">
                  <c:v>41640</c:v>
                </c:pt>
                <c:pt idx="37">
                  <c:v>41671</c:v>
                </c:pt>
                <c:pt idx="38">
                  <c:v>41699</c:v>
                </c:pt>
                <c:pt idx="39">
                  <c:v>41730</c:v>
                </c:pt>
                <c:pt idx="40">
                  <c:v>41760</c:v>
                </c:pt>
                <c:pt idx="41">
                  <c:v>41791</c:v>
                </c:pt>
                <c:pt idx="42">
                  <c:v>41821</c:v>
                </c:pt>
                <c:pt idx="43">
                  <c:v>41852</c:v>
                </c:pt>
                <c:pt idx="44">
                  <c:v>41883</c:v>
                </c:pt>
                <c:pt idx="45">
                  <c:v>41913</c:v>
                </c:pt>
                <c:pt idx="46">
                  <c:v>41944</c:v>
                </c:pt>
                <c:pt idx="47">
                  <c:v>41974</c:v>
                </c:pt>
                <c:pt idx="48">
                  <c:v>42005</c:v>
                </c:pt>
                <c:pt idx="49">
                  <c:v>42036</c:v>
                </c:pt>
                <c:pt idx="50">
                  <c:v>42064</c:v>
                </c:pt>
                <c:pt idx="51">
                  <c:v>42095</c:v>
                </c:pt>
                <c:pt idx="52">
                  <c:v>42125</c:v>
                </c:pt>
                <c:pt idx="53">
                  <c:v>42156</c:v>
                </c:pt>
                <c:pt idx="54">
                  <c:v>42186</c:v>
                </c:pt>
                <c:pt idx="55">
                  <c:v>42217</c:v>
                </c:pt>
                <c:pt idx="56">
                  <c:v>42248</c:v>
                </c:pt>
                <c:pt idx="57">
                  <c:v>42278</c:v>
                </c:pt>
                <c:pt idx="58">
                  <c:v>42309</c:v>
                </c:pt>
                <c:pt idx="59">
                  <c:v>42339</c:v>
                </c:pt>
                <c:pt idx="60">
                  <c:v>42370</c:v>
                </c:pt>
                <c:pt idx="61">
                  <c:v>42401</c:v>
                </c:pt>
                <c:pt idx="62">
                  <c:v>42430</c:v>
                </c:pt>
                <c:pt idx="63">
                  <c:v>42461</c:v>
                </c:pt>
                <c:pt idx="64">
                  <c:v>42491</c:v>
                </c:pt>
                <c:pt idx="65">
                  <c:v>42522</c:v>
                </c:pt>
                <c:pt idx="66">
                  <c:v>42552</c:v>
                </c:pt>
                <c:pt idx="67">
                  <c:v>42583</c:v>
                </c:pt>
                <c:pt idx="68">
                  <c:v>42614</c:v>
                </c:pt>
                <c:pt idx="69">
                  <c:v>42644</c:v>
                </c:pt>
                <c:pt idx="70">
                  <c:v>42675</c:v>
                </c:pt>
                <c:pt idx="71">
                  <c:v>42705</c:v>
                </c:pt>
                <c:pt idx="72">
                  <c:v>42736</c:v>
                </c:pt>
                <c:pt idx="73">
                  <c:v>42767</c:v>
                </c:pt>
                <c:pt idx="74">
                  <c:v>42795</c:v>
                </c:pt>
                <c:pt idx="75">
                  <c:v>42826</c:v>
                </c:pt>
                <c:pt idx="76">
                  <c:v>42856</c:v>
                </c:pt>
                <c:pt idx="77">
                  <c:v>42887</c:v>
                </c:pt>
                <c:pt idx="78">
                  <c:v>42917</c:v>
                </c:pt>
                <c:pt idx="79">
                  <c:v>42948</c:v>
                </c:pt>
                <c:pt idx="80">
                  <c:v>42979</c:v>
                </c:pt>
                <c:pt idx="81">
                  <c:v>43009</c:v>
                </c:pt>
                <c:pt idx="82">
                  <c:v>43040</c:v>
                </c:pt>
                <c:pt idx="83">
                  <c:v>43070</c:v>
                </c:pt>
                <c:pt idx="84">
                  <c:v>43101</c:v>
                </c:pt>
                <c:pt idx="85">
                  <c:v>43132</c:v>
                </c:pt>
                <c:pt idx="86">
                  <c:v>43160</c:v>
                </c:pt>
                <c:pt idx="87">
                  <c:v>43191</c:v>
                </c:pt>
                <c:pt idx="88">
                  <c:v>43221</c:v>
                </c:pt>
                <c:pt idx="89">
                  <c:v>43252</c:v>
                </c:pt>
                <c:pt idx="90">
                  <c:v>43282</c:v>
                </c:pt>
                <c:pt idx="91">
                  <c:v>43313</c:v>
                </c:pt>
                <c:pt idx="92">
                  <c:v>43344</c:v>
                </c:pt>
                <c:pt idx="93">
                  <c:v>43374</c:v>
                </c:pt>
                <c:pt idx="94">
                  <c:v>43405</c:v>
                </c:pt>
                <c:pt idx="95">
                  <c:v>43435</c:v>
                </c:pt>
                <c:pt idx="96">
                  <c:v>43466</c:v>
                </c:pt>
                <c:pt idx="97">
                  <c:v>43497</c:v>
                </c:pt>
                <c:pt idx="98">
                  <c:v>43525</c:v>
                </c:pt>
                <c:pt idx="99">
                  <c:v>43556</c:v>
                </c:pt>
                <c:pt idx="100">
                  <c:v>43586</c:v>
                </c:pt>
                <c:pt idx="101">
                  <c:v>43617</c:v>
                </c:pt>
                <c:pt idx="102">
                  <c:v>43647</c:v>
                </c:pt>
                <c:pt idx="103">
                  <c:v>43678</c:v>
                </c:pt>
                <c:pt idx="104">
                  <c:v>43709</c:v>
                </c:pt>
                <c:pt idx="105">
                  <c:v>43739</c:v>
                </c:pt>
              </c:numCache>
            </c:numRef>
          </c:cat>
          <c:val>
            <c:numRef>
              <c:f>CES!$E$28:$E$133</c:f>
              <c:numCache>
                <c:formatCode>0.0%</c:formatCode>
                <c:ptCount val="106"/>
                <c:pt idx="0">
                  <c:v>1.0909090909091E-2</c:v>
                </c:pt>
                <c:pt idx="1">
                  <c:v>1.56964598272262E-2</c:v>
                </c:pt>
                <c:pt idx="2">
                  <c:v>1.6764459346185999E-2</c:v>
                </c:pt>
                <c:pt idx="3">
                  <c:v>1.43132397467658E-2</c:v>
                </c:pt>
                <c:pt idx="4">
                  <c:v>7.56503755306404E-3</c:v>
                </c:pt>
                <c:pt idx="5">
                  <c:v>1.00414756603362E-2</c:v>
                </c:pt>
                <c:pt idx="6">
                  <c:v>9.4682373665089196E-3</c:v>
                </c:pt>
                <c:pt idx="7">
                  <c:v>1.01037834275988E-2</c:v>
                </c:pt>
                <c:pt idx="8">
                  <c:v>1.2762680162834199E-2</c:v>
                </c:pt>
                <c:pt idx="9">
                  <c:v>1.0098792535675E-2</c:v>
                </c:pt>
                <c:pt idx="10">
                  <c:v>1.16642023985545E-2</c:v>
                </c:pt>
                <c:pt idx="11">
                  <c:v>1.14507999123383E-2</c:v>
                </c:pt>
                <c:pt idx="12">
                  <c:v>1.9334532374100499E-2</c:v>
                </c:pt>
                <c:pt idx="13">
                  <c:v>1.7288342876202099E-2</c:v>
                </c:pt>
                <c:pt idx="14">
                  <c:v>1.7642209398186299E-2</c:v>
                </c:pt>
                <c:pt idx="15">
                  <c:v>1.27544097693351E-2</c:v>
                </c:pt>
                <c:pt idx="16">
                  <c:v>1.42062334575703E-2</c:v>
                </c:pt>
                <c:pt idx="17">
                  <c:v>1.68035444132268E-2</c:v>
                </c:pt>
                <c:pt idx="18">
                  <c:v>1.42327407568983E-2</c:v>
                </c:pt>
                <c:pt idx="19">
                  <c:v>1.48953519978257E-2</c:v>
                </c:pt>
                <c:pt idx="20">
                  <c:v>1.59695817490495E-2</c:v>
                </c:pt>
                <c:pt idx="21">
                  <c:v>1.86915887850467E-2</c:v>
                </c:pt>
                <c:pt idx="22">
                  <c:v>2.3600736169752098E-2</c:v>
                </c:pt>
                <c:pt idx="23">
                  <c:v>2.2371485835003702E-2</c:v>
                </c:pt>
                <c:pt idx="24">
                  <c:v>1.6982796647552E-2</c:v>
                </c:pt>
                <c:pt idx="25">
                  <c:v>1.6666666666666601E-2</c:v>
                </c:pt>
                <c:pt idx="26">
                  <c:v>1.4365953769712701E-2</c:v>
                </c:pt>
                <c:pt idx="27">
                  <c:v>1.66130760986067E-2</c:v>
                </c:pt>
                <c:pt idx="28">
                  <c:v>1.80549637835534E-2</c:v>
                </c:pt>
                <c:pt idx="29">
                  <c:v>1.87576385567776E-2</c:v>
                </c:pt>
                <c:pt idx="30">
                  <c:v>2.13989999462336E-2</c:v>
                </c:pt>
                <c:pt idx="31">
                  <c:v>2.10509400610637E-2</c:v>
                </c:pt>
                <c:pt idx="32">
                  <c:v>2.2668947818648401E-2</c:v>
                </c:pt>
                <c:pt idx="33">
                  <c:v>2.3575848090463099E-2</c:v>
                </c:pt>
                <c:pt idx="34">
                  <c:v>2.2051824431517798E-2</c:v>
                </c:pt>
                <c:pt idx="35">
                  <c:v>2.41602204090283E-2</c:v>
                </c:pt>
                <c:pt idx="36">
                  <c:v>2.56451962697897E-2</c:v>
                </c:pt>
                <c:pt idx="37">
                  <c:v>2.06396130072561E-2</c:v>
                </c:pt>
                <c:pt idx="38">
                  <c:v>2.6993930358854199E-2</c:v>
                </c:pt>
                <c:pt idx="39">
                  <c:v>2.8571428571428699E-2</c:v>
                </c:pt>
                <c:pt idx="40">
                  <c:v>2.8773214752811901E-2</c:v>
                </c:pt>
                <c:pt idx="41">
                  <c:v>2.64969747548509E-2</c:v>
                </c:pt>
                <c:pt idx="42">
                  <c:v>2.4319629415170799E-2</c:v>
                </c:pt>
                <c:pt idx="43">
                  <c:v>2.47088448221593E-2</c:v>
                </c:pt>
                <c:pt idx="44">
                  <c:v>2.5146382266834098E-2</c:v>
                </c:pt>
                <c:pt idx="45">
                  <c:v>2.79312141740489E-2</c:v>
                </c:pt>
                <c:pt idx="46">
                  <c:v>2.8561080353909099E-2</c:v>
                </c:pt>
                <c:pt idx="47">
                  <c:v>2.9487842731505499E-2</c:v>
                </c:pt>
                <c:pt idx="48">
                  <c:v>2.80699899561241E-2</c:v>
                </c:pt>
                <c:pt idx="49">
                  <c:v>3.2229185317815399E-2</c:v>
                </c:pt>
                <c:pt idx="50">
                  <c:v>2.6077038726735498E-2</c:v>
                </c:pt>
                <c:pt idx="51">
                  <c:v>2.4138991389913898E-2</c:v>
                </c:pt>
                <c:pt idx="52">
                  <c:v>2.5527587083651101E-2</c:v>
                </c:pt>
                <c:pt idx="53">
                  <c:v>2.6981707317073101E-2</c:v>
                </c:pt>
                <c:pt idx="54">
                  <c:v>3.2221594120972197E-2</c:v>
                </c:pt>
                <c:pt idx="55">
                  <c:v>3.1433983515077202E-2</c:v>
                </c:pt>
                <c:pt idx="56">
                  <c:v>2.84563210770565E-2</c:v>
                </c:pt>
                <c:pt idx="57">
                  <c:v>2.9605596674439998E-2</c:v>
                </c:pt>
                <c:pt idx="58">
                  <c:v>2.7566779013028699E-2</c:v>
                </c:pt>
                <c:pt idx="59">
                  <c:v>2.83417085427136E-2</c:v>
                </c:pt>
                <c:pt idx="60">
                  <c:v>2.7046482928835901E-2</c:v>
                </c:pt>
                <c:pt idx="61">
                  <c:v>2.80087750624969E-2</c:v>
                </c:pt>
                <c:pt idx="62">
                  <c:v>2.7384801940177901E-2</c:v>
                </c:pt>
                <c:pt idx="63">
                  <c:v>2.9374968723414802E-2</c:v>
                </c:pt>
                <c:pt idx="64">
                  <c:v>2.5536767987305999E-2</c:v>
                </c:pt>
                <c:pt idx="65">
                  <c:v>2.3601009351343499E-2</c:v>
                </c:pt>
                <c:pt idx="66">
                  <c:v>2.4992532111918899E-2</c:v>
                </c:pt>
                <c:pt idx="67">
                  <c:v>2.4122698168461899E-2</c:v>
                </c:pt>
                <c:pt idx="68">
                  <c:v>2.5586353944562899E-2</c:v>
                </c:pt>
                <c:pt idx="69">
                  <c:v>1.57557853274248E-2</c:v>
                </c:pt>
                <c:pt idx="70">
                  <c:v>2.0463112547119099E-2</c:v>
                </c:pt>
                <c:pt idx="71">
                  <c:v>1.9106724003127299E-2</c:v>
                </c:pt>
                <c:pt idx="72">
                  <c:v>2.4531891458896601E-2</c:v>
                </c:pt>
                <c:pt idx="73">
                  <c:v>2.42679900744418E-2</c:v>
                </c:pt>
                <c:pt idx="74">
                  <c:v>2.30648175469657E-2</c:v>
                </c:pt>
                <c:pt idx="75">
                  <c:v>1.7647058823529599E-2</c:v>
                </c:pt>
                <c:pt idx="76">
                  <c:v>1.8615220965090499E-2</c:v>
                </c:pt>
                <c:pt idx="77">
                  <c:v>2.14617169373548E-2</c:v>
                </c:pt>
                <c:pt idx="78">
                  <c:v>1.87487857004081E-2</c:v>
                </c:pt>
                <c:pt idx="79">
                  <c:v>1.6236126593321298E-2</c:v>
                </c:pt>
                <c:pt idx="80">
                  <c:v>1.10235459072667E-2</c:v>
                </c:pt>
                <c:pt idx="81">
                  <c:v>2.0504120213281601E-2</c:v>
                </c:pt>
                <c:pt idx="82">
                  <c:v>1.80858719117294E-2</c:v>
                </c:pt>
                <c:pt idx="83">
                  <c:v>1.7118197075041801E-2</c:v>
                </c:pt>
                <c:pt idx="84">
                  <c:v>2.7071931196247099E-2</c:v>
                </c:pt>
                <c:pt idx="85">
                  <c:v>2.7084645573913602E-2</c:v>
                </c:pt>
                <c:pt idx="86">
                  <c:v>2.4515694851704E-2</c:v>
                </c:pt>
                <c:pt idx="87">
                  <c:v>2.3360244589881701E-2</c:v>
                </c:pt>
                <c:pt idx="88">
                  <c:v>2.34964636635497E-2</c:v>
                </c:pt>
                <c:pt idx="89">
                  <c:v>2.3944728374030201E-2</c:v>
                </c:pt>
                <c:pt idx="90">
                  <c:v>2.41727853532945E-2</c:v>
                </c:pt>
                <c:pt idx="91">
                  <c:v>2.4847386493704701E-2</c:v>
                </c:pt>
                <c:pt idx="92">
                  <c:v>1.9511262015207399E-2</c:v>
                </c:pt>
                <c:pt idx="93">
                  <c:v>2.5269557782738601E-2</c:v>
                </c:pt>
                <c:pt idx="94">
                  <c:v>2.1581377815474499E-2</c:v>
                </c:pt>
                <c:pt idx="95">
                  <c:v>2.4467282670186798E-2</c:v>
                </c:pt>
                <c:pt idx="96">
                  <c:v>1.55580930630888E-2</c:v>
                </c:pt>
                <c:pt idx="97">
                  <c:v>1.4435324087178E-2</c:v>
                </c:pt>
                <c:pt idx="98">
                  <c:v>1.5483507718293999E-2</c:v>
                </c:pt>
                <c:pt idx="99">
                  <c:v>1.7598730277285101E-2</c:v>
                </c:pt>
                <c:pt idx="100">
                  <c:v>1.49800575085799E-2</c:v>
                </c:pt>
                <c:pt idx="101">
                  <c:v>1.4049357611609E-2</c:v>
                </c:pt>
                <c:pt idx="102">
                  <c:v>1.52227549927844E-2</c:v>
                </c:pt>
                <c:pt idx="103">
                  <c:v>1.48448043184886E-2</c:v>
                </c:pt>
                <c:pt idx="104">
                  <c:v>2.0826492799850001E-2</c:v>
                </c:pt>
                <c:pt idx="105">
                  <c:v>1.3713226777854999E-2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DC-418C-A0E8-BDE08CA62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5957976"/>
        <c:axId val="2135954376"/>
      </c:lineChart>
      <c:dateAx>
        <c:axId val="213595797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954376"/>
        <c:crosses val="autoZero"/>
        <c:auto val="1"/>
        <c:lblOffset val="100"/>
        <c:baseTimeUnit val="months"/>
      </c:dateAx>
      <c:valAx>
        <c:axId val="2135954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957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8890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CES!$C$28:$C$133</c:f>
              <c:numCache>
                <c:formatCode>mmm\-yy</c:formatCode>
                <c:ptCount val="106"/>
                <c:pt idx="0">
                  <c:v>40544</c:v>
                </c:pt>
                <c:pt idx="1">
                  <c:v>40575</c:v>
                </c:pt>
                <c:pt idx="2">
                  <c:v>40603</c:v>
                </c:pt>
                <c:pt idx="3">
                  <c:v>40634</c:v>
                </c:pt>
                <c:pt idx="4">
                  <c:v>40664</c:v>
                </c:pt>
                <c:pt idx="5">
                  <c:v>40695</c:v>
                </c:pt>
                <c:pt idx="6">
                  <c:v>40725</c:v>
                </c:pt>
                <c:pt idx="7">
                  <c:v>40756</c:v>
                </c:pt>
                <c:pt idx="8">
                  <c:v>40787</c:v>
                </c:pt>
                <c:pt idx="9">
                  <c:v>40817</c:v>
                </c:pt>
                <c:pt idx="10">
                  <c:v>40848</c:v>
                </c:pt>
                <c:pt idx="11">
                  <c:v>40878</c:v>
                </c:pt>
                <c:pt idx="12">
                  <c:v>40909</c:v>
                </c:pt>
                <c:pt idx="13">
                  <c:v>40940</c:v>
                </c:pt>
                <c:pt idx="14">
                  <c:v>40969</c:v>
                </c:pt>
                <c:pt idx="15">
                  <c:v>41000</c:v>
                </c:pt>
                <c:pt idx="16">
                  <c:v>41030</c:v>
                </c:pt>
                <c:pt idx="17">
                  <c:v>41061</c:v>
                </c:pt>
                <c:pt idx="18">
                  <c:v>41091</c:v>
                </c:pt>
                <c:pt idx="19">
                  <c:v>41122</c:v>
                </c:pt>
                <c:pt idx="20">
                  <c:v>41153</c:v>
                </c:pt>
                <c:pt idx="21">
                  <c:v>41183</c:v>
                </c:pt>
                <c:pt idx="22">
                  <c:v>41214</c:v>
                </c:pt>
                <c:pt idx="23">
                  <c:v>41244</c:v>
                </c:pt>
                <c:pt idx="24">
                  <c:v>41275</c:v>
                </c:pt>
                <c:pt idx="25">
                  <c:v>41306</c:v>
                </c:pt>
                <c:pt idx="26">
                  <c:v>41334</c:v>
                </c:pt>
                <c:pt idx="27">
                  <c:v>41365</c:v>
                </c:pt>
                <c:pt idx="28">
                  <c:v>41395</c:v>
                </c:pt>
                <c:pt idx="29">
                  <c:v>41426</c:v>
                </c:pt>
                <c:pt idx="30">
                  <c:v>41456</c:v>
                </c:pt>
                <c:pt idx="31">
                  <c:v>41487</c:v>
                </c:pt>
                <c:pt idx="32">
                  <c:v>41518</c:v>
                </c:pt>
                <c:pt idx="33">
                  <c:v>41548</c:v>
                </c:pt>
                <c:pt idx="34">
                  <c:v>41579</c:v>
                </c:pt>
                <c:pt idx="35">
                  <c:v>41609</c:v>
                </c:pt>
                <c:pt idx="36">
                  <c:v>41640</c:v>
                </c:pt>
                <c:pt idx="37">
                  <c:v>41671</c:v>
                </c:pt>
                <c:pt idx="38">
                  <c:v>41699</c:v>
                </c:pt>
                <c:pt idx="39">
                  <c:v>41730</c:v>
                </c:pt>
                <c:pt idx="40">
                  <c:v>41760</c:v>
                </c:pt>
                <c:pt idx="41">
                  <c:v>41791</c:v>
                </c:pt>
                <c:pt idx="42">
                  <c:v>41821</c:v>
                </c:pt>
                <c:pt idx="43">
                  <c:v>41852</c:v>
                </c:pt>
                <c:pt idx="44">
                  <c:v>41883</c:v>
                </c:pt>
                <c:pt idx="45">
                  <c:v>41913</c:v>
                </c:pt>
                <c:pt idx="46">
                  <c:v>41944</c:v>
                </c:pt>
                <c:pt idx="47">
                  <c:v>41974</c:v>
                </c:pt>
                <c:pt idx="48">
                  <c:v>42005</c:v>
                </c:pt>
                <c:pt idx="49">
                  <c:v>42036</c:v>
                </c:pt>
                <c:pt idx="50">
                  <c:v>42064</c:v>
                </c:pt>
                <c:pt idx="51">
                  <c:v>42095</c:v>
                </c:pt>
                <c:pt idx="52">
                  <c:v>42125</c:v>
                </c:pt>
                <c:pt idx="53">
                  <c:v>42156</c:v>
                </c:pt>
                <c:pt idx="54">
                  <c:v>42186</c:v>
                </c:pt>
                <c:pt idx="55">
                  <c:v>42217</c:v>
                </c:pt>
                <c:pt idx="56">
                  <c:v>42248</c:v>
                </c:pt>
                <c:pt idx="57">
                  <c:v>42278</c:v>
                </c:pt>
                <c:pt idx="58">
                  <c:v>42309</c:v>
                </c:pt>
                <c:pt idx="59">
                  <c:v>42339</c:v>
                </c:pt>
                <c:pt idx="60">
                  <c:v>42370</c:v>
                </c:pt>
                <c:pt idx="61">
                  <c:v>42401</c:v>
                </c:pt>
                <c:pt idx="62">
                  <c:v>42430</c:v>
                </c:pt>
                <c:pt idx="63">
                  <c:v>42461</c:v>
                </c:pt>
                <c:pt idx="64">
                  <c:v>42491</c:v>
                </c:pt>
                <c:pt idx="65">
                  <c:v>42522</c:v>
                </c:pt>
                <c:pt idx="66">
                  <c:v>42552</c:v>
                </c:pt>
                <c:pt idx="67">
                  <c:v>42583</c:v>
                </c:pt>
                <c:pt idx="68">
                  <c:v>42614</c:v>
                </c:pt>
                <c:pt idx="69">
                  <c:v>42644</c:v>
                </c:pt>
                <c:pt idx="70">
                  <c:v>42675</c:v>
                </c:pt>
                <c:pt idx="71">
                  <c:v>42705</c:v>
                </c:pt>
                <c:pt idx="72">
                  <c:v>42736</c:v>
                </c:pt>
                <c:pt idx="73">
                  <c:v>42767</c:v>
                </c:pt>
                <c:pt idx="74">
                  <c:v>42795</c:v>
                </c:pt>
                <c:pt idx="75">
                  <c:v>42826</c:v>
                </c:pt>
                <c:pt idx="76">
                  <c:v>42856</c:v>
                </c:pt>
                <c:pt idx="77">
                  <c:v>42887</c:v>
                </c:pt>
                <c:pt idx="78">
                  <c:v>42917</c:v>
                </c:pt>
                <c:pt idx="79">
                  <c:v>42948</c:v>
                </c:pt>
                <c:pt idx="80">
                  <c:v>42979</c:v>
                </c:pt>
                <c:pt idx="81">
                  <c:v>43009</c:v>
                </c:pt>
                <c:pt idx="82">
                  <c:v>43040</c:v>
                </c:pt>
                <c:pt idx="83">
                  <c:v>43070</c:v>
                </c:pt>
                <c:pt idx="84">
                  <c:v>43101</c:v>
                </c:pt>
                <c:pt idx="85">
                  <c:v>43132</c:v>
                </c:pt>
                <c:pt idx="86">
                  <c:v>43160</c:v>
                </c:pt>
                <c:pt idx="87">
                  <c:v>43191</c:v>
                </c:pt>
                <c:pt idx="88">
                  <c:v>43221</c:v>
                </c:pt>
                <c:pt idx="89">
                  <c:v>43252</c:v>
                </c:pt>
                <c:pt idx="90">
                  <c:v>43282</c:v>
                </c:pt>
                <c:pt idx="91">
                  <c:v>43313</c:v>
                </c:pt>
                <c:pt idx="92">
                  <c:v>43344</c:v>
                </c:pt>
                <c:pt idx="93">
                  <c:v>43374</c:v>
                </c:pt>
                <c:pt idx="94">
                  <c:v>43405</c:v>
                </c:pt>
                <c:pt idx="95">
                  <c:v>43435</c:v>
                </c:pt>
                <c:pt idx="96">
                  <c:v>43466</c:v>
                </c:pt>
                <c:pt idx="97">
                  <c:v>43497</c:v>
                </c:pt>
                <c:pt idx="98">
                  <c:v>43525</c:v>
                </c:pt>
                <c:pt idx="99">
                  <c:v>43556</c:v>
                </c:pt>
                <c:pt idx="100">
                  <c:v>43586</c:v>
                </c:pt>
                <c:pt idx="101">
                  <c:v>43617</c:v>
                </c:pt>
                <c:pt idx="102">
                  <c:v>43647</c:v>
                </c:pt>
                <c:pt idx="103">
                  <c:v>43678</c:v>
                </c:pt>
                <c:pt idx="104">
                  <c:v>43709</c:v>
                </c:pt>
                <c:pt idx="105">
                  <c:v>43739</c:v>
                </c:pt>
              </c:numCache>
            </c:numRef>
          </c:cat>
          <c:val>
            <c:numRef>
              <c:f>CES!$E$28:$E$133</c:f>
              <c:numCache>
                <c:formatCode>0.0%</c:formatCode>
                <c:ptCount val="106"/>
                <c:pt idx="0">
                  <c:v>1.0909090909091E-2</c:v>
                </c:pt>
                <c:pt idx="1">
                  <c:v>1.56964598272262E-2</c:v>
                </c:pt>
                <c:pt idx="2">
                  <c:v>1.6764459346185999E-2</c:v>
                </c:pt>
                <c:pt idx="3">
                  <c:v>1.43132397467658E-2</c:v>
                </c:pt>
                <c:pt idx="4">
                  <c:v>7.56503755306404E-3</c:v>
                </c:pt>
                <c:pt idx="5">
                  <c:v>1.00414756603362E-2</c:v>
                </c:pt>
                <c:pt idx="6">
                  <c:v>9.4682373665089196E-3</c:v>
                </c:pt>
                <c:pt idx="7">
                  <c:v>1.01037834275988E-2</c:v>
                </c:pt>
                <c:pt idx="8">
                  <c:v>1.2762680162834199E-2</c:v>
                </c:pt>
                <c:pt idx="9">
                  <c:v>1.0098792535675E-2</c:v>
                </c:pt>
                <c:pt idx="10">
                  <c:v>1.16642023985545E-2</c:v>
                </c:pt>
                <c:pt idx="11">
                  <c:v>1.14507999123383E-2</c:v>
                </c:pt>
                <c:pt idx="12">
                  <c:v>1.9334532374100499E-2</c:v>
                </c:pt>
                <c:pt idx="13">
                  <c:v>1.7288342876202099E-2</c:v>
                </c:pt>
                <c:pt idx="14">
                  <c:v>1.7642209398186299E-2</c:v>
                </c:pt>
                <c:pt idx="15">
                  <c:v>1.27544097693351E-2</c:v>
                </c:pt>
                <c:pt idx="16">
                  <c:v>1.42062334575703E-2</c:v>
                </c:pt>
                <c:pt idx="17">
                  <c:v>1.68035444132268E-2</c:v>
                </c:pt>
                <c:pt idx="18">
                  <c:v>1.42327407568983E-2</c:v>
                </c:pt>
                <c:pt idx="19">
                  <c:v>1.48953519978257E-2</c:v>
                </c:pt>
                <c:pt idx="20">
                  <c:v>1.59695817490495E-2</c:v>
                </c:pt>
                <c:pt idx="21">
                  <c:v>1.86915887850467E-2</c:v>
                </c:pt>
                <c:pt idx="22">
                  <c:v>2.3600736169752098E-2</c:v>
                </c:pt>
                <c:pt idx="23">
                  <c:v>2.2371485835003702E-2</c:v>
                </c:pt>
                <c:pt idx="24">
                  <c:v>1.6982796647552E-2</c:v>
                </c:pt>
                <c:pt idx="25">
                  <c:v>1.6666666666666601E-2</c:v>
                </c:pt>
                <c:pt idx="26">
                  <c:v>1.4365953769712701E-2</c:v>
                </c:pt>
                <c:pt idx="27">
                  <c:v>1.66130760986067E-2</c:v>
                </c:pt>
                <c:pt idx="28">
                  <c:v>1.80549637835534E-2</c:v>
                </c:pt>
                <c:pt idx="29">
                  <c:v>1.87576385567776E-2</c:v>
                </c:pt>
                <c:pt idx="30">
                  <c:v>2.13989999462336E-2</c:v>
                </c:pt>
                <c:pt idx="31">
                  <c:v>2.10509400610637E-2</c:v>
                </c:pt>
                <c:pt idx="32">
                  <c:v>2.2668947818648401E-2</c:v>
                </c:pt>
                <c:pt idx="33">
                  <c:v>2.3575848090463099E-2</c:v>
                </c:pt>
                <c:pt idx="34">
                  <c:v>2.2051824431517798E-2</c:v>
                </c:pt>
                <c:pt idx="35">
                  <c:v>2.41602204090283E-2</c:v>
                </c:pt>
                <c:pt idx="36">
                  <c:v>2.56451962697897E-2</c:v>
                </c:pt>
                <c:pt idx="37">
                  <c:v>2.06396130072561E-2</c:v>
                </c:pt>
                <c:pt idx="38">
                  <c:v>2.6993930358854199E-2</c:v>
                </c:pt>
                <c:pt idx="39">
                  <c:v>2.8571428571428699E-2</c:v>
                </c:pt>
                <c:pt idx="40">
                  <c:v>2.8773214752811901E-2</c:v>
                </c:pt>
                <c:pt idx="41">
                  <c:v>2.64969747548509E-2</c:v>
                </c:pt>
                <c:pt idx="42">
                  <c:v>2.4319629415170799E-2</c:v>
                </c:pt>
                <c:pt idx="43">
                  <c:v>2.47088448221593E-2</c:v>
                </c:pt>
                <c:pt idx="44">
                  <c:v>2.5146382266834098E-2</c:v>
                </c:pt>
                <c:pt idx="45">
                  <c:v>2.79312141740489E-2</c:v>
                </c:pt>
                <c:pt idx="46">
                  <c:v>2.8561080353909099E-2</c:v>
                </c:pt>
                <c:pt idx="47">
                  <c:v>2.9487842731505499E-2</c:v>
                </c:pt>
                <c:pt idx="48">
                  <c:v>2.80699899561241E-2</c:v>
                </c:pt>
                <c:pt idx="49">
                  <c:v>3.2229185317815399E-2</c:v>
                </c:pt>
                <c:pt idx="50">
                  <c:v>2.6077038726735498E-2</c:v>
                </c:pt>
                <c:pt idx="51">
                  <c:v>2.4138991389913898E-2</c:v>
                </c:pt>
                <c:pt idx="52">
                  <c:v>2.5527587083651101E-2</c:v>
                </c:pt>
                <c:pt idx="53">
                  <c:v>2.6981707317073101E-2</c:v>
                </c:pt>
                <c:pt idx="54">
                  <c:v>3.2221594120972197E-2</c:v>
                </c:pt>
                <c:pt idx="55">
                  <c:v>3.1433983515077202E-2</c:v>
                </c:pt>
                <c:pt idx="56">
                  <c:v>2.84563210770565E-2</c:v>
                </c:pt>
                <c:pt idx="57">
                  <c:v>2.9605596674439998E-2</c:v>
                </c:pt>
                <c:pt idx="58">
                  <c:v>2.7566779013028699E-2</c:v>
                </c:pt>
                <c:pt idx="59">
                  <c:v>2.83417085427136E-2</c:v>
                </c:pt>
                <c:pt idx="60">
                  <c:v>2.7046482928835901E-2</c:v>
                </c:pt>
                <c:pt idx="61">
                  <c:v>2.80087750624969E-2</c:v>
                </c:pt>
                <c:pt idx="62">
                  <c:v>2.7384801940177901E-2</c:v>
                </c:pt>
                <c:pt idx="63">
                  <c:v>2.9374968723414802E-2</c:v>
                </c:pt>
                <c:pt idx="64">
                  <c:v>2.5536767987305999E-2</c:v>
                </c:pt>
                <c:pt idx="65">
                  <c:v>2.3601009351343499E-2</c:v>
                </c:pt>
                <c:pt idx="66">
                  <c:v>2.4992532111918899E-2</c:v>
                </c:pt>
                <c:pt idx="67">
                  <c:v>2.4122698168461899E-2</c:v>
                </c:pt>
                <c:pt idx="68">
                  <c:v>2.5586353944562899E-2</c:v>
                </c:pt>
                <c:pt idx="69">
                  <c:v>1.57557853274248E-2</c:v>
                </c:pt>
                <c:pt idx="70">
                  <c:v>2.0463112547119099E-2</c:v>
                </c:pt>
                <c:pt idx="71">
                  <c:v>1.9106724003127299E-2</c:v>
                </c:pt>
                <c:pt idx="72">
                  <c:v>2.4531891458896601E-2</c:v>
                </c:pt>
                <c:pt idx="73">
                  <c:v>2.42679900744418E-2</c:v>
                </c:pt>
                <c:pt idx="74">
                  <c:v>2.30648175469657E-2</c:v>
                </c:pt>
                <c:pt idx="75">
                  <c:v>1.7647058823529599E-2</c:v>
                </c:pt>
                <c:pt idx="76">
                  <c:v>1.8615220965090499E-2</c:v>
                </c:pt>
                <c:pt idx="77">
                  <c:v>2.14617169373548E-2</c:v>
                </c:pt>
                <c:pt idx="78">
                  <c:v>1.87487857004081E-2</c:v>
                </c:pt>
                <c:pt idx="79">
                  <c:v>1.6236126593321298E-2</c:v>
                </c:pt>
                <c:pt idx="80">
                  <c:v>1.10235459072667E-2</c:v>
                </c:pt>
                <c:pt idx="81">
                  <c:v>2.0504120213281601E-2</c:v>
                </c:pt>
                <c:pt idx="82">
                  <c:v>1.80858719117294E-2</c:v>
                </c:pt>
                <c:pt idx="83">
                  <c:v>1.7118197075041801E-2</c:v>
                </c:pt>
                <c:pt idx="84">
                  <c:v>2.7071931196247099E-2</c:v>
                </c:pt>
                <c:pt idx="85">
                  <c:v>2.7084645573913602E-2</c:v>
                </c:pt>
                <c:pt idx="86">
                  <c:v>2.4515694851704E-2</c:v>
                </c:pt>
                <c:pt idx="87">
                  <c:v>2.3360244589881701E-2</c:v>
                </c:pt>
                <c:pt idx="88">
                  <c:v>2.34964636635497E-2</c:v>
                </c:pt>
                <c:pt idx="89">
                  <c:v>2.3944728374030201E-2</c:v>
                </c:pt>
                <c:pt idx="90">
                  <c:v>2.41727853532945E-2</c:v>
                </c:pt>
                <c:pt idx="91">
                  <c:v>2.4847386493704701E-2</c:v>
                </c:pt>
                <c:pt idx="92">
                  <c:v>1.9511262015207399E-2</c:v>
                </c:pt>
                <c:pt idx="93">
                  <c:v>2.5269557782738601E-2</c:v>
                </c:pt>
                <c:pt idx="94">
                  <c:v>2.1581377815474499E-2</c:v>
                </c:pt>
                <c:pt idx="95">
                  <c:v>2.4467282670186798E-2</c:v>
                </c:pt>
                <c:pt idx="96">
                  <c:v>1.55580930630888E-2</c:v>
                </c:pt>
                <c:pt idx="97">
                  <c:v>1.4435324087178E-2</c:v>
                </c:pt>
                <c:pt idx="98">
                  <c:v>1.5483507718293999E-2</c:v>
                </c:pt>
                <c:pt idx="99">
                  <c:v>1.7598730277285101E-2</c:v>
                </c:pt>
                <c:pt idx="100">
                  <c:v>1.49800575085799E-2</c:v>
                </c:pt>
                <c:pt idx="101">
                  <c:v>1.4049357611609E-2</c:v>
                </c:pt>
                <c:pt idx="102">
                  <c:v>1.52227549927844E-2</c:v>
                </c:pt>
                <c:pt idx="103">
                  <c:v>1.48448043184886E-2</c:v>
                </c:pt>
                <c:pt idx="104">
                  <c:v>2.0826492799850001E-2</c:v>
                </c:pt>
                <c:pt idx="105">
                  <c:v>1.3713226777854999E-2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DC-418C-A0E8-BDE08CA62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086072"/>
        <c:axId val="2137089656"/>
      </c:lineChart>
      <c:dateAx>
        <c:axId val="213708607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089656"/>
        <c:crosses val="autoZero"/>
        <c:auto val="1"/>
        <c:lblOffset val="100"/>
        <c:baseTimeUnit val="months"/>
      </c:dateAx>
      <c:valAx>
        <c:axId val="2137089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086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CES!$T$141</c:f>
              <c:strCache>
                <c:ptCount val="1"/>
                <c:pt idx="0">
                  <c:v>2015-2019</c:v>
                </c:pt>
              </c:strCache>
            </c:strRef>
          </c:tx>
          <c:spPr>
            <a:solidFill>
              <a:srgbClr val="3366FF"/>
            </a:solidFill>
            <a:ln>
              <a:noFill/>
            </a:ln>
            <a:effectLst/>
            <a:sp3d/>
          </c:spPr>
          <c:invertIfNegative val="0"/>
          <c:cat>
            <c:strRef>
              <c:f>CES!$M$142:$M$148</c:f>
              <c:strCache>
                <c:ptCount val="7"/>
                <c:pt idx="0">
                  <c:v>Construction</c:v>
                </c:pt>
                <c:pt idx="1">
                  <c:v>Manufacturing</c:v>
                </c:pt>
                <c:pt idx="2">
                  <c:v>TTU</c:v>
                </c:pt>
                <c:pt idx="3">
                  <c:v>Financial</c:v>
                </c:pt>
                <c:pt idx="4">
                  <c:v>Prof.&amp;Bus.Svs.</c:v>
                </c:pt>
                <c:pt idx="5">
                  <c:v>Educ&amp;Hlth</c:v>
                </c:pt>
                <c:pt idx="6">
                  <c:v>Leis.&amp;Hosp.</c:v>
                </c:pt>
              </c:strCache>
            </c:strRef>
          </c:cat>
          <c:val>
            <c:numRef>
              <c:f>CES!$T$142:$T$148</c:f>
              <c:numCache>
                <c:formatCode>0.0%</c:formatCode>
                <c:ptCount val="7"/>
                <c:pt idx="0">
                  <c:v>2.84173641718002E-2</c:v>
                </c:pt>
                <c:pt idx="1">
                  <c:v>2.2054957816266499E-2</c:v>
                </c:pt>
                <c:pt idx="2">
                  <c:v>1.7493860536797599E-2</c:v>
                </c:pt>
                <c:pt idx="3">
                  <c:v>5.9999162467425701E-3</c:v>
                </c:pt>
                <c:pt idx="4">
                  <c:v>3.03247679472873E-2</c:v>
                </c:pt>
                <c:pt idx="5">
                  <c:v>2.3115555021277798E-2</c:v>
                </c:pt>
                <c:pt idx="6">
                  <c:v>2.6732889990613799E-2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36-4ED9-8C14-39CCC27B8F3A}"/>
            </c:ext>
          </c:extLst>
        </c:ser>
        <c:ser>
          <c:idx val="1"/>
          <c:order val="1"/>
          <c:tx>
            <c:strRef>
              <c:f>CES!$U$141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CES!$M$142:$M$148</c:f>
              <c:strCache>
                <c:ptCount val="7"/>
                <c:pt idx="0">
                  <c:v>Construction</c:v>
                </c:pt>
                <c:pt idx="1">
                  <c:v>Manufacturing</c:v>
                </c:pt>
                <c:pt idx="2">
                  <c:v>TTU</c:v>
                </c:pt>
                <c:pt idx="3">
                  <c:v>Financial</c:v>
                </c:pt>
                <c:pt idx="4">
                  <c:v>Prof.&amp;Bus.Svs.</c:v>
                </c:pt>
                <c:pt idx="5">
                  <c:v>Educ&amp;Hlth</c:v>
                </c:pt>
                <c:pt idx="6">
                  <c:v>Leis.&amp;Hosp.</c:v>
                </c:pt>
              </c:strCache>
            </c:strRef>
          </c:cat>
          <c:val>
            <c:numRef>
              <c:f>CES!$U$142:$U$148</c:f>
              <c:numCache>
                <c:formatCode>0.0%</c:formatCode>
                <c:ptCount val="7"/>
                <c:pt idx="0">
                  <c:v>1.08161258603736E-2</c:v>
                </c:pt>
                <c:pt idx="1">
                  <c:v>2.4929634097305999E-2</c:v>
                </c:pt>
                <c:pt idx="2">
                  <c:v>2.0843550760176702E-2</c:v>
                </c:pt>
                <c:pt idx="3">
                  <c:v>-1.2362637362637201E-2</c:v>
                </c:pt>
                <c:pt idx="4">
                  <c:v>1.2829403606102701E-2</c:v>
                </c:pt>
                <c:pt idx="5">
                  <c:v>1.43801010493587E-2</c:v>
                </c:pt>
                <c:pt idx="6">
                  <c:v>2.9343629343629302E-2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36-4ED9-8C14-39CCC27B8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7151832"/>
        <c:axId val="2137155480"/>
        <c:axId val="0"/>
      </c:bar3DChart>
      <c:catAx>
        <c:axId val="2137151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155480"/>
        <c:crosses val="autoZero"/>
        <c:auto val="1"/>
        <c:lblAlgn val="ctr"/>
        <c:lblOffset val="100"/>
        <c:noMultiLvlLbl val="0"/>
      </c:catAx>
      <c:valAx>
        <c:axId val="2137155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151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CES!$T$141</c:f>
              <c:strCache>
                <c:ptCount val="1"/>
                <c:pt idx="0">
                  <c:v>2015-2019</c:v>
                </c:pt>
              </c:strCache>
            </c:strRef>
          </c:tx>
          <c:spPr>
            <a:solidFill>
              <a:srgbClr val="3366FF"/>
            </a:solidFill>
            <a:ln>
              <a:noFill/>
            </a:ln>
            <a:effectLst/>
            <a:sp3d/>
          </c:spPr>
          <c:invertIfNegative val="0"/>
          <c:cat>
            <c:strRef>
              <c:f>CES!$M$142:$M$148</c:f>
              <c:strCache>
                <c:ptCount val="7"/>
                <c:pt idx="0">
                  <c:v>Construction</c:v>
                </c:pt>
                <c:pt idx="1">
                  <c:v>Manufacturing</c:v>
                </c:pt>
                <c:pt idx="2">
                  <c:v>TTU</c:v>
                </c:pt>
                <c:pt idx="3">
                  <c:v>Financial</c:v>
                </c:pt>
                <c:pt idx="4">
                  <c:v>Prof.&amp;Bus.Svs.</c:v>
                </c:pt>
                <c:pt idx="5">
                  <c:v>Educ&amp;Hlth</c:v>
                </c:pt>
                <c:pt idx="6">
                  <c:v>Leis.&amp;Hosp.</c:v>
                </c:pt>
              </c:strCache>
            </c:strRef>
          </c:cat>
          <c:val>
            <c:numRef>
              <c:f>CES!$T$142:$T$148</c:f>
              <c:numCache>
                <c:formatCode>0.0%</c:formatCode>
                <c:ptCount val="7"/>
                <c:pt idx="0">
                  <c:v>2.84173641718002E-2</c:v>
                </c:pt>
                <c:pt idx="1">
                  <c:v>2.2054957816266499E-2</c:v>
                </c:pt>
                <c:pt idx="2">
                  <c:v>1.7493860536797599E-2</c:v>
                </c:pt>
                <c:pt idx="3">
                  <c:v>5.9999162467425701E-3</c:v>
                </c:pt>
                <c:pt idx="4">
                  <c:v>3.03247679472873E-2</c:v>
                </c:pt>
                <c:pt idx="5">
                  <c:v>2.3115555021277798E-2</c:v>
                </c:pt>
                <c:pt idx="6">
                  <c:v>2.6732889990613799E-2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36-4ED9-8C14-39CCC27B8F3A}"/>
            </c:ext>
          </c:extLst>
        </c:ser>
        <c:ser>
          <c:idx val="1"/>
          <c:order val="1"/>
          <c:tx>
            <c:strRef>
              <c:f>CES!$U$141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CES!$M$142:$M$148</c:f>
              <c:strCache>
                <c:ptCount val="7"/>
                <c:pt idx="0">
                  <c:v>Construction</c:v>
                </c:pt>
                <c:pt idx="1">
                  <c:v>Manufacturing</c:v>
                </c:pt>
                <c:pt idx="2">
                  <c:v>TTU</c:v>
                </c:pt>
                <c:pt idx="3">
                  <c:v>Financial</c:v>
                </c:pt>
                <c:pt idx="4">
                  <c:v>Prof.&amp;Bus.Svs.</c:v>
                </c:pt>
                <c:pt idx="5">
                  <c:v>Educ&amp;Hlth</c:v>
                </c:pt>
                <c:pt idx="6">
                  <c:v>Leis.&amp;Hosp.</c:v>
                </c:pt>
              </c:strCache>
            </c:strRef>
          </c:cat>
          <c:val>
            <c:numRef>
              <c:f>CES!$U$142:$U$148</c:f>
              <c:numCache>
                <c:formatCode>0.0%</c:formatCode>
                <c:ptCount val="7"/>
                <c:pt idx="0">
                  <c:v>1.08161258603736E-2</c:v>
                </c:pt>
                <c:pt idx="1">
                  <c:v>2.4929634097305999E-2</c:v>
                </c:pt>
                <c:pt idx="2">
                  <c:v>2.0843550760176702E-2</c:v>
                </c:pt>
                <c:pt idx="3">
                  <c:v>-1.2362637362637201E-2</c:v>
                </c:pt>
                <c:pt idx="4">
                  <c:v>1.2829403606102701E-2</c:v>
                </c:pt>
                <c:pt idx="5">
                  <c:v>1.43801010493587E-2</c:v>
                </c:pt>
                <c:pt idx="6">
                  <c:v>2.9343629343629302E-2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36-4ED9-8C14-39CCC27B8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7219352"/>
        <c:axId val="2137223000"/>
        <c:axId val="0"/>
      </c:bar3DChart>
      <c:catAx>
        <c:axId val="2137219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223000"/>
        <c:crosses val="autoZero"/>
        <c:auto val="1"/>
        <c:lblAlgn val="ctr"/>
        <c:lblOffset val="100"/>
        <c:noMultiLvlLbl val="0"/>
      </c:catAx>
      <c:valAx>
        <c:axId val="2137223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7219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v>Exports Only</c:v>
          </c:tx>
          <c:spPr>
            <a:ln w="88900">
              <a:solidFill>
                <a:srgbClr val="800000"/>
              </a:solidFill>
            </a:ln>
          </c:spPr>
          <c:marker>
            <c:symbol val="none"/>
          </c:marker>
          <c:cat>
            <c:numRef>
              <c:f>Sheet1!$G$18:$G$91</c:f>
              <c:numCache>
                <c:formatCode>mmm\-yy</c:formatCode>
                <c:ptCount val="74"/>
                <c:pt idx="0">
                  <c:v>41518</c:v>
                </c:pt>
                <c:pt idx="1">
                  <c:v>41548</c:v>
                </c:pt>
                <c:pt idx="2">
                  <c:v>41579</c:v>
                </c:pt>
                <c:pt idx="3">
                  <c:v>41609</c:v>
                </c:pt>
                <c:pt idx="4">
                  <c:v>41640</c:v>
                </c:pt>
                <c:pt idx="5">
                  <c:v>41671</c:v>
                </c:pt>
                <c:pt idx="6">
                  <c:v>41699</c:v>
                </c:pt>
                <c:pt idx="7">
                  <c:v>41730</c:v>
                </c:pt>
                <c:pt idx="8">
                  <c:v>41760</c:v>
                </c:pt>
                <c:pt idx="9">
                  <c:v>41791</c:v>
                </c:pt>
                <c:pt idx="10">
                  <c:v>41821</c:v>
                </c:pt>
                <c:pt idx="11">
                  <c:v>41852</c:v>
                </c:pt>
                <c:pt idx="12">
                  <c:v>41883</c:v>
                </c:pt>
                <c:pt idx="13">
                  <c:v>41913</c:v>
                </c:pt>
                <c:pt idx="14">
                  <c:v>41944</c:v>
                </c:pt>
                <c:pt idx="15">
                  <c:v>41974</c:v>
                </c:pt>
                <c:pt idx="16">
                  <c:v>42005</c:v>
                </c:pt>
                <c:pt idx="17">
                  <c:v>42036</c:v>
                </c:pt>
                <c:pt idx="18">
                  <c:v>42064</c:v>
                </c:pt>
                <c:pt idx="19">
                  <c:v>42095</c:v>
                </c:pt>
                <c:pt idx="20">
                  <c:v>42125</c:v>
                </c:pt>
                <c:pt idx="21">
                  <c:v>42156</c:v>
                </c:pt>
                <c:pt idx="22">
                  <c:v>42186</c:v>
                </c:pt>
                <c:pt idx="23">
                  <c:v>42217</c:v>
                </c:pt>
                <c:pt idx="24">
                  <c:v>42248</c:v>
                </c:pt>
                <c:pt idx="25">
                  <c:v>42278</c:v>
                </c:pt>
                <c:pt idx="26">
                  <c:v>42309</c:v>
                </c:pt>
                <c:pt idx="27">
                  <c:v>42339</c:v>
                </c:pt>
                <c:pt idx="28">
                  <c:v>42370</c:v>
                </c:pt>
                <c:pt idx="29">
                  <c:v>42401</c:v>
                </c:pt>
                <c:pt idx="30">
                  <c:v>42430</c:v>
                </c:pt>
                <c:pt idx="31">
                  <c:v>42461</c:v>
                </c:pt>
                <c:pt idx="32">
                  <c:v>42491</c:v>
                </c:pt>
                <c:pt idx="33">
                  <c:v>42522</c:v>
                </c:pt>
                <c:pt idx="34">
                  <c:v>42552</c:v>
                </c:pt>
                <c:pt idx="35">
                  <c:v>42583</c:v>
                </c:pt>
                <c:pt idx="36">
                  <c:v>42614</c:v>
                </c:pt>
                <c:pt idx="37">
                  <c:v>42644</c:v>
                </c:pt>
                <c:pt idx="38">
                  <c:v>42675</c:v>
                </c:pt>
                <c:pt idx="39">
                  <c:v>42705</c:v>
                </c:pt>
                <c:pt idx="40">
                  <c:v>42736</c:v>
                </c:pt>
                <c:pt idx="41">
                  <c:v>42767</c:v>
                </c:pt>
                <c:pt idx="42">
                  <c:v>42795</c:v>
                </c:pt>
                <c:pt idx="43">
                  <c:v>42826</c:v>
                </c:pt>
                <c:pt idx="44">
                  <c:v>42856</c:v>
                </c:pt>
                <c:pt idx="45">
                  <c:v>42887</c:v>
                </c:pt>
                <c:pt idx="46">
                  <c:v>42917</c:v>
                </c:pt>
                <c:pt idx="47">
                  <c:v>42948</c:v>
                </c:pt>
                <c:pt idx="48">
                  <c:v>42979</c:v>
                </c:pt>
                <c:pt idx="49">
                  <c:v>43009</c:v>
                </c:pt>
                <c:pt idx="50">
                  <c:v>43040</c:v>
                </c:pt>
                <c:pt idx="51">
                  <c:v>43070</c:v>
                </c:pt>
                <c:pt idx="52">
                  <c:v>43101</c:v>
                </c:pt>
                <c:pt idx="53">
                  <c:v>43132</c:v>
                </c:pt>
                <c:pt idx="54">
                  <c:v>43160</c:v>
                </c:pt>
                <c:pt idx="55">
                  <c:v>43191</c:v>
                </c:pt>
                <c:pt idx="56">
                  <c:v>43221</c:v>
                </c:pt>
                <c:pt idx="57">
                  <c:v>43252</c:v>
                </c:pt>
                <c:pt idx="58">
                  <c:v>43282</c:v>
                </c:pt>
                <c:pt idx="59">
                  <c:v>43313</c:v>
                </c:pt>
                <c:pt idx="60">
                  <c:v>43344</c:v>
                </c:pt>
                <c:pt idx="61">
                  <c:v>43374</c:v>
                </c:pt>
                <c:pt idx="62">
                  <c:v>43405</c:v>
                </c:pt>
                <c:pt idx="63">
                  <c:v>43435</c:v>
                </c:pt>
                <c:pt idx="64">
                  <c:v>43466</c:v>
                </c:pt>
                <c:pt idx="65">
                  <c:v>43497</c:v>
                </c:pt>
                <c:pt idx="66">
                  <c:v>43525</c:v>
                </c:pt>
                <c:pt idx="67">
                  <c:v>43556</c:v>
                </c:pt>
                <c:pt idx="68">
                  <c:v>43586</c:v>
                </c:pt>
                <c:pt idx="69">
                  <c:v>43617</c:v>
                </c:pt>
                <c:pt idx="70">
                  <c:v>43647</c:v>
                </c:pt>
                <c:pt idx="71">
                  <c:v>43678</c:v>
                </c:pt>
                <c:pt idx="72">
                  <c:v>43709</c:v>
                </c:pt>
                <c:pt idx="73">
                  <c:v>43739</c:v>
                </c:pt>
              </c:numCache>
            </c:numRef>
          </c:cat>
          <c:val>
            <c:numRef>
              <c:f>Sheet1!$K$18:$K$91</c:f>
              <c:numCache>
                <c:formatCode>0.0%</c:formatCode>
                <c:ptCount val="74"/>
                <c:pt idx="0">
                  <c:v>3.6273236451650898E-2</c:v>
                </c:pt>
                <c:pt idx="1">
                  <c:v>8.9445402206486793E-2</c:v>
                </c:pt>
                <c:pt idx="2">
                  <c:v>7.9495632512605496E-2</c:v>
                </c:pt>
                <c:pt idx="3">
                  <c:v>3.6604847773231003E-2</c:v>
                </c:pt>
                <c:pt idx="4">
                  <c:v>2.69766836654943E-2</c:v>
                </c:pt>
                <c:pt idx="5">
                  <c:v>-3.1641913422656202E-2</c:v>
                </c:pt>
                <c:pt idx="6">
                  <c:v>5.5046381158695902E-2</c:v>
                </c:pt>
                <c:pt idx="7">
                  <c:v>5.01449600434083E-2</c:v>
                </c:pt>
                <c:pt idx="8">
                  <c:v>0.12601422597133299</c:v>
                </c:pt>
                <c:pt idx="9">
                  <c:v>0.112339930219493</c:v>
                </c:pt>
                <c:pt idx="10">
                  <c:v>0.12528666809737099</c:v>
                </c:pt>
                <c:pt idx="11">
                  <c:v>9.5218831313037697E-2</c:v>
                </c:pt>
                <c:pt idx="12">
                  <c:v>9.3034737827440303E-2</c:v>
                </c:pt>
                <c:pt idx="13">
                  <c:v>9.0648784452819001E-2</c:v>
                </c:pt>
                <c:pt idx="14">
                  <c:v>8.1664894109305206E-2</c:v>
                </c:pt>
                <c:pt idx="15">
                  <c:v>9.2542443819878306E-2</c:v>
                </c:pt>
                <c:pt idx="16">
                  <c:v>6.5156453998227004E-2</c:v>
                </c:pt>
                <c:pt idx="17">
                  <c:v>0.11934314769556401</c:v>
                </c:pt>
                <c:pt idx="18">
                  <c:v>9.0110327296339304E-2</c:v>
                </c:pt>
                <c:pt idx="19">
                  <c:v>8.3231601404278904E-2</c:v>
                </c:pt>
                <c:pt idx="20">
                  <c:v>3.1828161733195699E-2</c:v>
                </c:pt>
                <c:pt idx="21">
                  <c:v>4.9761766999917301E-2</c:v>
                </c:pt>
                <c:pt idx="22">
                  <c:v>6.24310049082046E-2</c:v>
                </c:pt>
                <c:pt idx="23">
                  <c:v>6.6417341921185702E-2</c:v>
                </c:pt>
                <c:pt idx="24">
                  <c:v>6.1511911950202502E-2</c:v>
                </c:pt>
                <c:pt idx="25">
                  <c:v>3.44969709852809E-2</c:v>
                </c:pt>
                <c:pt idx="26">
                  <c:v>3.4719307106893901E-2</c:v>
                </c:pt>
                <c:pt idx="27">
                  <c:v>5.28817955399985E-3</c:v>
                </c:pt>
                <c:pt idx="28">
                  <c:v>-1.45573840776487E-2</c:v>
                </c:pt>
                <c:pt idx="29">
                  <c:v>-2.58452723194358E-2</c:v>
                </c:pt>
                <c:pt idx="30">
                  <c:v>-4.1325462836526702E-2</c:v>
                </c:pt>
                <c:pt idx="31">
                  <c:v>-2.8526083375982898E-2</c:v>
                </c:pt>
                <c:pt idx="32">
                  <c:v>-2.31809302122832E-2</c:v>
                </c:pt>
                <c:pt idx="33">
                  <c:v>-2.3082291281992299E-2</c:v>
                </c:pt>
                <c:pt idx="34">
                  <c:v>-4.7476701248461099E-3</c:v>
                </c:pt>
                <c:pt idx="35">
                  <c:v>3.6368359527212402E-3</c:v>
                </c:pt>
                <c:pt idx="36">
                  <c:v>3.6409461934077098E-2</c:v>
                </c:pt>
                <c:pt idx="37">
                  <c:v>5.8823208257580799E-2</c:v>
                </c:pt>
                <c:pt idx="38">
                  <c:v>7.7450582731440398E-2</c:v>
                </c:pt>
                <c:pt idx="39">
                  <c:v>0.119654467676759</c:v>
                </c:pt>
                <c:pt idx="40">
                  <c:v>0.175662040720898</c:v>
                </c:pt>
                <c:pt idx="41">
                  <c:v>0.151726572277883</c:v>
                </c:pt>
                <c:pt idx="42">
                  <c:v>0.13916674590178699</c:v>
                </c:pt>
                <c:pt idx="43">
                  <c:v>8.3200740633826195E-2</c:v>
                </c:pt>
                <c:pt idx="44">
                  <c:v>8.7187024360253301E-2</c:v>
                </c:pt>
                <c:pt idx="45">
                  <c:v>8.6647330486625707E-2</c:v>
                </c:pt>
                <c:pt idx="46">
                  <c:v>6.4648249277224401E-2</c:v>
                </c:pt>
                <c:pt idx="47">
                  <c:v>4.5856520480134701E-2</c:v>
                </c:pt>
                <c:pt idx="48">
                  <c:v>1.7328322174146499E-2</c:v>
                </c:pt>
                <c:pt idx="49">
                  <c:v>3.8390763178185697E-2</c:v>
                </c:pt>
                <c:pt idx="50">
                  <c:v>3.2968166584143199E-2</c:v>
                </c:pt>
                <c:pt idx="51">
                  <c:v>5.7801798825305201E-2</c:v>
                </c:pt>
                <c:pt idx="52">
                  <c:v>-7.0097901170691496E-3</c:v>
                </c:pt>
                <c:pt idx="53">
                  <c:v>1.38930033397404E-2</c:v>
                </c:pt>
                <c:pt idx="54">
                  <c:v>-5.2331323613956596E-3</c:v>
                </c:pt>
                <c:pt idx="55">
                  <c:v>9.4672666766296695E-2</c:v>
                </c:pt>
                <c:pt idx="56">
                  <c:v>0.102443028244496</c:v>
                </c:pt>
                <c:pt idx="57">
                  <c:v>0.101076555127777</c:v>
                </c:pt>
                <c:pt idx="58">
                  <c:v>6.67471272535263E-2</c:v>
                </c:pt>
                <c:pt idx="59">
                  <c:v>5.3307003740445703E-2</c:v>
                </c:pt>
                <c:pt idx="60">
                  <c:v>-1.0265431728166101E-2</c:v>
                </c:pt>
                <c:pt idx="61">
                  <c:v>-4.4943485577280999E-2</c:v>
                </c:pt>
                <c:pt idx="62">
                  <c:v>-6.3477401233124495E-2</c:v>
                </c:pt>
                <c:pt idx="63">
                  <c:v>-5.7202894025839501E-2</c:v>
                </c:pt>
                <c:pt idx="64">
                  <c:v>-3.4659793655969003E-2</c:v>
                </c:pt>
                <c:pt idx="65">
                  <c:v>-5.9420056123334702E-2</c:v>
                </c:pt>
                <c:pt idx="66">
                  <c:v>5.4039102279126398E-3</c:v>
                </c:pt>
                <c:pt idx="67">
                  <c:v>-4.3711432783574602E-2</c:v>
                </c:pt>
                <c:pt idx="68">
                  <c:v>-2.6014066864647401E-2</c:v>
                </c:pt>
                <c:pt idx="69">
                  <c:v>-5.19435628295822E-2</c:v>
                </c:pt>
                <c:pt idx="70">
                  <c:v>-9.9326821074978699E-3</c:v>
                </c:pt>
                <c:pt idx="71">
                  <c:v>4.0422730369913597E-2</c:v>
                </c:pt>
                <c:pt idx="72">
                  <c:v>8.5008834938259795E-2</c:v>
                </c:pt>
                <c:pt idx="73">
                  <c:v>6.7432782914672099E-2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22-43DA-BDE3-8F5E67CBAA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271768"/>
        <c:axId val="2137274872"/>
      </c:lineChart>
      <c:dateAx>
        <c:axId val="213727176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/>
          <a:lstStyle/>
          <a:p>
            <a:pPr>
              <a:defRPr sz="1600" b="1"/>
            </a:pPr>
            <a:endParaRPr lang="en-US"/>
          </a:p>
        </c:txPr>
        <c:crossAx val="2137274872"/>
        <c:crosses val="autoZero"/>
        <c:auto val="1"/>
        <c:lblOffset val="100"/>
        <c:baseTimeUnit val="months"/>
      </c:dateAx>
      <c:valAx>
        <c:axId val="2137274872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72717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Total Cargo Volume</c:v>
          </c:tx>
          <c:spPr>
            <a:ln w="88900">
              <a:solidFill>
                <a:srgbClr val="3366FF"/>
              </a:solidFill>
            </a:ln>
          </c:spPr>
          <c:marker>
            <c:symbol val="none"/>
          </c:marker>
          <c:cat>
            <c:numRef>
              <c:f>Sheet1!$G$18:$G$91</c:f>
              <c:numCache>
                <c:formatCode>mmm\-yy</c:formatCode>
                <c:ptCount val="74"/>
                <c:pt idx="0">
                  <c:v>41518</c:v>
                </c:pt>
                <c:pt idx="1">
                  <c:v>41548</c:v>
                </c:pt>
                <c:pt idx="2">
                  <c:v>41579</c:v>
                </c:pt>
                <c:pt idx="3">
                  <c:v>41609</c:v>
                </c:pt>
                <c:pt idx="4">
                  <c:v>41640</c:v>
                </c:pt>
                <c:pt idx="5">
                  <c:v>41671</c:v>
                </c:pt>
                <c:pt idx="6">
                  <c:v>41699</c:v>
                </c:pt>
                <c:pt idx="7">
                  <c:v>41730</c:v>
                </c:pt>
                <c:pt idx="8">
                  <c:v>41760</c:v>
                </c:pt>
                <c:pt idx="9">
                  <c:v>41791</c:v>
                </c:pt>
                <c:pt idx="10">
                  <c:v>41821</c:v>
                </c:pt>
                <c:pt idx="11">
                  <c:v>41852</c:v>
                </c:pt>
                <c:pt idx="12">
                  <c:v>41883</c:v>
                </c:pt>
                <c:pt idx="13">
                  <c:v>41913</c:v>
                </c:pt>
                <c:pt idx="14">
                  <c:v>41944</c:v>
                </c:pt>
                <c:pt idx="15">
                  <c:v>41974</c:v>
                </c:pt>
                <c:pt idx="16">
                  <c:v>42005</c:v>
                </c:pt>
                <c:pt idx="17">
                  <c:v>42036</c:v>
                </c:pt>
                <c:pt idx="18">
                  <c:v>42064</c:v>
                </c:pt>
                <c:pt idx="19">
                  <c:v>42095</c:v>
                </c:pt>
                <c:pt idx="20">
                  <c:v>42125</c:v>
                </c:pt>
                <c:pt idx="21">
                  <c:v>42156</c:v>
                </c:pt>
                <c:pt idx="22">
                  <c:v>42186</c:v>
                </c:pt>
                <c:pt idx="23">
                  <c:v>42217</c:v>
                </c:pt>
                <c:pt idx="24">
                  <c:v>42248</c:v>
                </c:pt>
                <c:pt idx="25">
                  <c:v>42278</c:v>
                </c:pt>
                <c:pt idx="26">
                  <c:v>42309</c:v>
                </c:pt>
                <c:pt idx="27">
                  <c:v>42339</c:v>
                </c:pt>
                <c:pt idx="28">
                  <c:v>42370</c:v>
                </c:pt>
                <c:pt idx="29">
                  <c:v>42401</c:v>
                </c:pt>
                <c:pt idx="30">
                  <c:v>42430</c:v>
                </c:pt>
                <c:pt idx="31">
                  <c:v>42461</c:v>
                </c:pt>
                <c:pt idx="32">
                  <c:v>42491</c:v>
                </c:pt>
                <c:pt idx="33">
                  <c:v>42522</c:v>
                </c:pt>
                <c:pt idx="34">
                  <c:v>42552</c:v>
                </c:pt>
                <c:pt idx="35">
                  <c:v>42583</c:v>
                </c:pt>
                <c:pt idx="36">
                  <c:v>42614</c:v>
                </c:pt>
                <c:pt idx="37">
                  <c:v>42644</c:v>
                </c:pt>
                <c:pt idx="38">
                  <c:v>42675</c:v>
                </c:pt>
                <c:pt idx="39">
                  <c:v>42705</c:v>
                </c:pt>
                <c:pt idx="40">
                  <c:v>42736</c:v>
                </c:pt>
                <c:pt idx="41">
                  <c:v>42767</c:v>
                </c:pt>
                <c:pt idx="42">
                  <c:v>42795</c:v>
                </c:pt>
                <c:pt idx="43">
                  <c:v>42826</c:v>
                </c:pt>
                <c:pt idx="44">
                  <c:v>42856</c:v>
                </c:pt>
                <c:pt idx="45">
                  <c:v>42887</c:v>
                </c:pt>
                <c:pt idx="46">
                  <c:v>42917</c:v>
                </c:pt>
                <c:pt idx="47">
                  <c:v>42948</c:v>
                </c:pt>
                <c:pt idx="48">
                  <c:v>42979</c:v>
                </c:pt>
                <c:pt idx="49">
                  <c:v>43009</c:v>
                </c:pt>
                <c:pt idx="50">
                  <c:v>43040</c:v>
                </c:pt>
                <c:pt idx="51">
                  <c:v>43070</c:v>
                </c:pt>
                <c:pt idx="52">
                  <c:v>43101</c:v>
                </c:pt>
                <c:pt idx="53">
                  <c:v>43132</c:v>
                </c:pt>
                <c:pt idx="54">
                  <c:v>43160</c:v>
                </c:pt>
                <c:pt idx="55">
                  <c:v>43191</c:v>
                </c:pt>
                <c:pt idx="56">
                  <c:v>43221</c:v>
                </c:pt>
                <c:pt idx="57">
                  <c:v>43252</c:v>
                </c:pt>
                <c:pt idx="58">
                  <c:v>43282</c:v>
                </c:pt>
                <c:pt idx="59">
                  <c:v>43313</c:v>
                </c:pt>
                <c:pt idx="60">
                  <c:v>43344</c:v>
                </c:pt>
                <c:pt idx="61">
                  <c:v>43374</c:v>
                </c:pt>
                <c:pt idx="62">
                  <c:v>43405</c:v>
                </c:pt>
                <c:pt idx="63">
                  <c:v>43435</c:v>
                </c:pt>
                <c:pt idx="64">
                  <c:v>43466</c:v>
                </c:pt>
                <c:pt idx="65">
                  <c:v>43497</c:v>
                </c:pt>
                <c:pt idx="66">
                  <c:v>43525</c:v>
                </c:pt>
                <c:pt idx="67">
                  <c:v>43556</c:v>
                </c:pt>
                <c:pt idx="68">
                  <c:v>43586</c:v>
                </c:pt>
                <c:pt idx="69">
                  <c:v>43617</c:v>
                </c:pt>
                <c:pt idx="70">
                  <c:v>43647</c:v>
                </c:pt>
                <c:pt idx="71">
                  <c:v>43678</c:v>
                </c:pt>
                <c:pt idx="72">
                  <c:v>43709</c:v>
                </c:pt>
                <c:pt idx="73">
                  <c:v>43739</c:v>
                </c:pt>
              </c:numCache>
            </c:numRef>
          </c:cat>
          <c:val>
            <c:numRef>
              <c:f>Sheet1!$E$18:$E$91</c:f>
              <c:numCache>
                <c:formatCode>0.0%</c:formatCode>
                <c:ptCount val="74"/>
                <c:pt idx="0">
                  <c:v>3.3276570326817197E-2</c:v>
                </c:pt>
                <c:pt idx="1">
                  <c:v>7.4894425661365505E-2</c:v>
                </c:pt>
                <c:pt idx="2">
                  <c:v>7.7364146813437798E-2</c:v>
                </c:pt>
                <c:pt idx="3">
                  <c:v>7.5323029052359006E-2</c:v>
                </c:pt>
                <c:pt idx="4">
                  <c:v>4.29973113094251E-2</c:v>
                </c:pt>
                <c:pt idx="5">
                  <c:v>1.6900063653723801E-2</c:v>
                </c:pt>
                <c:pt idx="6">
                  <c:v>5.1380590423061298E-2</c:v>
                </c:pt>
                <c:pt idx="7">
                  <c:v>7.1482953837277902E-2</c:v>
                </c:pt>
                <c:pt idx="8">
                  <c:v>0.12958625690109299</c:v>
                </c:pt>
                <c:pt idx="9">
                  <c:v>0.159133389162887</c:v>
                </c:pt>
                <c:pt idx="10">
                  <c:v>0.160271020958143</c:v>
                </c:pt>
                <c:pt idx="11">
                  <c:v>0.15023210594363001</c:v>
                </c:pt>
                <c:pt idx="12">
                  <c:v>0.13256278659690299</c:v>
                </c:pt>
                <c:pt idx="13">
                  <c:v>0.145024348618008</c:v>
                </c:pt>
                <c:pt idx="14">
                  <c:v>0.12793559445552699</c:v>
                </c:pt>
                <c:pt idx="15">
                  <c:v>0.13098012429202299</c:v>
                </c:pt>
                <c:pt idx="16">
                  <c:v>0.134174187481164</c:v>
                </c:pt>
                <c:pt idx="17">
                  <c:v>0.16792901630621901</c:v>
                </c:pt>
                <c:pt idx="18">
                  <c:v>0.16380162292778699</c:v>
                </c:pt>
                <c:pt idx="19">
                  <c:v>0.13925837752792899</c:v>
                </c:pt>
                <c:pt idx="20">
                  <c:v>0.123156106481719</c:v>
                </c:pt>
                <c:pt idx="21">
                  <c:v>0.12379844846622901</c:v>
                </c:pt>
                <c:pt idx="22">
                  <c:v>0.13380755943428499</c:v>
                </c:pt>
                <c:pt idx="23">
                  <c:v>0.10404244317134199</c:v>
                </c:pt>
                <c:pt idx="24">
                  <c:v>9.5212897843118302E-2</c:v>
                </c:pt>
                <c:pt idx="25">
                  <c:v>4.8763954002076497E-2</c:v>
                </c:pt>
                <c:pt idx="26">
                  <c:v>5.6989644740473799E-2</c:v>
                </c:pt>
                <c:pt idx="27">
                  <c:v>2.7060238085732099E-2</c:v>
                </c:pt>
                <c:pt idx="28">
                  <c:v>9.8225647964038602E-3</c:v>
                </c:pt>
                <c:pt idx="29">
                  <c:v>-5.80621172939777E-5</c:v>
                </c:pt>
                <c:pt idx="30">
                  <c:v>-6.62745982325374E-3</c:v>
                </c:pt>
                <c:pt idx="31">
                  <c:v>-1.1293730448030099E-2</c:v>
                </c:pt>
                <c:pt idx="32">
                  <c:v>-2.79022993544287E-2</c:v>
                </c:pt>
                <c:pt idx="33">
                  <c:v>-5.16883882508479E-2</c:v>
                </c:pt>
                <c:pt idx="34">
                  <c:v>-2.77220580948149E-2</c:v>
                </c:pt>
                <c:pt idx="35">
                  <c:v>-2.01487771106767E-3</c:v>
                </c:pt>
                <c:pt idx="36">
                  <c:v>1.3590492694330899E-2</c:v>
                </c:pt>
                <c:pt idx="37">
                  <c:v>1.9245799710180301E-2</c:v>
                </c:pt>
                <c:pt idx="38">
                  <c:v>4.4610055631363499E-2</c:v>
                </c:pt>
                <c:pt idx="39">
                  <c:v>9.9618612384165098E-2</c:v>
                </c:pt>
                <c:pt idx="40">
                  <c:v>0.18337904060030499</c:v>
                </c:pt>
                <c:pt idx="41">
                  <c:v>0.17318188747245999</c:v>
                </c:pt>
                <c:pt idx="42">
                  <c:v>0.16769946435955299</c:v>
                </c:pt>
                <c:pt idx="43">
                  <c:v>0.145655806022191</c:v>
                </c:pt>
                <c:pt idx="44">
                  <c:v>0.113734887968009</c:v>
                </c:pt>
                <c:pt idx="45">
                  <c:v>0.12569797799211499</c:v>
                </c:pt>
                <c:pt idx="46">
                  <c:v>6.9803664384965297E-2</c:v>
                </c:pt>
                <c:pt idx="47">
                  <c:v>5.5867864550718002E-2</c:v>
                </c:pt>
                <c:pt idx="48">
                  <c:v>3.7901037149109501E-2</c:v>
                </c:pt>
                <c:pt idx="49">
                  <c:v>5.4485178395296201E-2</c:v>
                </c:pt>
                <c:pt idx="50">
                  <c:v>3.6888831095138998E-2</c:v>
                </c:pt>
                <c:pt idx="51">
                  <c:v>3.9532654448276597E-2</c:v>
                </c:pt>
                <c:pt idx="52">
                  <c:v>-2.0660739830193599E-2</c:v>
                </c:pt>
                <c:pt idx="53">
                  <c:v>-1.2480059506812999E-2</c:v>
                </c:pt>
                <c:pt idx="54">
                  <c:v>-3.2014517881101302E-2</c:v>
                </c:pt>
                <c:pt idx="55">
                  <c:v>1.26124122471307E-2</c:v>
                </c:pt>
                <c:pt idx="56">
                  <c:v>5.2034996233818902E-2</c:v>
                </c:pt>
                <c:pt idx="57">
                  <c:v>7.2134615259013393E-2</c:v>
                </c:pt>
                <c:pt idx="58">
                  <c:v>9.3220215106732299E-2</c:v>
                </c:pt>
                <c:pt idx="59">
                  <c:v>0.119478961367355</c:v>
                </c:pt>
                <c:pt idx="60">
                  <c:v>7.4752544389253994E-2</c:v>
                </c:pt>
                <c:pt idx="61">
                  <c:v>0.104348357083775</c:v>
                </c:pt>
                <c:pt idx="62">
                  <c:v>9.9888841385207205E-2</c:v>
                </c:pt>
                <c:pt idx="63">
                  <c:v>0.14361528295581499</c:v>
                </c:pt>
                <c:pt idx="64">
                  <c:v>0.15587284064884999</c:v>
                </c:pt>
                <c:pt idx="65">
                  <c:v>0.12483373856897099</c:v>
                </c:pt>
                <c:pt idx="66">
                  <c:v>0.116511090945446</c:v>
                </c:pt>
                <c:pt idx="67">
                  <c:v>5.7187846310485298E-2</c:v>
                </c:pt>
                <c:pt idx="68">
                  <c:v>4.9965039803886897E-2</c:v>
                </c:pt>
                <c:pt idx="69">
                  <c:v>2.4275719746819299E-2</c:v>
                </c:pt>
                <c:pt idx="70">
                  <c:v>2.7054676953883701E-2</c:v>
                </c:pt>
                <c:pt idx="71">
                  <c:v>5.8786976120256802E-2</c:v>
                </c:pt>
                <c:pt idx="72">
                  <c:v>0.100349609794533</c:v>
                </c:pt>
                <c:pt idx="73">
                  <c:v>8.1460853013227197E-2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1C-4E4F-A7EA-651A2EC1F3EF}"/>
            </c:ext>
          </c:extLst>
        </c:ser>
        <c:ser>
          <c:idx val="1"/>
          <c:order val="1"/>
          <c:tx>
            <c:v>Exports Only</c:v>
          </c:tx>
          <c:spPr>
            <a:ln w="88900">
              <a:solidFill>
                <a:srgbClr val="800000"/>
              </a:solidFill>
            </a:ln>
          </c:spPr>
          <c:marker>
            <c:symbol val="none"/>
          </c:marker>
          <c:cat>
            <c:numRef>
              <c:f>Sheet1!$G$18:$G$91</c:f>
              <c:numCache>
                <c:formatCode>mmm\-yy</c:formatCode>
                <c:ptCount val="74"/>
                <c:pt idx="0">
                  <c:v>41518</c:v>
                </c:pt>
                <c:pt idx="1">
                  <c:v>41548</c:v>
                </c:pt>
                <c:pt idx="2">
                  <c:v>41579</c:v>
                </c:pt>
                <c:pt idx="3">
                  <c:v>41609</c:v>
                </c:pt>
                <c:pt idx="4">
                  <c:v>41640</c:v>
                </c:pt>
                <c:pt idx="5">
                  <c:v>41671</c:v>
                </c:pt>
                <c:pt idx="6">
                  <c:v>41699</c:v>
                </c:pt>
                <c:pt idx="7">
                  <c:v>41730</c:v>
                </c:pt>
                <c:pt idx="8">
                  <c:v>41760</c:v>
                </c:pt>
                <c:pt idx="9">
                  <c:v>41791</c:v>
                </c:pt>
                <c:pt idx="10">
                  <c:v>41821</c:v>
                </c:pt>
                <c:pt idx="11">
                  <c:v>41852</c:v>
                </c:pt>
                <c:pt idx="12">
                  <c:v>41883</c:v>
                </c:pt>
                <c:pt idx="13">
                  <c:v>41913</c:v>
                </c:pt>
                <c:pt idx="14">
                  <c:v>41944</c:v>
                </c:pt>
                <c:pt idx="15">
                  <c:v>41974</c:v>
                </c:pt>
                <c:pt idx="16">
                  <c:v>42005</c:v>
                </c:pt>
                <c:pt idx="17">
                  <c:v>42036</c:v>
                </c:pt>
                <c:pt idx="18">
                  <c:v>42064</c:v>
                </c:pt>
                <c:pt idx="19">
                  <c:v>42095</c:v>
                </c:pt>
                <c:pt idx="20">
                  <c:v>42125</c:v>
                </c:pt>
                <c:pt idx="21">
                  <c:v>42156</c:v>
                </c:pt>
                <c:pt idx="22">
                  <c:v>42186</c:v>
                </c:pt>
                <c:pt idx="23">
                  <c:v>42217</c:v>
                </c:pt>
                <c:pt idx="24">
                  <c:v>42248</c:v>
                </c:pt>
                <c:pt idx="25">
                  <c:v>42278</c:v>
                </c:pt>
                <c:pt idx="26">
                  <c:v>42309</c:v>
                </c:pt>
                <c:pt idx="27">
                  <c:v>42339</c:v>
                </c:pt>
                <c:pt idx="28">
                  <c:v>42370</c:v>
                </c:pt>
                <c:pt idx="29">
                  <c:v>42401</c:v>
                </c:pt>
                <c:pt idx="30">
                  <c:v>42430</c:v>
                </c:pt>
                <c:pt idx="31">
                  <c:v>42461</c:v>
                </c:pt>
                <c:pt idx="32">
                  <c:v>42491</c:v>
                </c:pt>
                <c:pt idx="33">
                  <c:v>42522</c:v>
                </c:pt>
                <c:pt idx="34">
                  <c:v>42552</c:v>
                </c:pt>
                <c:pt idx="35">
                  <c:v>42583</c:v>
                </c:pt>
                <c:pt idx="36">
                  <c:v>42614</c:v>
                </c:pt>
                <c:pt idx="37">
                  <c:v>42644</c:v>
                </c:pt>
                <c:pt idx="38">
                  <c:v>42675</c:v>
                </c:pt>
                <c:pt idx="39">
                  <c:v>42705</c:v>
                </c:pt>
                <c:pt idx="40">
                  <c:v>42736</c:v>
                </c:pt>
                <c:pt idx="41">
                  <c:v>42767</c:v>
                </c:pt>
                <c:pt idx="42">
                  <c:v>42795</c:v>
                </c:pt>
                <c:pt idx="43">
                  <c:v>42826</c:v>
                </c:pt>
                <c:pt idx="44">
                  <c:v>42856</c:v>
                </c:pt>
                <c:pt idx="45">
                  <c:v>42887</c:v>
                </c:pt>
                <c:pt idx="46">
                  <c:v>42917</c:v>
                </c:pt>
                <c:pt idx="47">
                  <c:v>42948</c:v>
                </c:pt>
                <c:pt idx="48">
                  <c:v>42979</c:v>
                </c:pt>
                <c:pt idx="49">
                  <c:v>43009</c:v>
                </c:pt>
                <c:pt idx="50">
                  <c:v>43040</c:v>
                </c:pt>
                <c:pt idx="51">
                  <c:v>43070</c:v>
                </c:pt>
                <c:pt idx="52">
                  <c:v>43101</c:v>
                </c:pt>
                <c:pt idx="53">
                  <c:v>43132</c:v>
                </c:pt>
                <c:pt idx="54">
                  <c:v>43160</c:v>
                </c:pt>
                <c:pt idx="55">
                  <c:v>43191</c:v>
                </c:pt>
                <c:pt idx="56">
                  <c:v>43221</c:v>
                </c:pt>
                <c:pt idx="57">
                  <c:v>43252</c:v>
                </c:pt>
                <c:pt idx="58">
                  <c:v>43282</c:v>
                </c:pt>
                <c:pt idx="59">
                  <c:v>43313</c:v>
                </c:pt>
                <c:pt idx="60">
                  <c:v>43344</c:v>
                </c:pt>
                <c:pt idx="61">
                  <c:v>43374</c:v>
                </c:pt>
                <c:pt idx="62">
                  <c:v>43405</c:v>
                </c:pt>
                <c:pt idx="63">
                  <c:v>43435</c:v>
                </c:pt>
                <c:pt idx="64">
                  <c:v>43466</c:v>
                </c:pt>
                <c:pt idx="65">
                  <c:v>43497</c:v>
                </c:pt>
                <c:pt idx="66">
                  <c:v>43525</c:v>
                </c:pt>
                <c:pt idx="67">
                  <c:v>43556</c:v>
                </c:pt>
                <c:pt idx="68">
                  <c:v>43586</c:v>
                </c:pt>
                <c:pt idx="69">
                  <c:v>43617</c:v>
                </c:pt>
                <c:pt idx="70">
                  <c:v>43647</c:v>
                </c:pt>
                <c:pt idx="71">
                  <c:v>43678</c:v>
                </c:pt>
                <c:pt idx="72">
                  <c:v>43709</c:v>
                </c:pt>
                <c:pt idx="73">
                  <c:v>43739</c:v>
                </c:pt>
              </c:numCache>
            </c:numRef>
          </c:cat>
          <c:val>
            <c:numRef>
              <c:f>Sheet1!$K$18:$K$91</c:f>
              <c:numCache>
                <c:formatCode>0.0%</c:formatCode>
                <c:ptCount val="74"/>
                <c:pt idx="0">
                  <c:v>3.6273236451650898E-2</c:v>
                </c:pt>
                <c:pt idx="1">
                  <c:v>8.9445402206486793E-2</c:v>
                </c:pt>
                <c:pt idx="2">
                  <c:v>7.9495632512605496E-2</c:v>
                </c:pt>
                <c:pt idx="3">
                  <c:v>3.6604847773231003E-2</c:v>
                </c:pt>
                <c:pt idx="4">
                  <c:v>2.69766836654943E-2</c:v>
                </c:pt>
                <c:pt idx="5">
                  <c:v>-3.1641913422656202E-2</c:v>
                </c:pt>
                <c:pt idx="6">
                  <c:v>5.5046381158695902E-2</c:v>
                </c:pt>
                <c:pt idx="7">
                  <c:v>5.01449600434083E-2</c:v>
                </c:pt>
                <c:pt idx="8">
                  <c:v>0.12601422597133299</c:v>
                </c:pt>
                <c:pt idx="9">
                  <c:v>0.112339930219493</c:v>
                </c:pt>
                <c:pt idx="10">
                  <c:v>0.12528666809737099</c:v>
                </c:pt>
                <c:pt idx="11">
                  <c:v>9.5218831313037697E-2</c:v>
                </c:pt>
                <c:pt idx="12">
                  <c:v>9.3034737827440303E-2</c:v>
                </c:pt>
                <c:pt idx="13">
                  <c:v>9.0648784452819001E-2</c:v>
                </c:pt>
                <c:pt idx="14">
                  <c:v>8.1664894109305206E-2</c:v>
                </c:pt>
                <c:pt idx="15">
                  <c:v>9.2542443819878306E-2</c:v>
                </c:pt>
                <c:pt idx="16">
                  <c:v>6.5156453998227004E-2</c:v>
                </c:pt>
                <c:pt idx="17">
                  <c:v>0.11934314769556401</c:v>
                </c:pt>
                <c:pt idx="18">
                  <c:v>9.0110327296339304E-2</c:v>
                </c:pt>
                <c:pt idx="19">
                  <c:v>8.3231601404278904E-2</c:v>
                </c:pt>
                <c:pt idx="20">
                  <c:v>3.1828161733195699E-2</c:v>
                </c:pt>
                <c:pt idx="21">
                  <c:v>4.9761766999917301E-2</c:v>
                </c:pt>
                <c:pt idx="22">
                  <c:v>6.24310049082046E-2</c:v>
                </c:pt>
                <c:pt idx="23">
                  <c:v>6.6417341921185702E-2</c:v>
                </c:pt>
                <c:pt idx="24">
                  <c:v>6.1511911950202502E-2</c:v>
                </c:pt>
                <c:pt idx="25">
                  <c:v>3.44969709852809E-2</c:v>
                </c:pt>
                <c:pt idx="26">
                  <c:v>3.4719307106893901E-2</c:v>
                </c:pt>
                <c:pt idx="27">
                  <c:v>5.28817955399985E-3</c:v>
                </c:pt>
                <c:pt idx="28">
                  <c:v>-1.45573840776487E-2</c:v>
                </c:pt>
                <c:pt idx="29">
                  <c:v>-2.58452723194358E-2</c:v>
                </c:pt>
                <c:pt idx="30">
                  <c:v>-4.1325462836526702E-2</c:v>
                </c:pt>
                <c:pt idx="31">
                  <c:v>-2.8526083375982898E-2</c:v>
                </c:pt>
                <c:pt idx="32">
                  <c:v>-2.31809302122832E-2</c:v>
                </c:pt>
                <c:pt idx="33">
                  <c:v>-2.3082291281992299E-2</c:v>
                </c:pt>
                <c:pt idx="34">
                  <c:v>-4.7476701248461099E-3</c:v>
                </c:pt>
                <c:pt idx="35">
                  <c:v>3.6368359527212402E-3</c:v>
                </c:pt>
                <c:pt idx="36">
                  <c:v>3.6409461934077098E-2</c:v>
                </c:pt>
                <c:pt idx="37">
                  <c:v>5.8823208257580799E-2</c:v>
                </c:pt>
                <c:pt idx="38">
                  <c:v>7.7450582731440398E-2</c:v>
                </c:pt>
                <c:pt idx="39">
                  <c:v>0.119654467676759</c:v>
                </c:pt>
                <c:pt idx="40">
                  <c:v>0.175662040720898</c:v>
                </c:pt>
                <c:pt idx="41">
                  <c:v>0.151726572277883</c:v>
                </c:pt>
                <c:pt idx="42">
                  <c:v>0.13916674590178699</c:v>
                </c:pt>
                <c:pt idx="43">
                  <c:v>8.3200740633826195E-2</c:v>
                </c:pt>
                <c:pt idx="44">
                  <c:v>8.7187024360253301E-2</c:v>
                </c:pt>
                <c:pt idx="45">
                  <c:v>8.6647330486625707E-2</c:v>
                </c:pt>
                <c:pt idx="46">
                  <c:v>6.4648249277224401E-2</c:v>
                </c:pt>
                <c:pt idx="47">
                  <c:v>4.5856520480134701E-2</c:v>
                </c:pt>
                <c:pt idx="48">
                  <c:v>1.7328322174146499E-2</c:v>
                </c:pt>
                <c:pt idx="49">
                  <c:v>3.8390763178185697E-2</c:v>
                </c:pt>
                <c:pt idx="50">
                  <c:v>3.2968166584143199E-2</c:v>
                </c:pt>
                <c:pt idx="51">
                  <c:v>5.7801798825305201E-2</c:v>
                </c:pt>
                <c:pt idx="52">
                  <c:v>-7.0097901170691496E-3</c:v>
                </c:pt>
                <c:pt idx="53">
                  <c:v>1.38930033397404E-2</c:v>
                </c:pt>
                <c:pt idx="54">
                  <c:v>-5.2331323613956596E-3</c:v>
                </c:pt>
                <c:pt idx="55">
                  <c:v>9.4672666766296695E-2</c:v>
                </c:pt>
                <c:pt idx="56">
                  <c:v>0.102443028244496</c:v>
                </c:pt>
                <c:pt idx="57">
                  <c:v>0.101076555127777</c:v>
                </c:pt>
                <c:pt idx="58">
                  <c:v>6.67471272535263E-2</c:v>
                </c:pt>
                <c:pt idx="59">
                  <c:v>5.3307003740445703E-2</c:v>
                </c:pt>
                <c:pt idx="60">
                  <c:v>-1.0265431728166101E-2</c:v>
                </c:pt>
                <c:pt idx="61">
                  <c:v>-4.4943485577280999E-2</c:v>
                </c:pt>
                <c:pt idx="62">
                  <c:v>-6.3477401233124495E-2</c:v>
                </c:pt>
                <c:pt idx="63">
                  <c:v>-5.7202894025839501E-2</c:v>
                </c:pt>
                <c:pt idx="64">
                  <c:v>-3.4659793655969003E-2</c:v>
                </c:pt>
                <c:pt idx="65">
                  <c:v>-5.9420056123334702E-2</c:v>
                </c:pt>
                <c:pt idx="66">
                  <c:v>5.4039102279126398E-3</c:v>
                </c:pt>
                <c:pt idx="67">
                  <c:v>-4.3711432783574602E-2</c:v>
                </c:pt>
                <c:pt idx="68">
                  <c:v>-2.6014066864647401E-2</c:v>
                </c:pt>
                <c:pt idx="69">
                  <c:v>-5.19435628295822E-2</c:v>
                </c:pt>
                <c:pt idx="70">
                  <c:v>-9.9326821074978699E-3</c:v>
                </c:pt>
                <c:pt idx="71">
                  <c:v>4.0422730369913597E-2</c:v>
                </c:pt>
                <c:pt idx="72">
                  <c:v>8.5008834938259795E-2</c:v>
                </c:pt>
                <c:pt idx="73">
                  <c:v>6.7432782914672099E-2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1C-4E4F-A7EA-651A2EC1F3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7328216"/>
        <c:axId val="2137331256"/>
      </c:lineChart>
      <c:dateAx>
        <c:axId val="213732821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txPr>
          <a:bodyPr/>
          <a:lstStyle/>
          <a:p>
            <a:pPr>
              <a:defRPr sz="1600" b="1"/>
            </a:pPr>
            <a:endParaRPr lang="en-US"/>
          </a:p>
        </c:txPr>
        <c:crossAx val="2137331256"/>
        <c:crosses val="autoZero"/>
        <c:auto val="1"/>
        <c:lblOffset val="100"/>
        <c:baseTimeUnit val="months"/>
      </c:dateAx>
      <c:valAx>
        <c:axId val="2137331256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732821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'CES-2'!$Q$13</c:f>
              <c:strCache>
                <c:ptCount val="1"/>
                <c:pt idx="0">
                  <c:v>Manufacturing</c:v>
                </c:pt>
              </c:strCache>
            </c:strRef>
          </c:tx>
          <c:spPr>
            <a:ln w="88900">
              <a:solidFill>
                <a:srgbClr val="0000FF"/>
              </a:solidFill>
            </a:ln>
          </c:spPr>
          <c:marker>
            <c:symbol val="none"/>
          </c:marker>
          <c:cat>
            <c:numRef>
              <c:f>'CES-2'!$K$14:$K$95</c:f>
              <c:numCache>
                <c:formatCode>General</c:formatCode>
                <c:ptCount val="82"/>
                <c:pt idx="0">
                  <c:v>2013</c:v>
                </c:pt>
                <c:pt idx="1">
                  <c:v>2013</c:v>
                </c:pt>
                <c:pt idx="2">
                  <c:v>2013</c:v>
                </c:pt>
                <c:pt idx="3">
                  <c:v>2013</c:v>
                </c:pt>
                <c:pt idx="4">
                  <c:v>2013</c:v>
                </c:pt>
                <c:pt idx="5">
                  <c:v>2013</c:v>
                </c:pt>
                <c:pt idx="6">
                  <c:v>2013</c:v>
                </c:pt>
                <c:pt idx="7">
                  <c:v>2013</c:v>
                </c:pt>
                <c:pt idx="8">
                  <c:v>2013</c:v>
                </c:pt>
                <c:pt idx="9">
                  <c:v>2013</c:v>
                </c:pt>
                <c:pt idx="10">
                  <c:v>2013</c:v>
                </c:pt>
                <c:pt idx="11">
                  <c:v>2013</c:v>
                </c:pt>
                <c:pt idx="12">
                  <c:v>2014</c:v>
                </c:pt>
                <c:pt idx="13">
                  <c:v>2014</c:v>
                </c:pt>
                <c:pt idx="14">
                  <c:v>2014</c:v>
                </c:pt>
                <c:pt idx="15">
                  <c:v>2014</c:v>
                </c:pt>
                <c:pt idx="16">
                  <c:v>2014</c:v>
                </c:pt>
                <c:pt idx="17">
                  <c:v>2014</c:v>
                </c:pt>
                <c:pt idx="18">
                  <c:v>2014</c:v>
                </c:pt>
                <c:pt idx="19">
                  <c:v>2014</c:v>
                </c:pt>
                <c:pt idx="20">
                  <c:v>2014</c:v>
                </c:pt>
                <c:pt idx="21">
                  <c:v>2014</c:v>
                </c:pt>
                <c:pt idx="22">
                  <c:v>2014</c:v>
                </c:pt>
                <c:pt idx="23">
                  <c:v>2014</c:v>
                </c:pt>
                <c:pt idx="24">
                  <c:v>2015</c:v>
                </c:pt>
                <c:pt idx="25">
                  <c:v>2015</c:v>
                </c:pt>
                <c:pt idx="26">
                  <c:v>2015</c:v>
                </c:pt>
                <c:pt idx="27">
                  <c:v>2015</c:v>
                </c:pt>
                <c:pt idx="28">
                  <c:v>2015</c:v>
                </c:pt>
                <c:pt idx="29">
                  <c:v>2015</c:v>
                </c:pt>
                <c:pt idx="30">
                  <c:v>2015</c:v>
                </c:pt>
                <c:pt idx="31">
                  <c:v>2015</c:v>
                </c:pt>
                <c:pt idx="32">
                  <c:v>2015</c:v>
                </c:pt>
                <c:pt idx="33">
                  <c:v>2015</c:v>
                </c:pt>
                <c:pt idx="34">
                  <c:v>2015</c:v>
                </c:pt>
                <c:pt idx="35">
                  <c:v>2015</c:v>
                </c:pt>
                <c:pt idx="36">
                  <c:v>2016</c:v>
                </c:pt>
                <c:pt idx="37">
                  <c:v>2016</c:v>
                </c:pt>
                <c:pt idx="38">
                  <c:v>2016</c:v>
                </c:pt>
                <c:pt idx="39">
                  <c:v>2016</c:v>
                </c:pt>
                <c:pt idx="40">
                  <c:v>2016</c:v>
                </c:pt>
                <c:pt idx="41">
                  <c:v>2016</c:v>
                </c:pt>
                <c:pt idx="42">
                  <c:v>2016</c:v>
                </c:pt>
                <c:pt idx="43">
                  <c:v>2016</c:v>
                </c:pt>
                <c:pt idx="44">
                  <c:v>2016</c:v>
                </c:pt>
                <c:pt idx="45">
                  <c:v>2016</c:v>
                </c:pt>
                <c:pt idx="46">
                  <c:v>2016</c:v>
                </c:pt>
                <c:pt idx="47">
                  <c:v>2016</c:v>
                </c:pt>
                <c:pt idx="48">
                  <c:v>2017</c:v>
                </c:pt>
                <c:pt idx="49">
                  <c:v>2017</c:v>
                </c:pt>
                <c:pt idx="50">
                  <c:v>2017</c:v>
                </c:pt>
                <c:pt idx="51">
                  <c:v>2017</c:v>
                </c:pt>
                <c:pt idx="52">
                  <c:v>2017</c:v>
                </c:pt>
                <c:pt idx="53">
                  <c:v>2017</c:v>
                </c:pt>
                <c:pt idx="54">
                  <c:v>2017</c:v>
                </c:pt>
                <c:pt idx="55">
                  <c:v>2017</c:v>
                </c:pt>
                <c:pt idx="56">
                  <c:v>2017</c:v>
                </c:pt>
                <c:pt idx="57">
                  <c:v>2017</c:v>
                </c:pt>
                <c:pt idx="58">
                  <c:v>2017</c:v>
                </c:pt>
                <c:pt idx="59">
                  <c:v>2017</c:v>
                </c:pt>
                <c:pt idx="60">
                  <c:v>2018</c:v>
                </c:pt>
                <c:pt idx="61">
                  <c:v>2018</c:v>
                </c:pt>
                <c:pt idx="62">
                  <c:v>2018</c:v>
                </c:pt>
                <c:pt idx="63">
                  <c:v>2018</c:v>
                </c:pt>
                <c:pt idx="64">
                  <c:v>2018</c:v>
                </c:pt>
                <c:pt idx="65">
                  <c:v>2018</c:v>
                </c:pt>
                <c:pt idx="66">
                  <c:v>2018</c:v>
                </c:pt>
                <c:pt idx="67">
                  <c:v>2018</c:v>
                </c:pt>
                <c:pt idx="68">
                  <c:v>2018</c:v>
                </c:pt>
                <c:pt idx="69">
                  <c:v>2018</c:v>
                </c:pt>
                <c:pt idx="70">
                  <c:v>2018</c:v>
                </c:pt>
                <c:pt idx="71">
                  <c:v>2018</c:v>
                </c:pt>
                <c:pt idx="72">
                  <c:v>2019</c:v>
                </c:pt>
                <c:pt idx="73">
                  <c:v>2019</c:v>
                </c:pt>
                <c:pt idx="74">
                  <c:v>2019</c:v>
                </c:pt>
                <c:pt idx="75">
                  <c:v>2019</c:v>
                </c:pt>
                <c:pt idx="76">
                  <c:v>2019</c:v>
                </c:pt>
                <c:pt idx="77">
                  <c:v>2019</c:v>
                </c:pt>
                <c:pt idx="78">
                  <c:v>2019</c:v>
                </c:pt>
                <c:pt idx="79">
                  <c:v>2019</c:v>
                </c:pt>
                <c:pt idx="80">
                  <c:v>2019</c:v>
                </c:pt>
                <c:pt idx="81">
                  <c:v>2019</c:v>
                </c:pt>
              </c:numCache>
            </c:numRef>
          </c:cat>
          <c:val>
            <c:numRef>
              <c:f>'CES-2'!$Q$14:$Q$95</c:f>
              <c:numCache>
                <c:formatCode>0.0%</c:formatCode>
                <c:ptCount val="82"/>
                <c:pt idx="0">
                  <c:v>1.52143845089903E-2</c:v>
                </c:pt>
                <c:pt idx="1">
                  <c:v>1.8824609733700599E-2</c:v>
                </c:pt>
                <c:pt idx="2">
                  <c:v>1.7824497257769498E-2</c:v>
                </c:pt>
                <c:pt idx="3">
                  <c:v>1.50547445255476E-2</c:v>
                </c:pt>
                <c:pt idx="4">
                  <c:v>1.63859808830225E-2</c:v>
                </c:pt>
                <c:pt idx="5">
                  <c:v>1.9125683060109401E-2</c:v>
                </c:pt>
                <c:pt idx="6">
                  <c:v>1.8315018315018299E-2</c:v>
                </c:pt>
                <c:pt idx="7">
                  <c:v>1.91693290734825E-2</c:v>
                </c:pt>
                <c:pt idx="8">
                  <c:v>2.2374429223744201E-2</c:v>
                </c:pt>
                <c:pt idx="9">
                  <c:v>2.1392808375056999E-2</c:v>
                </c:pt>
                <c:pt idx="10">
                  <c:v>1.99456029011786E-2</c:v>
                </c:pt>
                <c:pt idx="11">
                  <c:v>1.89787618617261E-2</c:v>
                </c:pt>
                <c:pt idx="12">
                  <c:v>1.9981834695731199E-2</c:v>
                </c:pt>
                <c:pt idx="13">
                  <c:v>1.35196034249663E-2</c:v>
                </c:pt>
                <c:pt idx="14">
                  <c:v>1.66142792995061E-2</c:v>
                </c:pt>
                <c:pt idx="15">
                  <c:v>2.1573033707865199E-2</c:v>
                </c:pt>
                <c:pt idx="16">
                  <c:v>2.28392297357813E-2</c:v>
                </c:pt>
                <c:pt idx="17">
                  <c:v>2.45755138516532E-2</c:v>
                </c:pt>
                <c:pt idx="18">
                  <c:v>2.7428057553956699E-2</c:v>
                </c:pt>
                <c:pt idx="19">
                  <c:v>1.9704433497536901E-2</c:v>
                </c:pt>
                <c:pt idx="20">
                  <c:v>2.1884769986601198E-2</c:v>
                </c:pt>
                <c:pt idx="21">
                  <c:v>2.4955436720142499E-2</c:v>
                </c:pt>
                <c:pt idx="22">
                  <c:v>2.6222222222222199E-2</c:v>
                </c:pt>
                <c:pt idx="23">
                  <c:v>2.88248337028825E-2</c:v>
                </c:pt>
                <c:pt idx="24">
                  <c:v>2.8940338379340999E-2</c:v>
                </c:pt>
                <c:pt idx="25">
                  <c:v>3.2903512672298699E-2</c:v>
                </c:pt>
                <c:pt idx="26">
                  <c:v>2.6501766784452301E-2</c:v>
                </c:pt>
                <c:pt idx="27">
                  <c:v>2.3317201935767699E-2</c:v>
                </c:pt>
                <c:pt idx="28">
                  <c:v>2.1453590192644499E-2</c:v>
                </c:pt>
                <c:pt idx="29">
                  <c:v>2.2677714784125499E-2</c:v>
                </c:pt>
                <c:pt idx="30">
                  <c:v>2.2319474835886099E-2</c:v>
                </c:pt>
                <c:pt idx="31">
                  <c:v>2.6789635485287702E-2</c:v>
                </c:pt>
                <c:pt idx="32">
                  <c:v>2.4912587412587301E-2</c:v>
                </c:pt>
                <c:pt idx="33">
                  <c:v>1.56521739130435E-2</c:v>
                </c:pt>
                <c:pt idx="34">
                  <c:v>1.6890428757037699E-2</c:v>
                </c:pt>
                <c:pt idx="35">
                  <c:v>1.33620689655172E-2</c:v>
                </c:pt>
                <c:pt idx="36">
                  <c:v>1.42795326698399E-2</c:v>
                </c:pt>
                <c:pt idx="37">
                  <c:v>1.07619457597934E-2</c:v>
                </c:pt>
                <c:pt idx="38">
                  <c:v>1.0327022375215201E-2</c:v>
                </c:pt>
                <c:pt idx="39">
                  <c:v>9.8882201203784794E-3</c:v>
                </c:pt>
                <c:pt idx="40">
                  <c:v>9.0012858979853193E-3</c:v>
                </c:pt>
                <c:pt idx="41">
                  <c:v>5.1172707889124399E-3</c:v>
                </c:pt>
                <c:pt idx="42">
                  <c:v>1.11301369863013E-2</c:v>
                </c:pt>
                <c:pt idx="43">
                  <c:v>6.8434559452523799E-3</c:v>
                </c:pt>
                <c:pt idx="44">
                  <c:v>9.38166311300637E-3</c:v>
                </c:pt>
                <c:pt idx="45">
                  <c:v>6.8493150684931798E-3</c:v>
                </c:pt>
                <c:pt idx="46">
                  <c:v>9.3696763202724097E-3</c:v>
                </c:pt>
                <c:pt idx="47">
                  <c:v>1.4036580178647499E-2</c:v>
                </c:pt>
                <c:pt idx="48">
                  <c:v>1.5784982935153499E-2</c:v>
                </c:pt>
                <c:pt idx="49">
                  <c:v>1.95911413969336E-2</c:v>
                </c:pt>
                <c:pt idx="50">
                  <c:v>2.21465076660987E-2</c:v>
                </c:pt>
                <c:pt idx="51">
                  <c:v>1.7028522775649299E-2</c:v>
                </c:pt>
                <c:pt idx="52">
                  <c:v>1.86915887850467E-2</c:v>
                </c:pt>
                <c:pt idx="53">
                  <c:v>2.4607551972846801E-2</c:v>
                </c:pt>
                <c:pt idx="54">
                  <c:v>2.32853513971212E-2</c:v>
                </c:pt>
                <c:pt idx="55">
                  <c:v>2.4638912489379799E-2</c:v>
                </c:pt>
                <c:pt idx="56">
                  <c:v>2.3236163920574499E-2</c:v>
                </c:pt>
                <c:pt idx="57">
                  <c:v>2.5510204081632602E-2</c:v>
                </c:pt>
                <c:pt idx="58">
                  <c:v>2.5316455696202399E-2</c:v>
                </c:pt>
                <c:pt idx="59">
                  <c:v>2.5167785234899299E-2</c:v>
                </c:pt>
                <c:pt idx="60">
                  <c:v>2.39395212095759E-2</c:v>
                </c:pt>
                <c:pt idx="61">
                  <c:v>2.6733500417711002E-2</c:v>
                </c:pt>
                <c:pt idx="62">
                  <c:v>2.4999999999999901E-2</c:v>
                </c:pt>
                <c:pt idx="63">
                  <c:v>3.3486814566764403E-2</c:v>
                </c:pt>
                <c:pt idx="64">
                  <c:v>3.1276063386155101E-2</c:v>
                </c:pt>
                <c:pt idx="65">
                  <c:v>3.0227743271221699E-2</c:v>
                </c:pt>
                <c:pt idx="66">
                  <c:v>3.18576748034754E-2</c:v>
                </c:pt>
                <c:pt idx="67">
                  <c:v>2.7363184079602001E-2</c:v>
                </c:pt>
                <c:pt idx="68">
                  <c:v>2.47729149463254E-2</c:v>
                </c:pt>
                <c:pt idx="69">
                  <c:v>3.1094527363184198E-2</c:v>
                </c:pt>
                <c:pt idx="70">
                  <c:v>2.96296296296297E-2</c:v>
                </c:pt>
                <c:pt idx="71">
                  <c:v>2.7823240589198099E-2</c:v>
                </c:pt>
                <c:pt idx="72">
                  <c:v>3.4864643150122901E-2</c:v>
                </c:pt>
                <c:pt idx="73">
                  <c:v>3.3767290480065E-2</c:v>
                </c:pt>
                <c:pt idx="74">
                  <c:v>3.6585365853658597E-2</c:v>
                </c:pt>
                <c:pt idx="75">
                  <c:v>3.4831915755366497E-2</c:v>
                </c:pt>
                <c:pt idx="76">
                  <c:v>3.4775576223210702E-2</c:v>
                </c:pt>
                <c:pt idx="77">
                  <c:v>2.6125401929260501E-2</c:v>
                </c:pt>
                <c:pt idx="78">
                  <c:v>3.2076984763432098E-2</c:v>
                </c:pt>
                <c:pt idx="79">
                  <c:v>2.98627925746568E-2</c:v>
                </c:pt>
                <c:pt idx="80">
                  <c:v>3.3843674456083897E-2</c:v>
                </c:pt>
                <c:pt idx="81">
                  <c:v>2.4929634097305999E-2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A2-4560-8E1D-13FAC3F0E4D2}"/>
            </c:ext>
          </c:extLst>
        </c:ser>
        <c:ser>
          <c:idx val="1"/>
          <c:order val="1"/>
          <c:tx>
            <c:strRef>
              <c:f>'CES-2'!$R$13</c:f>
              <c:strCache>
                <c:ptCount val="1"/>
                <c:pt idx="0">
                  <c:v>Trans. Equip. Manuf.</c:v>
                </c:pt>
              </c:strCache>
            </c:strRef>
          </c:tx>
          <c:spPr>
            <a:ln w="88900">
              <a:solidFill>
                <a:srgbClr val="008000"/>
              </a:solidFill>
            </a:ln>
          </c:spPr>
          <c:marker>
            <c:symbol val="none"/>
          </c:marker>
          <c:cat>
            <c:numRef>
              <c:f>'CES-2'!$K$14:$K$95</c:f>
              <c:numCache>
                <c:formatCode>General</c:formatCode>
                <c:ptCount val="82"/>
                <c:pt idx="0">
                  <c:v>2013</c:v>
                </c:pt>
                <c:pt idx="1">
                  <c:v>2013</c:v>
                </c:pt>
                <c:pt idx="2">
                  <c:v>2013</c:v>
                </c:pt>
                <c:pt idx="3">
                  <c:v>2013</c:v>
                </c:pt>
                <c:pt idx="4">
                  <c:v>2013</c:v>
                </c:pt>
                <c:pt idx="5">
                  <c:v>2013</c:v>
                </c:pt>
                <c:pt idx="6">
                  <c:v>2013</c:v>
                </c:pt>
                <c:pt idx="7">
                  <c:v>2013</c:v>
                </c:pt>
                <c:pt idx="8">
                  <c:v>2013</c:v>
                </c:pt>
                <c:pt idx="9">
                  <c:v>2013</c:v>
                </c:pt>
                <c:pt idx="10">
                  <c:v>2013</c:v>
                </c:pt>
                <c:pt idx="11">
                  <c:v>2013</c:v>
                </c:pt>
                <c:pt idx="12">
                  <c:v>2014</c:v>
                </c:pt>
                <c:pt idx="13">
                  <c:v>2014</c:v>
                </c:pt>
                <c:pt idx="14">
                  <c:v>2014</c:v>
                </c:pt>
                <c:pt idx="15">
                  <c:v>2014</c:v>
                </c:pt>
                <c:pt idx="16">
                  <c:v>2014</c:v>
                </c:pt>
                <c:pt idx="17">
                  <c:v>2014</c:v>
                </c:pt>
                <c:pt idx="18">
                  <c:v>2014</c:v>
                </c:pt>
                <c:pt idx="19">
                  <c:v>2014</c:v>
                </c:pt>
                <c:pt idx="20">
                  <c:v>2014</c:v>
                </c:pt>
                <c:pt idx="21">
                  <c:v>2014</c:v>
                </c:pt>
                <c:pt idx="22">
                  <c:v>2014</c:v>
                </c:pt>
                <c:pt idx="23">
                  <c:v>2014</c:v>
                </c:pt>
                <c:pt idx="24">
                  <c:v>2015</c:v>
                </c:pt>
                <c:pt idx="25">
                  <c:v>2015</c:v>
                </c:pt>
                <c:pt idx="26">
                  <c:v>2015</c:v>
                </c:pt>
                <c:pt idx="27">
                  <c:v>2015</c:v>
                </c:pt>
                <c:pt idx="28">
                  <c:v>2015</c:v>
                </c:pt>
                <c:pt idx="29">
                  <c:v>2015</c:v>
                </c:pt>
                <c:pt idx="30">
                  <c:v>2015</c:v>
                </c:pt>
                <c:pt idx="31">
                  <c:v>2015</c:v>
                </c:pt>
                <c:pt idx="32">
                  <c:v>2015</c:v>
                </c:pt>
                <c:pt idx="33">
                  <c:v>2015</c:v>
                </c:pt>
                <c:pt idx="34">
                  <c:v>2015</c:v>
                </c:pt>
                <c:pt idx="35">
                  <c:v>2015</c:v>
                </c:pt>
                <c:pt idx="36">
                  <c:v>2016</c:v>
                </c:pt>
                <c:pt idx="37">
                  <c:v>2016</c:v>
                </c:pt>
                <c:pt idx="38">
                  <c:v>2016</c:v>
                </c:pt>
                <c:pt idx="39">
                  <c:v>2016</c:v>
                </c:pt>
                <c:pt idx="40">
                  <c:v>2016</c:v>
                </c:pt>
                <c:pt idx="41">
                  <c:v>2016</c:v>
                </c:pt>
                <c:pt idx="42">
                  <c:v>2016</c:v>
                </c:pt>
                <c:pt idx="43">
                  <c:v>2016</c:v>
                </c:pt>
                <c:pt idx="44">
                  <c:v>2016</c:v>
                </c:pt>
                <c:pt idx="45">
                  <c:v>2016</c:v>
                </c:pt>
                <c:pt idx="46">
                  <c:v>2016</c:v>
                </c:pt>
                <c:pt idx="47">
                  <c:v>2016</c:v>
                </c:pt>
                <c:pt idx="48">
                  <c:v>2017</c:v>
                </c:pt>
                <c:pt idx="49">
                  <c:v>2017</c:v>
                </c:pt>
                <c:pt idx="50">
                  <c:v>2017</c:v>
                </c:pt>
                <c:pt idx="51">
                  <c:v>2017</c:v>
                </c:pt>
                <c:pt idx="52">
                  <c:v>2017</c:v>
                </c:pt>
                <c:pt idx="53">
                  <c:v>2017</c:v>
                </c:pt>
                <c:pt idx="54">
                  <c:v>2017</c:v>
                </c:pt>
                <c:pt idx="55">
                  <c:v>2017</c:v>
                </c:pt>
                <c:pt idx="56">
                  <c:v>2017</c:v>
                </c:pt>
                <c:pt idx="57">
                  <c:v>2017</c:v>
                </c:pt>
                <c:pt idx="58">
                  <c:v>2017</c:v>
                </c:pt>
                <c:pt idx="59">
                  <c:v>2017</c:v>
                </c:pt>
                <c:pt idx="60">
                  <c:v>2018</c:v>
                </c:pt>
                <c:pt idx="61">
                  <c:v>2018</c:v>
                </c:pt>
                <c:pt idx="62">
                  <c:v>2018</c:v>
                </c:pt>
                <c:pt idx="63">
                  <c:v>2018</c:v>
                </c:pt>
                <c:pt idx="64">
                  <c:v>2018</c:v>
                </c:pt>
                <c:pt idx="65">
                  <c:v>2018</c:v>
                </c:pt>
                <c:pt idx="66">
                  <c:v>2018</c:v>
                </c:pt>
                <c:pt idx="67">
                  <c:v>2018</c:v>
                </c:pt>
                <c:pt idx="68">
                  <c:v>2018</c:v>
                </c:pt>
                <c:pt idx="69">
                  <c:v>2018</c:v>
                </c:pt>
                <c:pt idx="70">
                  <c:v>2018</c:v>
                </c:pt>
                <c:pt idx="71">
                  <c:v>2018</c:v>
                </c:pt>
                <c:pt idx="72">
                  <c:v>2019</c:v>
                </c:pt>
                <c:pt idx="73">
                  <c:v>2019</c:v>
                </c:pt>
                <c:pt idx="74">
                  <c:v>2019</c:v>
                </c:pt>
                <c:pt idx="75">
                  <c:v>2019</c:v>
                </c:pt>
                <c:pt idx="76">
                  <c:v>2019</c:v>
                </c:pt>
                <c:pt idx="77">
                  <c:v>2019</c:v>
                </c:pt>
                <c:pt idx="78">
                  <c:v>2019</c:v>
                </c:pt>
                <c:pt idx="79">
                  <c:v>2019</c:v>
                </c:pt>
                <c:pt idx="80">
                  <c:v>2019</c:v>
                </c:pt>
                <c:pt idx="81">
                  <c:v>2019</c:v>
                </c:pt>
              </c:numCache>
            </c:numRef>
          </c:cat>
          <c:val>
            <c:numRef>
              <c:f>'CES-2'!$R$14:$R$96</c:f>
              <c:numCache>
                <c:formatCode>0.0%</c:formatCode>
                <c:ptCount val="83"/>
                <c:pt idx="0">
                  <c:v>7.7170418006430805E-2</c:v>
                </c:pt>
                <c:pt idx="1">
                  <c:v>8.6261980830670798E-2</c:v>
                </c:pt>
                <c:pt idx="2">
                  <c:v>7.2555205047318605E-2</c:v>
                </c:pt>
                <c:pt idx="3">
                  <c:v>6.5625000000000003E-2</c:v>
                </c:pt>
                <c:pt idx="4">
                  <c:v>6.5015479876161103E-2</c:v>
                </c:pt>
                <c:pt idx="5">
                  <c:v>6.1349693251533798E-2</c:v>
                </c:pt>
                <c:pt idx="6">
                  <c:v>7.8864353312303001E-2</c:v>
                </c:pt>
                <c:pt idx="7">
                  <c:v>7.0769230769230695E-2</c:v>
                </c:pt>
                <c:pt idx="8">
                  <c:v>7.3170731707317402E-2</c:v>
                </c:pt>
                <c:pt idx="9">
                  <c:v>6.9696969696969605E-2</c:v>
                </c:pt>
                <c:pt idx="10">
                  <c:v>6.6066066066066104E-2</c:v>
                </c:pt>
                <c:pt idx="11">
                  <c:v>6.2686567164179197E-2</c:v>
                </c:pt>
                <c:pt idx="12">
                  <c:v>6.2686567164179197E-2</c:v>
                </c:pt>
                <c:pt idx="13">
                  <c:v>5.2941176470587999E-2</c:v>
                </c:pt>
                <c:pt idx="14">
                  <c:v>5.8823529411764698E-2</c:v>
                </c:pt>
                <c:pt idx="15">
                  <c:v>6.4516129032257993E-2</c:v>
                </c:pt>
                <c:pt idx="16">
                  <c:v>6.1046511627907099E-2</c:v>
                </c:pt>
                <c:pt idx="17">
                  <c:v>7.5144508670520194E-2</c:v>
                </c:pt>
                <c:pt idx="18">
                  <c:v>8.1871345029239706E-2</c:v>
                </c:pt>
                <c:pt idx="19">
                  <c:v>6.8965517241379407E-2</c:v>
                </c:pt>
                <c:pt idx="20">
                  <c:v>6.2499999999999799E-2</c:v>
                </c:pt>
                <c:pt idx="21">
                  <c:v>5.9490084985835801E-2</c:v>
                </c:pt>
                <c:pt idx="22">
                  <c:v>6.1971830985915598E-2</c:v>
                </c:pt>
                <c:pt idx="23">
                  <c:v>6.4606741573033602E-2</c:v>
                </c:pt>
                <c:pt idx="24">
                  <c:v>5.8988764044943798E-2</c:v>
                </c:pt>
                <c:pt idx="25">
                  <c:v>6.4245810055866007E-2</c:v>
                </c:pt>
                <c:pt idx="26">
                  <c:v>5.8333333333333397E-2</c:v>
                </c:pt>
                <c:pt idx="27">
                  <c:v>5.7851239669421503E-2</c:v>
                </c:pt>
                <c:pt idx="28">
                  <c:v>5.7534246575342597E-2</c:v>
                </c:pt>
                <c:pt idx="29">
                  <c:v>5.1075268817204297E-2</c:v>
                </c:pt>
                <c:pt idx="30">
                  <c:v>6.7567567567567502E-2</c:v>
                </c:pt>
                <c:pt idx="31">
                  <c:v>6.9892473118279494E-2</c:v>
                </c:pt>
                <c:pt idx="32">
                  <c:v>7.4866310160427899E-2</c:v>
                </c:pt>
                <c:pt idx="33">
                  <c:v>7.4866310160427899E-2</c:v>
                </c:pt>
                <c:pt idx="34">
                  <c:v>6.8965517241379198E-2</c:v>
                </c:pt>
                <c:pt idx="35">
                  <c:v>6.8601583113456502E-2</c:v>
                </c:pt>
                <c:pt idx="36">
                  <c:v>7.1618037135278395E-2</c:v>
                </c:pt>
                <c:pt idx="37">
                  <c:v>7.3490813648293907E-2</c:v>
                </c:pt>
                <c:pt idx="38">
                  <c:v>7.0866141732283297E-2</c:v>
                </c:pt>
                <c:pt idx="39">
                  <c:v>6.5104166666666699E-2</c:v>
                </c:pt>
                <c:pt idx="40">
                  <c:v>6.21761658031088E-2</c:v>
                </c:pt>
                <c:pt idx="41">
                  <c:v>5.6265984654731302E-2</c:v>
                </c:pt>
                <c:pt idx="42">
                  <c:v>4.5569620253164599E-2</c:v>
                </c:pt>
                <c:pt idx="43">
                  <c:v>4.0201005025125601E-2</c:v>
                </c:pt>
                <c:pt idx="44">
                  <c:v>4.2288557213930197E-2</c:v>
                </c:pt>
                <c:pt idx="45">
                  <c:v>3.9800995024875399E-2</c:v>
                </c:pt>
                <c:pt idx="46">
                  <c:v>3.9702233250620299E-2</c:v>
                </c:pt>
                <c:pt idx="47">
                  <c:v>4.1975308641975399E-2</c:v>
                </c:pt>
                <c:pt idx="48">
                  <c:v>4.4554455445544601E-2</c:v>
                </c:pt>
                <c:pt idx="49">
                  <c:v>4.1564792176039103E-2</c:v>
                </c:pt>
                <c:pt idx="50">
                  <c:v>4.4117647058823602E-2</c:v>
                </c:pt>
                <c:pt idx="51">
                  <c:v>4.8899755501222497E-2</c:v>
                </c:pt>
                <c:pt idx="52">
                  <c:v>5.6097560975609598E-2</c:v>
                </c:pt>
                <c:pt idx="53">
                  <c:v>6.0532687651331699E-2</c:v>
                </c:pt>
                <c:pt idx="54">
                  <c:v>5.8111380145278599E-2</c:v>
                </c:pt>
                <c:pt idx="55">
                  <c:v>6.5217391304347894E-2</c:v>
                </c:pt>
                <c:pt idx="56">
                  <c:v>6.2052505966587103E-2</c:v>
                </c:pt>
                <c:pt idx="57">
                  <c:v>6.6985645933014495E-2</c:v>
                </c:pt>
                <c:pt idx="58">
                  <c:v>7.8758949880668505E-2</c:v>
                </c:pt>
                <c:pt idx="59">
                  <c:v>8.5308056872037699E-2</c:v>
                </c:pt>
                <c:pt idx="60">
                  <c:v>8.5308056872037699E-2</c:v>
                </c:pt>
                <c:pt idx="61">
                  <c:v>8.9201877934272297E-2</c:v>
                </c:pt>
                <c:pt idx="62">
                  <c:v>8.4507042253521195E-2</c:v>
                </c:pt>
                <c:pt idx="63">
                  <c:v>8.8578088578088701E-2</c:v>
                </c:pt>
                <c:pt idx="64">
                  <c:v>8.0831408775981606E-2</c:v>
                </c:pt>
                <c:pt idx="65">
                  <c:v>7.7625570776255898E-2</c:v>
                </c:pt>
                <c:pt idx="66">
                  <c:v>8.6956521739130405E-2</c:v>
                </c:pt>
                <c:pt idx="67">
                  <c:v>6.3492063492063502E-2</c:v>
                </c:pt>
                <c:pt idx="68">
                  <c:v>6.0674157303370897E-2</c:v>
                </c:pt>
                <c:pt idx="69">
                  <c:v>6.5022421524663795E-2</c:v>
                </c:pt>
                <c:pt idx="70">
                  <c:v>5.0884955752212399E-2</c:v>
                </c:pt>
                <c:pt idx="71">
                  <c:v>3.0567685589519802E-2</c:v>
                </c:pt>
                <c:pt idx="72">
                  <c:v>3.9301310043668297E-2</c:v>
                </c:pt>
                <c:pt idx="73">
                  <c:v>4.0948275862068902E-2</c:v>
                </c:pt>
                <c:pt idx="74">
                  <c:v>4.7619047619047401E-2</c:v>
                </c:pt>
                <c:pt idx="75">
                  <c:v>3.8543897216273902E-2</c:v>
                </c:pt>
                <c:pt idx="76">
                  <c:v>3.2051282051282201E-2</c:v>
                </c:pt>
                <c:pt idx="77">
                  <c:v>2.9661016949152502E-2</c:v>
                </c:pt>
                <c:pt idx="78">
                  <c:v>3.1578947368421199E-2</c:v>
                </c:pt>
                <c:pt idx="79">
                  <c:v>4.6908315565031999E-2</c:v>
                </c:pt>
                <c:pt idx="80">
                  <c:v>4.0254237288135597E-2</c:v>
                </c:pt>
                <c:pt idx="81">
                  <c:v>2.73684210526315E-2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A2-4560-8E1D-13FAC3F0E4D2}"/>
            </c:ext>
          </c:extLst>
        </c:ser>
        <c:ser>
          <c:idx val="2"/>
          <c:order val="2"/>
          <c:tx>
            <c:strRef>
              <c:f>'CES-2'!$S$13</c:f>
              <c:strCache>
                <c:ptCount val="1"/>
                <c:pt idx="0">
                  <c:v>Employment Svs.</c:v>
                </c:pt>
              </c:strCache>
            </c:strRef>
          </c:tx>
          <c:spPr>
            <a:ln w="88900">
              <a:solidFill>
                <a:srgbClr val="800000"/>
              </a:solidFill>
            </a:ln>
          </c:spPr>
          <c:marker>
            <c:symbol val="none"/>
          </c:marker>
          <c:cat>
            <c:numRef>
              <c:f>'CES-2'!$K$14:$K$95</c:f>
              <c:numCache>
                <c:formatCode>General</c:formatCode>
                <c:ptCount val="82"/>
                <c:pt idx="0">
                  <c:v>2013</c:v>
                </c:pt>
                <c:pt idx="1">
                  <c:v>2013</c:v>
                </c:pt>
                <c:pt idx="2">
                  <c:v>2013</c:v>
                </c:pt>
                <c:pt idx="3">
                  <c:v>2013</c:v>
                </c:pt>
                <c:pt idx="4">
                  <c:v>2013</c:v>
                </c:pt>
                <c:pt idx="5">
                  <c:v>2013</c:v>
                </c:pt>
                <c:pt idx="6">
                  <c:v>2013</c:v>
                </c:pt>
                <c:pt idx="7">
                  <c:v>2013</c:v>
                </c:pt>
                <c:pt idx="8">
                  <c:v>2013</c:v>
                </c:pt>
                <c:pt idx="9">
                  <c:v>2013</c:v>
                </c:pt>
                <c:pt idx="10">
                  <c:v>2013</c:v>
                </c:pt>
                <c:pt idx="11">
                  <c:v>2013</c:v>
                </c:pt>
                <c:pt idx="12">
                  <c:v>2014</c:v>
                </c:pt>
                <c:pt idx="13">
                  <c:v>2014</c:v>
                </c:pt>
                <c:pt idx="14">
                  <c:v>2014</c:v>
                </c:pt>
                <c:pt idx="15">
                  <c:v>2014</c:v>
                </c:pt>
                <c:pt idx="16">
                  <c:v>2014</c:v>
                </c:pt>
                <c:pt idx="17">
                  <c:v>2014</c:v>
                </c:pt>
                <c:pt idx="18">
                  <c:v>2014</c:v>
                </c:pt>
                <c:pt idx="19">
                  <c:v>2014</c:v>
                </c:pt>
                <c:pt idx="20">
                  <c:v>2014</c:v>
                </c:pt>
                <c:pt idx="21">
                  <c:v>2014</c:v>
                </c:pt>
                <c:pt idx="22">
                  <c:v>2014</c:v>
                </c:pt>
                <c:pt idx="23">
                  <c:v>2014</c:v>
                </c:pt>
                <c:pt idx="24">
                  <c:v>2015</c:v>
                </c:pt>
                <c:pt idx="25">
                  <c:v>2015</c:v>
                </c:pt>
                <c:pt idx="26">
                  <c:v>2015</c:v>
                </c:pt>
                <c:pt idx="27">
                  <c:v>2015</c:v>
                </c:pt>
                <c:pt idx="28">
                  <c:v>2015</c:v>
                </c:pt>
                <c:pt idx="29">
                  <c:v>2015</c:v>
                </c:pt>
                <c:pt idx="30">
                  <c:v>2015</c:v>
                </c:pt>
                <c:pt idx="31">
                  <c:v>2015</c:v>
                </c:pt>
                <c:pt idx="32">
                  <c:v>2015</c:v>
                </c:pt>
                <c:pt idx="33">
                  <c:v>2015</c:v>
                </c:pt>
                <c:pt idx="34">
                  <c:v>2015</c:v>
                </c:pt>
                <c:pt idx="35">
                  <c:v>2015</c:v>
                </c:pt>
                <c:pt idx="36">
                  <c:v>2016</c:v>
                </c:pt>
                <c:pt idx="37">
                  <c:v>2016</c:v>
                </c:pt>
                <c:pt idx="38">
                  <c:v>2016</c:v>
                </c:pt>
                <c:pt idx="39">
                  <c:v>2016</c:v>
                </c:pt>
                <c:pt idx="40">
                  <c:v>2016</c:v>
                </c:pt>
                <c:pt idx="41">
                  <c:v>2016</c:v>
                </c:pt>
                <c:pt idx="42">
                  <c:v>2016</c:v>
                </c:pt>
                <c:pt idx="43">
                  <c:v>2016</c:v>
                </c:pt>
                <c:pt idx="44">
                  <c:v>2016</c:v>
                </c:pt>
                <c:pt idx="45">
                  <c:v>2016</c:v>
                </c:pt>
                <c:pt idx="46">
                  <c:v>2016</c:v>
                </c:pt>
                <c:pt idx="47">
                  <c:v>2016</c:v>
                </c:pt>
                <c:pt idx="48">
                  <c:v>2017</c:v>
                </c:pt>
                <c:pt idx="49">
                  <c:v>2017</c:v>
                </c:pt>
                <c:pt idx="50">
                  <c:v>2017</c:v>
                </c:pt>
                <c:pt idx="51">
                  <c:v>2017</c:v>
                </c:pt>
                <c:pt idx="52">
                  <c:v>2017</c:v>
                </c:pt>
                <c:pt idx="53">
                  <c:v>2017</c:v>
                </c:pt>
                <c:pt idx="54">
                  <c:v>2017</c:v>
                </c:pt>
                <c:pt idx="55">
                  <c:v>2017</c:v>
                </c:pt>
                <c:pt idx="56">
                  <c:v>2017</c:v>
                </c:pt>
                <c:pt idx="57">
                  <c:v>2017</c:v>
                </c:pt>
                <c:pt idx="58">
                  <c:v>2017</c:v>
                </c:pt>
                <c:pt idx="59">
                  <c:v>2017</c:v>
                </c:pt>
                <c:pt idx="60">
                  <c:v>2018</c:v>
                </c:pt>
                <c:pt idx="61">
                  <c:v>2018</c:v>
                </c:pt>
                <c:pt idx="62">
                  <c:v>2018</c:v>
                </c:pt>
                <c:pt idx="63">
                  <c:v>2018</c:v>
                </c:pt>
                <c:pt idx="64">
                  <c:v>2018</c:v>
                </c:pt>
                <c:pt idx="65">
                  <c:v>2018</c:v>
                </c:pt>
                <c:pt idx="66">
                  <c:v>2018</c:v>
                </c:pt>
                <c:pt idx="67">
                  <c:v>2018</c:v>
                </c:pt>
                <c:pt idx="68">
                  <c:v>2018</c:v>
                </c:pt>
                <c:pt idx="69">
                  <c:v>2018</c:v>
                </c:pt>
                <c:pt idx="70">
                  <c:v>2018</c:v>
                </c:pt>
                <c:pt idx="71">
                  <c:v>2018</c:v>
                </c:pt>
                <c:pt idx="72">
                  <c:v>2019</c:v>
                </c:pt>
                <c:pt idx="73">
                  <c:v>2019</c:v>
                </c:pt>
                <c:pt idx="74">
                  <c:v>2019</c:v>
                </c:pt>
                <c:pt idx="75">
                  <c:v>2019</c:v>
                </c:pt>
                <c:pt idx="76">
                  <c:v>2019</c:v>
                </c:pt>
                <c:pt idx="77">
                  <c:v>2019</c:v>
                </c:pt>
                <c:pt idx="78">
                  <c:v>2019</c:v>
                </c:pt>
                <c:pt idx="79">
                  <c:v>2019</c:v>
                </c:pt>
                <c:pt idx="80">
                  <c:v>2019</c:v>
                </c:pt>
                <c:pt idx="81">
                  <c:v>2019</c:v>
                </c:pt>
              </c:numCache>
            </c:numRef>
          </c:cat>
          <c:val>
            <c:numRef>
              <c:f>'CES-2'!$S$14:$S$95</c:f>
              <c:numCache>
                <c:formatCode>0.0%</c:formatCode>
                <c:ptCount val="82"/>
                <c:pt idx="0">
                  <c:v>3.11926605504587E-2</c:v>
                </c:pt>
                <c:pt idx="1">
                  <c:v>8.9126559714796105E-3</c:v>
                </c:pt>
                <c:pt idx="2">
                  <c:v>-2.20713073005093E-2</c:v>
                </c:pt>
                <c:pt idx="3">
                  <c:v>-2.5210084033613502E-2</c:v>
                </c:pt>
                <c:pt idx="4">
                  <c:v>-9.7879282218595806E-3</c:v>
                </c:pt>
                <c:pt idx="5">
                  <c:v>1.6260162601626799E-3</c:v>
                </c:pt>
                <c:pt idx="6">
                  <c:v>1.17252931323282E-2</c:v>
                </c:pt>
                <c:pt idx="7">
                  <c:v>9.8039215686274092E-3</c:v>
                </c:pt>
                <c:pt idx="8">
                  <c:v>5.5183946488294403E-2</c:v>
                </c:pt>
                <c:pt idx="9">
                  <c:v>9.36967632027257E-2</c:v>
                </c:pt>
                <c:pt idx="10">
                  <c:v>0.130645161290323</c:v>
                </c:pt>
                <c:pt idx="11">
                  <c:v>0.13057324840764301</c:v>
                </c:pt>
                <c:pt idx="12">
                  <c:v>0.115658362989324</c:v>
                </c:pt>
                <c:pt idx="13">
                  <c:v>8.8339222614841006E-2</c:v>
                </c:pt>
                <c:pt idx="14">
                  <c:v>0.13715277777777801</c:v>
                </c:pt>
                <c:pt idx="15">
                  <c:v>0.14827586206896501</c:v>
                </c:pt>
                <c:pt idx="16">
                  <c:v>0.14003294892915999</c:v>
                </c:pt>
                <c:pt idx="17">
                  <c:v>9.9025974025974003E-2</c:v>
                </c:pt>
                <c:pt idx="18">
                  <c:v>9.6026490066225295E-2</c:v>
                </c:pt>
                <c:pt idx="19">
                  <c:v>0.10032362459546899</c:v>
                </c:pt>
                <c:pt idx="20">
                  <c:v>9.8256735340728901E-2</c:v>
                </c:pt>
                <c:pt idx="21">
                  <c:v>9.5015576323987494E-2</c:v>
                </c:pt>
                <c:pt idx="22">
                  <c:v>9.1298145506419501E-2</c:v>
                </c:pt>
                <c:pt idx="23">
                  <c:v>7.3239436619718407E-2</c:v>
                </c:pt>
                <c:pt idx="24">
                  <c:v>4.3062200956937899E-2</c:v>
                </c:pt>
                <c:pt idx="25">
                  <c:v>6.6558441558441497E-2</c:v>
                </c:pt>
                <c:pt idx="26">
                  <c:v>3.2061068702290002E-2</c:v>
                </c:pt>
                <c:pt idx="27">
                  <c:v>6.0060060060060901E-3</c:v>
                </c:pt>
                <c:pt idx="28">
                  <c:v>1.5895953757225401E-2</c:v>
                </c:pt>
                <c:pt idx="29">
                  <c:v>2.5110782865583402E-2</c:v>
                </c:pt>
                <c:pt idx="30">
                  <c:v>6.0422960725075497E-2</c:v>
                </c:pt>
                <c:pt idx="31">
                  <c:v>3.5294117647058899E-2</c:v>
                </c:pt>
                <c:pt idx="32">
                  <c:v>3.3189033189033199E-2</c:v>
                </c:pt>
                <c:pt idx="33">
                  <c:v>5.9743954480796703E-2</c:v>
                </c:pt>
                <c:pt idx="34">
                  <c:v>-1.3071895424835399E-3</c:v>
                </c:pt>
                <c:pt idx="35">
                  <c:v>3.4120734908136503E-2</c:v>
                </c:pt>
                <c:pt idx="36">
                  <c:v>-2.1406727828746301E-2</c:v>
                </c:pt>
                <c:pt idx="37">
                  <c:v>-1.5220700152208701E-3</c:v>
                </c:pt>
                <c:pt idx="38">
                  <c:v>-2.3668639053254299E-2</c:v>
                </c:pt>
                <c:pt idx="39">
                  <c:v>2.3880597014925401E-2</c:v>
                </c:pt>
                <c:pt idx="40">
                  <c:v>-7.11237553342814E-3</c:v>
                </c:pt>
                <c:pt idx="41">
                  <c:v>-8.6455331412105194E-3</c:v>
                </c:pt>
                <c:pt idx="42">
                  <c:v>-4.2735042735042701E-2</c:v>
                </c:pt>
                <c:pt idx="43">
                  <c:v>-2.1306818181818201E-2</c:v>
                </c:pt>
                <c:pt idx="44">
                  <c:v>-1.11731843575419E-2</c:v>
                </c:pt>
                <c:pt idx="45">
                  <c:v>-4.0268456375839E-2</c:v>
                </c:pt>
                <c:pt idx="46">
                  <c:v>-1.8324607329843E-2</c:v>
                </c:pt>
                <c:pt idx="47">
                  <c:v>-5.0761421319797002E-2</c:v>
                </c:pt>
                <c:pt idx="48">
                  <c:v>3.90625E-2</c:v>
                </c:pt>
                <c:pt idx="49">
                  <c:v>2.2865853658536699E-2</c:v>
                </c:pt>
                <c:pt idx="50">
                  <c:v>2.5757575757575899E-2</c:v>
                </c:pt>
                <c:pt idx="51">
                  <c:v>3.0612244897959301E-2</c:v>
                </c:pt>
                <c:pt idx="52">
                  <c:v>4.5845272206303897E-2</c:v>
                </c:pt>
                <c:pt idx="53">
                  <c:v>4.5058139534883898E-2</c:v>
                </c:pt>
                <c:pt idx="54">
                  <c:v>3.42261904761905E-2</c:v>
                </c:pt>
                <c:pt idx="55">
                  <c:v>1.30624092888243E-2</c:v>
                </c:pt>
                <c:pt idx="56">
                  <c:v>1.5536723163841901E-2</c:v>
                </c:pt>
                <c:pt idx="57">
                  <c:v>5.8741258741258802E-2</c:v>
                </c:pt>
                <c:pt idx="58">
                  <c:v>7.7333333333333296E-2</c:v>
                </c:pt>
                <c:pt idx="59">
                  <c:v>7.0855614973261996E-2</c:v>
                </c:pt>
                <c:pt idx="60">
                  <c:v>0.111278195488722</c:v>
                </c:pt>
                <c:pt idx="61">
                  <c:v>0.10879284649776499</c:v>
                </c:pt>
                <c:pt idx="62">
                  <c:v>0.10930576070901001</c:v>
                </c:pt>
                <c:pt idx="63">
                  <c:v>6.3649222065063696E-2</c:v>
                </c:pt>
                <c:pt idx="64">
                  <c:v>5.34246575342468E-2</c:v>
                </c:pt>
                <c:pt idx="65">
                  <c:v>1.11265646731571E-2</c:v>
                </c:pt>
                <c:pt idx="66">
                  <c:v>-3.8848920863309398E-2</c:v>
                </c:pt>
                <c:pt idx="67">
                  <c:v>0</c:v>
                </c:pt>
                <c:pt idx="68">
                  <c:v>-1.25173852573018E-2</c:v>
                </c:pt>
                <c:pt idx="69">
                  <c:v>2.11360634081901E-2</c:v>
                </c:pt>
                <c:pt idx="70">
                  <c:v>-3.0940594059405999E-2</c:v>
                </c:pt>
                <c:pt idx="71">
                  <c:v>-7.4906367041197601E-3</c:v>
                </c:pt>
                <c:pt idx="72">
                  <c:v>-4.6008119079837699E-2</c:v>
                </c:pt>
                <c:pt idx="73">
                  <c:v>-4.9731182795698999E-2</c:v>
                </c:pt>
                <c:pt idx="74">
                  <c:v>-7.3235685752330207E-2</c:v>
                </c:pt>
                <c:pt idx="75">
                  <c:v>-7.5797872340425607E-2</c:v>
                </c:pt>
                <c:pt idx="76">
                  <c:v>-7.9323797139141894E-2</c:v>
                </c:pt>
                <c:pt idx="77">
                  <c:v>-6.0522696011004302E-2</c:v>
                </c:pt>
                <c:pt idx="78">
                  <c:v>-3.89221556886227E-2</c:v>
                </c:pt>
                <c:pt idx="79">
                  <c:v>-5.4441260744985703E-2</c:v>
                </c:pt>
                <c:pt idx="80">
                  <c:v>-4.7887323943661998E-2</c:v>
                </c:pt>
                <c:pt idx="81">
                  <c:v>-0.11254851228977999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8A2-4560-8E1D-13FAC3F0E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35448184"/>
        <c:axId val="-2135445144"/>
      </c:lineChart>
      <c:catAx>
        <c:axId val="-2135448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400" b="1"/>
            </a:pPr>
            <a:endParaRPr lang="en-US"/>
          </a:p>
        </c:txPr>
        <c:crossAx val="-2135445144"/>
        <c:crosses val="autoZero"/>
        <c:auto val="1"/>
        <c:lblAlgn val="ctr"/>
        <c:lblOffset val="100"/>
        <c:tickLblSkip val="12"/>
        <c:noMultiLvlLbl val="0"/>
      </c:catAx>
      <c:valAx>
        <c:axId val="-213544514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213544818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Real_GDP!$C$271:$C$301</c:f>
              <c:strCache>
                <c:ptCount val="30"/>
                <c:pt idx="0">
                  <c:v>q112</c:v>
                </c:pt>
                <c:pt idx="1">
                  <c:v>2012</c:v>
                </c:pt>
                <c:pt idx="2">
                  <c:v>2012</c:v>
                </c:pt>
                <c:pt idx="3">
                  <c:v>2012</c:v>
                </c:pt>
                <c:pt idx="4">
                  <c:v>q113</c:v>
                </c:pt>
                <c:pt idx="5">
                  <c:v>2013</c:v>
                </c:pt>
                <c:pt idx="6">
                  <c:v>2013</c:v>
                </c:pt>
                <c:pt idx="7">
                  <c:v>2013</c:v>
                </c:pt>
                <c:pt idx="8">
                  <c:v>q114</c:v>
                </c:pt>
                <c:pt idx="9">
                  <c:v>2014</c:v>
                </c:pt>
                <c:pt idx="10">
                  <c:v>2014</c:v>
                </c:pt>
                <c:pt idx="11">
                  <c:v>2014</c:v>
                </c:pt>
                <c:pt idx="12">
                  <c:v>q115</c:v>
                </c:pt>
                <c:pt idx="13">
                  <c:v>2015</c:v>
                </c:pt>
                <c:pt idx="14">
                  <c:v>2015</c:v>
                </c:pt>
                <c:pt idx="15">
                  <c:v>2015</c:v>
                </c:pt>
                <c:pt idx="16">
                  <c:v>q116</c:v>
                </c:pt>
                <c:pt idx="17">
                  <c:v>2016</c:v>
                </c:pt>
                <c:pt idx="18">
                  <c:v>2016</c:v>
                </c:pt>
                <c:pt idx="19">
                  <c:v>2016</c:v>
                </c:pt>
                <c:pt idx="20">
                  <c:v>q117</c:v>
                </c:pt>
                <c:pt idx="21">
                  <c:v>2017</c:v>
                </c:pt>
                <c:pt idx="22">
                  <c:v>2017</c:v>
                </c:pt>
                <c:pt idx="23">
                  <c:v>2017</c:v>
                </c:pt>
                <c:pt idx="24">
                  <c:v>q118</c:v>
                </c:pt>
                <c:pt idx="25">
                  <c:v>2018</c:v>
                </c:pt>
                <c:pt idx="26">
                  <c:v>2018</c:v>
                </c:pt>
                <c:pt idx="27">
                  <c:v>2018</c:v>
                </c:pt>
                <c:pt idx="28">
                  <c:v>q119</c:v>
                </c:pt>
                <c:pt idx="29">
                  <c:v>2019</c:v>
                </c:pt>
              </c:strCache>
            </c:strRef>
          </c:cat>
          <c:val>
            <c:numRef>
              <c:f>Real_GDP!$D$271:$D$301</c:f>
              <c:numCache>
                <c:formatCode>0.0%</c:formatCode>
                <c:ptCount val="31"/>
                <c:pt idx="0">
                  <c:v>3.2000000000000001E-2</c:v>
                </c:pt>
                <c:pt idx="1">
                  <c:v>1.7000000000000001E-2</c:v>
                </c:pt>
                <c:pt idx="2">
                  <c:v>5.0000000000000001E-3</c:v>
                </c:pt>
                <c:pt idx="3">
                  <c:v>5.0000000000000001E-3</c:v>
                </c:pt>
                <c:pt idx="4">
                  <c:v>3.5999999999999997E-2</c:v>
                </c:pt>
                <c:pt idx="5">
                  <c:v>5.0000000000000001E-3</c:v>
                </c:pt>
                <c:pt idx="6">
                  <c:v>3.2000000000000001E-2</c:v>
                </c:pt>
                <c:pt idx="7">
                  <c:v>3.2000000000000001E-2</c:v>
                </c:pt>
                <c:pt idx="8">
                  <c:v>-1.0999999999999999E-2</c:v>
                </c:pt>
                <c:pt idx="9">
                  <c:v>5.5E-2</c:v>
                </c:pt>
                <c:pt idx="10">
                  <c:v>0.05</c:v>
                </c:pt>
                <c:pt idx="11">
                  <c:v>2.3E-2</c:v>
                </c:pt>
                <c:pt idx="12">
                  <c:v>3.2000000000000001E-2</c:v>
                </c:pt>
                <c:pt idx="13">
                  <c:v>0.03</c:v>
                </c:pt>
                <c:pt idx="14">
                  <c:v>1.2999999999999999E-2</c:v>
                </c:pt>
                <c:pt idx="15">
                  <c:v>1E-3</c:v>
                </c:pt>
                <c:pt idx="16">
                  <c:v>0.02</c:v>
                </c:pt>
                <c:pt idx="17">
                  <c:v>1.9E-2</c:v>
                </c:pt>
                <c:pt idx="18">
                  <c:v>2.1999999999999999E-2</c:v>
                </c:pt>
                <c:pt idx="19">
                  <c:v>0.02</c:v>
                </c:pt>
                <c:pt idx="20">
                  <c:v>2.3E-2</c:v>
                </c:pt>
                <c:pt idx="21">
                  <c:v>2.1999999999999999E-2</c:v>
                </c:pt>
                <c:pt idx="22">
                  <c:v>3.2000000000000001E-2</c:v>
                </c:pt>
                <c:pt idx="23">
                  <c:v>3.5000000000000003E-2</c:v>
                </c:pt>
                <c:pt idx="24">
                  <c:v>2.5000000000000001E-2</c:v>
                </c:pt>
                <c:pt idx="25">
                  <c:v>3.5000000000000003E-2</c:v>
                </c:pt>
                <c:pt idx="26">
                  <c:v>2.9000000000000001E-2</c:v>
                </c:pt>
                <c:pt idx="27">
                  <c:v>1.0999999999999999E-2</c:v>
                </c:pt>
                <c:pt idx="28">
                  <c:v>3.1E-2</c:v>
                </c:pt>
                <c:pt idx="29">
                  <c:v>0.02</c:v>
                </c:pt>
                <c:pt idx="30">
                  <c:v>2.1000000000000001E-2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8B-49F4-8CBD-0BC16F86F5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16805624"/>
        <c:axId val="2130084632"/>
        <c:axId val="0"/>
      </c:bar3DChart>
      <c:catAx>
        <c:axId val="-2116805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400" b="1"/>
            </a:pPr>
            <a:endParaRPr lang="en-US"/>
          </a:p>
        </c:txPr>
        <c:crossAx val="2130084632"/>
        <c:crosses val="autoZero"/>
        <c:auto val="1"/>
        <c:lblAlgn val="ctr"/>
        <c:lblOffset val="100"/>
        <c:tickLblSkip val="4"/>
        <c:tickMarkSkip val="4"/>
        <c:noMultiLvlLbl val="0"/>
      </c:catAx>
      <c:valAx>
        <c:axId val="2130084632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211680562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CES!$T$141</c:f>
              <c:strCache>
                <c:ptCount val="1"/>
                <c:pt idx="0">
                  <c:v>2015-2019</c:v>
                </c:pt>
              </c:strCache>
            </c:strRef>
          </c:tx>
          <c:spPr>
            <a:solidFill>
              <a:srgbClr val="3366FF"/>
            </a:solidFill>
            <a:ln>
              <a:noFill/>
            </a:ln>
            <a:effectLst/>
            <a:sp3d/>
          </c:spPr>
          <c:invertIfNegative val="0"/>
          <c:cat>
            <c:strRef>
              <c:f>CES!$M$142:$M$148</c:f>
              <c:strCache>
                <c:ptCount val="7"/>
                <c:pt idx="0">
                  <c:v>Construction</c:v>
                </c:pt>
                <c:pt idx="1">
                  <c:v>Manufacturing</c:v>
                </c:pt>
                <c:pt idx="2">
                  <c:v>TTU</c:v>
                </c:pt>
                <c:pt idx="3">
                  <c:v>Financial</c:v>
                </c:pt>
                <c:pt idx="4">
                  <c:v>Prof.&amp;Bus.Svs.</c:v>
                </c:pt>
                <c:pt idx="5">
                  <c:v>Educ&amp;Hlth</c:v>
                </c:pt>
                <c:pt idx="6">
                  <c:v>Leis.&amp;Hosp.</c:v>
                </c:pt>
              </c:strCache>
            </c:strRef>
          </c:cat>
          <c:val>
            <c:numRef>
              <c:f>CES!$T$142:$T$148</c:f>
              <c:numCache>
                <c:formatCode>0.0%</c:formatCode>
                <c:ptCount val="7"/>
                <c:pt idx="0">
                  <c:v>2.84173641718002E-2</c:v>
                </c:pt>
                <c:pt idx="1">
                  <c:v>2.2054957816266499E-2</c:v>
                </c:pt>
                <c:pt idx="2">
                  <c:v>1.7493860536797599E-2</c:v>
                </c:pt>
                <c:pt idx="3">
                  <c:v>5.9999162467425701E-3</c:v>
                </c:pt>
                <c:pt idx="4">
                  <c:v>3.03247679472873E-2</c:v>
                </c:pt>
                <c:pt idx="5">
                  <c:v>2.3115555021277798E-2</c:v>
                </c:pt>
                <c:pt idx="6">
                  <c:v>2.6732889990613799E-2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36-4ED9-8C14-39CCC27B8F3A}"/>
            </c:ext>
          </c:extLst>
        </c:ser>
        <c:ser>
          <c:idx val="1"/>
          <c:order val="1"/>
          <c:tx>
            <c:strRef>
              <c:f>CES!$U$141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CES!$M$142:$M$148</c:f>
              <c:strCache>
                <c:ptCount val="7"/>
                <c:pt idx="0">
                  <c:v>Construction</c:v>
                </c:pt>
                <c:pt idx="1">
                  <c:v>Manufacturing</c:v>
                </c:pt>
                <c:pt idx="2">
                  <c:v>TTU</c:v>
                </c:pt>
                <c:pt idx="3">
                  <c:v>Financial</c:v>
                </c:pt>
                <c:pt idx="4">
                  <c:v>Prof.&amp;Bus.Svs.</c:v>
                </c:pt>
                <c:pt idx="5">
                  <c:v>Educ&amp;Hlth</c:v>
                </c:pt>
                <c:pt idx="6">
                  <c:v>Leis.&amp;Hosp.</c:v>
                </c:pt>
              </c:strCache>
            </c:strRef>
          </c:cat>
          <c:val>
            <c:numRef>
              <c:f>CES!$U$142:$U$148</c:f>
              <c:numCache>
                <c:formatCode>0.0%</c:formatCode>
                <c:ptCount val="7"/>
                <c:pt idx="0">
                  <c:v>1.08161258603736E-2</c:v>
                </c:pt>
                <c:pt idx="1">
                  <c:v>2.4929634097305999E-2</c:v>
                </c:pt>
                <c:pt idx="2">
                  <c:v>2.0843550760176702E-2</c:v>
                </c:pt>
                <c:pt idx="3">
                  <c:v>-1.2362637362637201E-2</c:v>
                </c:pt>
                <c:pt idx="4">
                  <c:v>1.2829403606102701E-2</c:v>
                </c:pt>
                <c:pt idx="5">
                  <c:v>1.43801010493587E-2</c:v>
                </c:pt>
                <c:pt idx="6">
                  <c:v>2.9343629343629302E-2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36-4ED9-8C14-39CCC27B8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35217304"/>
        <c:axId val="-2135213848"/>
        <c:axId val="0"/>
      </c:bar3DChart>
      <c:catAx>
        <c:axId val="-2135217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5213848"/>
        <c:crosses val="autoZero"/>
        <c:auto val="1"/>
        <c:lblAlgn val="ctr"/>
        <c:lblOffset val="100"/>
        <c:noMultiLvlLbl val="0"/>
      </c:catAx>
      <c:valAx>
        <c:axId val="-2135213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5217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CES!$D$167</c:f>
              <c:strCache>
                <c:ptCount val="1"/>
                <c:pt idx="0">
                  <c:v>Const. of Bldg</c:v>
                </c:pt>
              </c:strCache>
            </c:strRef>
          </c:tx>
          <c:spPr>
            <a:ln w="88900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cat>
            <c:numRef>
              <c:f>CES!$C$180:$C$225</c:f>
              <c:numCache>
                <c:formatCode>mmm\-yy</c:formatCode>
                <c:ptCount val="46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</c:numCache>
            </c:numRef>
          </c:cat>
          <c:val>
            <c:numRef>
              <c:f>CES!$E$180:$E$225</c:f>
              <c:numCache>
                <c:formatCode>0.0%</c:formatCode>
                <c:ptCount val="46"/>
                <c:pt idx="0">
                  <c:v>8.0808080808080607E-2</c:v>
                </c:pt>
                <c:pt idx="1">
                  <c:v>8.5000000000000006E-2</c:v>
                </c:pt>
                <c:pt idx="2">
                  <c:v>7.3891625615763595E-2</c:v>
                </c:pt>
                <c:pt idx="3">
                  <c:v>6.8292682926829107E-2</c:v>
                </c:pt>
                <c:pt idx="4">
                  <c:v>6.7632850241546E-2</c:v>
                </c:pt>
                <c:pt idx="5">
                  <c:v>7.6190476190476406E-2</c:v>
                </c:pt>
                <c:pt idx="6">
                  <c:v>9.0909090909091106E-2</c:v>
                </c:pt>
                <c:pt idx="7">
                  <c:v>9.6153846153846298E-2</c:v>
                </c:pt>
                <c:pt idx="8">
                  <c:v>7.1428571428571397E-2</c:v>
                </c:pt>
                <c:pt idx="9">
                  <c:v>6.1032863849765299E-2</c:v>
                </c:pt>
                <c:pt idx="10">
                  <c:v>6.5420560747663697E-2</c:v>
                </c:pt>
                <c:pt idx="11">
                  <c:v>6.0185185185185099E-2</c:v>
                </c:pt>
                <c:pt idx="12">
                  <c:v>6.5420560747663697E-2</c:v>
                </c:pt>
                <c:pt idx="13">
                  <c:v>5.9907834101382597E-2</c:v>
                </c:pt>
                <c:pt idx="14">
                  <c:v>5.9633027522935797E-2</c:v>
                </c:pt>
                <c:pt idx="15">
                  <c:v>5.9360730593607303E-2</c:v>
                </c:pt>
                <c:pt idx="16">
                  <c:v>4.97737556561084E-2</c:v>
                </c:pt>
                <c:pt idx="17">
                  <c:v>4.4247787610619503E-2</c:v>
                </c:pt>
                <c:pt idx="18">
                  <c:v>3.07017543859649E-2</c:v>
                </c:pt>
                <c:pt idx="19">
                  <c:v>3.5087719298245702E-2</c:v>
                </c:pt>
                <c:pt idx="20">
                  <c:v>3.11111111111111E-2</c:v>
                </c:pt>
                <c:pt idx="21">
                  <c:v>4.8672566371681401E-2</c:v>
                </c:pt>
                <c:pt idx="22">
                  <c:v>3.94736842105263E-2</c:v>
                </c:pt>
                <c:pt idx="23">
                  <c:v>3.4934497816594003E-2</c:v>
                </c:pt>
                <c:pt idx="24">
                  <c:v>4.3859649122806897E-2</c:v>
                </c:pt>
                <c:pt idx="25">
                  <c:v>5.2173913043478203E-2</c:v>
                </c:pt>
                <c:pt idx="26">
                  <c:v>5.1948051948052E-2</c:v>
                </c:pt>
                <c:pt idx="27">
                  <c:v>5.6034482758620802E-2</c:v>
                </c:pt>
                <c:pt idx="28">
                  <c:v>4.7413793103448398E-2</c:v>
                </c:pt>
                <c:pt idx="29">
                  <c:v>4.2372881355932097E-2</c:v>
                </c:pt>
                <c:pt idx="30">
                  <c:v>8.5106382978723305E-2</c:v>
                </c:pt>
                <c:pt idx="31">
                  <c:v>5.0847457627118502E-2</c:v>
                </c:pt>
                <c:pt idx="32">
                  <c:v>4.31034482758621E-2</c:v>
                </c:pt>
                <c:pt idx="33">
                  <c:v>8.4388185654007408E-3</c:v>
                </c:pt>
                <c:pt idx="34">
                  <c:v>-4.2194092827003704E-3</c:v>
                </c:pt>
                <c:pt idx="35">
                  <c:v>0</c:v>
                </c:pt>
                <c:pt idx="36">
                  <c:v>-2.1008403361344598E-2</c:v>
                </c:pt>
                <c:pt idx="37">
                  <c:v>-4.1322314049586799E-2</c:v>
                </c:pt>
                <c:pt idx="38">
                  <c:v>-4.9382716049382699E-2</c:v>
                </c:pt>
                <c:pt idx="39">
                  <c:v>-2.4489795918367401E-2</c:v>
                </c:pt>
                <c:pt idx="40">
                  <c:v>0</c:v>
                </c:pt>
                <c:pt idx="41">
                  <c:v>5.2845528455284403E-2</c:v>
                </c:pt>
                <c:pt idx="42">
                  <c:v>-1.1764705882353E-2</c:v>
                </c:pt>
                <c:pt idx="43">
                  <c:v>2.4193548387096801E-2</c:v>
                </c:pt>
                <c:pt idx="44">
                  <c:v>4.1322314049586903E-2</c:v>
                </c:pt>
                <c:pt idx="45">
                  <c:v>6.6945606694560594E-2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E6-458B-A582-F7A559CEE383}"/>
            </c:ext>
          </c:extLst>
        </c:ser>
        <c:ser>
          <c:idx val="1"/>
          <c:order val="1"/>
          <c:tx>
            <c:strRef>
              <c:f>CES!$F$167</c:f>
              <c:strCache>
                <c:ptCount val="1"/>
                <c:pt idx="0">
                  <c:v>Spec. Trade Cont.</c:v>
                </c:pt>
              </c:strCache>
            </c:strRef>
          </c:tx>
          <c:spPr>
            <a:ln w="88900" cap="rnd">
              <a:solidFill>
                <a:srgbClr val="800000"/>
              </a:solidFill>
              <a:round/>
            </a:ln>
            <a:effectLst/>
          </c:spPr>
          <c:marker>
            <c:symbol val="none"/>
          </c:marker>
          <c:cat>
            <c:numRef>
              <c:f>CES!$C$180:$C$225</c:f>
              <c:numCache>
                <c:formatCode>mmm\-yy</c:formatCode>
                <c:ptCount val="46"/>
                <c:pt idx="0">
                  <c:v>42370</c:v>
                </c:pt>
                <c:pt idx="1">
                  <c:v>42401</c:v>
                </c:pt>
                <c:pt idx="2">
                  <c:v>42430</c:v>
                </c:pt>
                <c:pt idx="3">
                  <c:v>42461</c:v>
                </c:pt>
                <c:pt idx="4">
                  <c:v>42491</c:v>
                </c:pt>
                <c:pt idx="5">
                  <c:v>42522</c:v>
                </c:pt>
                <c:pt idx="6">
                  <c:v>42552</c:v>
                </c:pt>
                <c:pt idx="7">
                  <c:v>42583</c:v>
                </c:pt>
                <c:pt idx="8">
                  <c:v>42614</c:v>
                </c:pt>
                <c:pt idx="9">
                  <c:v>42644</c:v>
                </c:pt>
                <c:pt idx="10">
                  <c:v>42675</c:v>
                </c:pt>
                <c:pt idx="11">
                  <c:v>42705</c:v>
                </c:pt>
                <c:pt idx="12">
                  <c:v>42736</c:v>
                </c:pt>
                <c:pt idx="13">
                  <c:v>42767</c:v>
                </c:pt>
                <c:pt idx="14">
                  <c:v>42795</c:v>
                </c:pt>
                <c:pt idx="15">
                  <c:v>42826</c:v>
                </c:pt>
                <c:pt idx="16">
                  <c:v>42856</c:v>
                </c:pt>
                <c:pt idx="17">
                  <c:v>42887</c:v>
                </c:pt>
                <c:pt idx="18">
                  <c:v>42917</c:v>
                </c:pt>
                <c:pt idx="19">
                  <c:v>42948</c:v>
                </c:pt>
                <c:pt idx="20">
                  <c:v>42979</c:v>
                </c:pt>
                <c:pt idx="21">
                  <c:v>43009</c:v>
                </c:pt>
                <c:pt idx="22">
                  <c:v>43040</c:v>
                </c:pt>
                <c:pt idx="23">
                  <c:v>43070</c:v>
                </c:pt>
                <c:pt idx="24">
                  <c:v>43101</c:v>
                </c:pt>
                <c:pt idx="25">
                  <c:v>43132</c:v>
                </c:pt>
                <c:pt idx="26">
                  <c:v>43160</c:v>
                </c:pt>
                <c:pt idx="27">
                  <c:v>43191</c:v>
                </c:pt>
                <c:pt idx="28">
                  <c:v>43221</c:v>
                </c:pt>
                <c:pt idx="29">
                  <c:v>43252</c:v>
                </c:pt>
                <c:pt idx="30">
                  <c:v>43282</c:v>
                </c:pt>
                <c:pt idx="31">
                  <c:v>43313</c:v>
                </c:pt>
                <c:pt idx="32">
                  <c:v>43344</c:v>
                </c:pt>
                <c:pt idx="33">
                  <c:v>43374</c:v>
                </c:pt>
                <c:pt idx="34">
                  <c:v>43405</c:v>
                </c:pt>
                <c:pt idx="35">
                  <c:v>43435</c:v>
                </c:pt>
                <c:pt idx="36">
                  <c:v>43466</c:v>
                </c:pt>
                <c:pt idx="37">
                  <c:v>43497</c:v>
                </c:pt>
                <c:pt idx="38">
                  <c:v>43525</c:v>
                </c:pt>
                <c:pt idx="39">
                  <c:v>43556</c:v>
                </c:pt>
                <c:pt idx="40">
                  <c:v>43586</c:v>
                </c:pt>
                <c:pt idx="41">
                  <c:v>43617</c:v>
                </c:pt>
                <c:pt idx="42">
                  <c:v>43647</c:v>
                </c:pt>
                <c:pt idx="43">
                  <c:v>43678</c:v>
                </c:pt>
                <c:pt idx="44">
                  <c:v>43709</c:v>
                </c:pt>
                <c:pt idx="45">
                  <c:v>43739</c:v>
                </c:pt>
              </c:numCache>
            </c:numRef>
          </c:cat>
          <c:val>
            <c:numRef>
              <c:f>CES!$G$180:$G$225</c:f>
              <c:numCache>
                <c:formatCode>0.0%</c:formatCode>
                <c:ptCount val="46"/>
                <c:pt idx="0">
                  <c:v>6.6666666666666693E-2</c:v>
                </c:pt>
                <c:pt idx="1">
                  <c:v>6.8093385214007804E-2</c:v>
                </c:pt>
                <c:pt idx="2">
                  <c:v>6.5134099616858093E-2</c:v>
                </c:pt>
                <c:pt idx="3">
                  <c:v>8.2851637764932595E-2</c:v>
                </c:pt>
                <c:pt idx="4">
                  <c:v>7.7798861480075795E-2</c:v>
                </c:pt>
                <c:pt idx="5">
                  <c:v>7.0763500931098802E-2</c:v>
                </c:pt>
                <c:pt idx="6">
                  <c:v>8.2089552238805805E-2</c:v>
                </c:pt>
                <c:pt idx="7">
                  <c:v>8.3955223880596994E-2</c:v>
                </c:pt>
                <c:pt idx="8">
                  <c:v>8.3955223880596994E-2</c:v>
                </c:pt>
                <c:pt idx="9">
                  <c:v>5.70902394106814E-2</c:v>
                </c:pt>
                <c:pt idx="10">
                  <c:v>6.7765567765567705E-2</c:v>
                </c:pt>
                <c:pt idx="11">
                  <c:v>6.5573770491803393E-2</c:v>
                </c:pt>
                <c:pt idx="12">
                  <c:v>6.0661764705882498E-2</c:v>
                </c:pt>
                <c:pt idx="13">
                  <c:v>6.5573770491803393E-2</c:v>
                </c:pt>
                <c:pt idx="14">
                  <c:v>5.3956834532374202E-2</c:v>
                </c:pt>
                <c:pt idx="15">
                  <c:v>4.8042704626334497E-2</c:v>
                </c:pt>
                <c:pt idx="16">
                  <c:v>5.8098591549295801E-2</c:v>
                </c:pt>
                <c:pt idx="17">
                  <c:v>6.2608695652173904E-2</c:v>
                </c:pt>
                <c:pt idx="18">
                  <c:v>4.4827586206896503E-2</c:v>
                </c:pt>
                <c:pt idx="19">
                  <c:v>3.7865748709122099E-2</c:v>
                </c:pt>
                <c:pt idx="20">
                  <c:v>2.7538726333907099E-2</c:v>
                </c:pt>
                <c:pt idx="21">
                  <c:v>4.7038327526132399E-2</c:v>
                </c:pt>
                <c:pt idx="22">
                  <c:v>3.0874785591766801E-2</c:v>
                </c:pt>
                <c:pt idx="23">
                  <c:v>3.4188034188034302E-2</c:v>
                </c:pt>
                <c:pt idx="24">
                  <c:v>7.6256499133448896E-2</c:v>
                </c:pt>
                <c:pt idx="25">
                  <c:v>7.1794871794871803E-2</c:v>
                </c:pt>
                <c:pt idx="26">
                  <c:v>7.5085324232081904E-2</c:v>
                </c:pt>
                <c:pt idx="27">
                  <c:v>5.0933786078098502E-2</c:v>
                </c:pt>
                <c:pt idx="28">
                  <c:v>4.15973377703827E-2</c:v>
                </c:pt>
                <c:pt idx="29">
                  <c:v>-1.6366612111292601E-3</c:v>
                </c:pt>
                <c:pt idx="30">
                  <c:v>1.3201320132013101E-2</c:v>
                </c:pt>
                <c:pt idx="31">
                  <c:v>-6.63349917081257E-3</c:v>
                </c:pt>
                <c:pt idx="32">
                  <c:v>-5.0251256281407201E-3</c:v>
                </c:pt>
                <c:pt idx="33">
                  <c:v>1.66389351081531E-3</c:v>
                </c:pt>
                <c:pt idx="34">
                  <c:v>0</c:v>
                </c:pt>
                <c:pt idx="35">
                  <c:v>-1.3223140495867701E-2</c:v>
                </c:pt>
                <c:pt idx="36">
                  <c:v>-5.3140096618357502E-2</c:v>
                </c:pt>
                <c:pt idx="37">
                  <c:v>-4.1467304625199403E-2</c:v>
                </c:pt>
                <c:pt idx="38">
                  <c:v>-6.19047619047619E-2</c:v>
                </c:pt>
                <c:pt idx="39">
                  <c:v>-5.65428109854604E-2</c:v>
                </c:pt>
                <c:pt idx="40">
                  <c:v>-6.7092651757188607E-2</c:v>
                </c:pt>
                <c:pt idx="41">
                  <c:v>-1.8032786885245899E-2</c:v>
                </c:pt>
                <c:pt idx="42">
                  <c:v>-4.2345276872964202E-2</c:v>
                </c:pt>
                <c:pt idx="43">
                  <c:v>-1.6694490818030101E-2</c:v>
                </c:pt>
                <c:pt idx="44">
                  <c:v>-1.6835016835016901E-2</c:v>
                </c:pt>
                <c:pt idx="45">
                  <c:v>-1.9933554817275798E-2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E6-458B-A582-F7A559CEE3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35164392"/>
        <c:axId val="-2135160968"/>
      </c:lineChart>
      <c:dateAx>
        <c:axId val="-213516439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5160968"/>
        <c:crosses val="autoZero"/>
        <c:auto val="1"/>
        <c:lblOffset val="100"/>
        <c:baseTimeUnit val="months"/>
      </c:dateAx>
      <c:valAx>
        <c:axId val="-2135160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5164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88900">
              <a:solidFill>
                <a:schemeClr val="accent5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Sheet11!$B$85:$B$129</c:f>
              <c:strCache>
                <c:ptCount val="45"/>
                <c:pt idx="0">
                  <c:v>Jan.'16</c:v>
                </c:pt>
                <c:pt idx="1">
                  <c:v>2016</c:v>
                </c:pt>
                <c:pt idx="2">
                  <c:v>2016</c:v>
                </c:pt>
                <c:pt idx="3">
                  <c:v>2016</c:v>
                </c:pt>
                <c:pt idx="4">
                  <c:v>2016</c:v>
                </c:pt>
                <c:pt idx="5">
                  <c:v>2016</c:v>
                </c:pt>
                <c:pt idx="6">
                  <c:v>Jul.'16</c:v>
                </c:pt>
                <c:pt idx="7">
                  <c:v>2016</c:v>
                </c:pt>
                <c:pt idx="8">
                  <c:v>2016</c:v>
                </c:pt>
                <c:pt idx="9">
                  <c:v>2016</c:v>
                </c:pt>
                <c:pt idx="10">
                  <c:v>2016</c:v>
                </c:pt>
                <c:pt idx="11">
                  <c:v>2016</c:v>
                </c:pt>
                <c:pt idx="12">
                  <c:v>Jan.'17</c:v>
                </c:pt>
                <c:pt idx="13">
                  <c:v>2017</c:v>
                </c:pt>
                <c:pt idx="14">
                  <c:v>2017</c:v>
                </c:pt>
                <c:pt idx="15">
                  <c:v>2017</c:v>
                </c:pt>
                <c:pt idx="16">
                  <c:v>2017</c:v>
                </c:pt>
                <c:pt idx="17">
                  <c:v>2017</c:v>
                </c:pt>
                <c:pt idx="18">
                  <c:v>Jul.'17</c:v>
                </c:pt>
                <c:pt idx="19">
                  <c:v>8</c:v>
                </c:pt>
                <c:pt idx="20">
                  <c:v>2017</c:v>
                </c:pt>
                <c:pt idx="21">
                  <c:v>2017</c:v>
                </c:pt>
                <c:pt idx="22">
                  <c:v>2017</c:v>
                </c:pt>
                <c:pt idx="23">
                  <c:v>2017</c:v>
                </c:pt>
                <c:pt idx="24">
                  <c:v>Jan.'18</c:v>
                </c:pt>
                <c:pt idx="25">
                  <c:v>2018</c:v>
                </c:pt>
                <c:pt idx="26">
                  <c:v>2018</c:v>
                </c:pt>
                <c:pt idx="27">
                  <c:v>2018</c:v>
                </c:pt>
                <c:pt idx="28">
                  <c:v>2018</c:v>
                </c:pt>
                <c:pt idx="29">
                  <c:v>2018</c:v>
                </c:pt>
                <c:pt idx="30">
                  <c:v>Jul.'18</c:v>
                </c:pt>
                <c:pt idx="31">
                  <c:v>2018</c:v>
                </c:pt>
                <c:pt idx="32">
                  <c:v>2018</c:v>
                </c:pt>
                <c:pt idx="33">
                  <c:v>2018</c:v>
                </c:pt>
                <c:pt idx="34">
                  <c:v>2018</c:v>
                </c:pt>
                <c:pt idx="35">
                  <c:v>2018</c:v>
                </c:pt>
                <c:pt idx="36">
                  <c:v>Jan.'19</c:v>
                </c:pt>
                <c:pt idx="37">
                  <c:v>2019</c:v>
                </c:pt>
                <c:pt idx="38">
                  <c:v>2019</c:v>
                </c:pt>
                <c:pt idx="39">
                  <c:v>2019</c:v>
                </c:pt>
                <c:pt idx="40">
                  <c:v>2019</c:v>
                </c:pt>
                <c:pt idx="41">
                  <c:v>2019</c:v>
                </c:pt>
                <c:pt idx="42">
                  <c:v>Jul.'19</c:v>
                </c:pt>
                <c:pt idx="43">
                  <c:v>2019</c:v>
                </c:pt>
                <c:pt idx="44">
                  <c:v>2019</c:v>
                </c:pt>
              </c:strCache>
            </c:strRef>
          </c:cat>
          <c:val>
            <c:numRef>
              <c:f>Sheet11!$D$85:$D$129</c:f>
              <c:numCache>
                <c:formatCode>General</c:formatCode>
                <c:ptCount val="45"/>
                <c:pt idx="0">
                  <c:v>219.8</c:v>
                </c:pt>
                <c:pt idx="1">
                  <c:v>219.7</c:v>
                </c:pt>
                <c:pt idx="2">
                  <c:v>221</c:v>
                </c:pt>
                <c:pt idx="3">
                  <c:v>222.4</c:v>
                </c:pt>
                <c:pt idx="4">
                  <c:v>222.9</c:v>
                </c:pt>
                <c:pt idx="5">
                  <c:v>223.4</c:v>
                </c:pt>
                <c:pt idx="6">
                  <c:v>224</c:v>
                </c:pt>
                <c:pt idx="7">
                  <c:v>224.6</c:v>
                </c:pt>
                <c:pt idx="8">
                  <c:v>223.9</c:v>
                </c:pt>
                <c:pt idx="9">
                  <c:v>223.9</c:v>
                </c:pt>
                <c:pt idx="10">
                  <c:v>223.2</c:v>
                </c:pt>
                <c:pt idx="11">
                  <c:v>223.3</c:v>
                </c:pt>
                <c:pt idx="12">
                  <c:v>223.4</c:v>
                </c:pt>
                <c:pt idx="13">
                  <c:v>226.2</c:v>
                </c:pt>
                <c:pt idx="14">
                  <c:v>227.7</c:v>
                </c:pt>
                <c:pt idx="15">
                  <c:v>229.6</c:v>
                </c:pt>
                <c:pt idx="16">
                  <c:v>230.1</c:v>
                </c:pt>
                <c:pt idx="17">
                  <c:v>229.9</c:v>
                </c:pt>
                <c:pt idx="18">
                  <c:v>230.1</c:v>
                </c:pt>
                <c:pt idx="19">
                  <c:v>231.6</c:v>
                </c:pt>
                <c:pt idx="20">
                  <c:v>231.7</c:v>
                </c:pt>
                <c:pt idx="21">
                  <c:v>234.4</c:v>
                </c:pt>
                <c:pt idx="22">
                  <c:v>234.8</c:v>
                </c:pt>
                <c:pt idx="23">
                  <c:v>235.6</c:v>
                </c:pt>
                <c:pt idx="24">
                  <c:v>237.3</c:v>
                </c:pt>
                <c:pt idx="25">
                  <c:v>242.4</c:v>
                </c:pt>
                <c:pt idx="26">
                  <c:v>244.7</c:v>
                </c:pt>
                <c:pt idx="27">
                  <c:v>244.8</c:v>
                </c:pt>
                <c:pt idx="28">
                  <c:v>249.7</c:v>
                </c:pt>
                <c:pt idx="29">
                  <c:v>253</c:v>
                </c:pt>
                <c:pt idx="30">
                  <c:v>250.8</c:v>
                </c:pt>
                <c:pt idx="31">
                  <c:v>246.2</c:v>
                </c:pt>
                <c:pt idx="32">
                  <c:v>244.3</c:v>
                </c:pt>
                <c:pt idx="33">
                  <c:v>239.8</c:v>
                </c:pt>
                <c:pt idx="34">
                  <c:v>236.6</c:v>
                </c:pt>
                <c:pt idx="35">
                  <c:v>236.8</c:v>
                </c:pt>
                <c:pt idx="36">
                  <c:v>236.9</c:v>
                </c:pt>
                <c:pt idx="37">
                  <c:v>238.7</c:v>
                </c:pt>
                <c:pt idx="38">
                  <c:v>238.3</c:v>
                </c:pt>
                <c:pt idx="39">
                  <c:v>238.9</c:v>
                </c:pt>
                <c:pt idx="40">
                  <c:v>238.1</c:v>
                </c:pt>
                <c:pt idx="41">
                  <c:v>236.3</c:v>
                </c:pt>
                <c:pt idx="42">
                  <c:v>236</c:v>
                </c:pt>
                <c:pt idx="43">
                  <c:v>235.2</c:v>
                </c:pt>
                <c:pt idx="44">
                  <c:v>235.2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2C2-4D50-8DD5-E6E542D04B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35061384"/>
        <c:axId val="-2135058408"/>
      </c:lineChart>
      <c:catAx>
        <c:axId val="-2135061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135058408"/>
        <c:crosses val="autoZero"/>
        <c:auto val="1"/>
        <c:lblAlgn val="ctr"/>
        <c:lblOffset val="100"/>
        <c:tickLblSkip val="6"/>
        <c:noMultiLvlLbl val="0"/>
      </c:catAx>
      <c:valAx>
        <c:axId val="-2135058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135061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88900">
              <a:solidFill>
                <a:schemeClr val="accent5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Sheet9!$A$522:$A$769</c:f>
              <c:numCache>
                <c:formatCode>yyyy\-mm\-dd</c:formatCode>
                <c:ptCount val="248"/>
                <c:pt idx="0">
                  <c:v>42019</c:v>
                </c:pt>
                <c:pt idx="1">
                  <c:v>42026</c:v>
                </c:pt>
                <c:pt idx="2">
                  <c:v>42033</c:v>
                </c:pt>
                <c:pt idx="3">
                  <c:v>42040</c:v>
                </c:pt>
                <c:pt idx="4">
                  <c:v>42047</c:v>
                </c:pt>
                <c:pt idx="5">
                  <c:v>42054</c:v>
                </c:pt>
                <c:pt idx="6">
                  <c:v>42061</c:v>
                </c:pt>
                <c:pt idx="7">
                  <c:v>42068</c:v>
                </c:pt>
                <c:pt idx="8">
                  <c:v>42075</c:v>
                </c:pt>
                <c:pt idx="9">
                  <c:v>42082</c:v>
                </c:pt>
                <c:pt idx="10">
                  <c:v>42089</c:v>
                </c:pt>
                <c:pt idx="11">
                  <c:v>42096</c:v>
                </c:pt>
                <c:pt idx="12">
                  <c:v>42103</c:v>
                </c:pt>
                <c:pt idx="13">
                  <c:v>42110</c:v>
                </c:pt>
                <c:pt idx="14">
                  <c:v>42117</c:v>
                </c:pt>
                <c:pt idx="15">
                  <c:v>42124</c:v>
                </c:pt>
                <c:pt idx="16">
                  <c:v>42131</c:v>
                </c:pt>
                <c:pt idx="17">
                  <c:v>42138</c:v>
                </c:pt>
                <c:pt idx="18">
                  <c:v>42145</c:v>
                </c:pt>
                <c:pt idx="19">
                  <c:v>42152</c:v>
                </c:pt>
                <c:pt idx="20">
                  <c:v>42159</c:v>
                </c:pt>
                <c:pt idx="21">
                  <c:v>42166</c:v>
                </c:pt>
                <c:pt idx="22">
                  <c:v>42173</c:v>
                </c:pt>
                <c:pt idx="23">
                  <c:v>42180</c:v>
                </c:pt>
                <c:pt idx="24">
                  <c:v>42187</c:v>
                </c:pt>
                <c:pt idx="25">
                  <c:v>42194</c:v>
                </c:pt>
                <c:pt idx="26">
                  <c:v>42201</c:v>
                </c:pt>
                <c:pt idx="27">
                  <c:v>42208</c:v>
                </c:pt>
                <c:pt idx="28">
                  <c:v>42215</c:v>
                </c:pt>
                <c:pt idx="29">
                  <c:v>42222</c:v>
                </c:pt>
                <c:pt idx="30">
                  <c:v>42229</c:v>
                </c:pt>
                <c:pt idx="31">
                  <c:v>42236</c:v>
                </c:pt>
                <c:pt idx="32">
                  <c:v>42243</c:v>
                </c:pt>
                <c:pt idx="33">
                  <c:v>42250</c:v>
                </c:pt>
                <c:pt idx="34">
                  <c:v>42257</c:v>
                </c:pt>
                <c:pt idx="35">
                  <c:v>42264</c:v>
                </c:pt>
                <c:pt idx="36">
                  <c:v>42271</c:v>
                </c:pt>
                <c:pt idx="37">
                  <c:v>42278</c:v>
                </c:pt>
                <c:pt idx="38">
                  <c:v>42285</c:v>
                </c:pt>
                <c:pt idx="39">
                  <c:v>42292</c:v>
                </c:pt>
                <c:pt idx="40">
                  <c:v>42299</c:v>
                </c:pt>
                <c:pt idx="41">
                  <c:v>42306</c:v>
                </c:pt>
                <c:pt idx="42">
                  <c:v>42313</c:v>
                </c:pt>
                <c:pt idx="43">
                  <c:v>42320</c:v>
                </c:pt>
                <c:pt idx="44">
                  <c:v>42327</c:v>
                </c:pt>
                <c:pt idx="45">
                  <c:v>42333</c:v>
                </c:pt>
                <c:pt idx="46">
                  <c:v>42341</c:v>
                </c:pt>
                <c:pt idx="47">
                  <c:v>42348</c:v>
                </c:pt>
                <c:pt idx="48">
                  <c:v>42355</c:v>
                </c:pt>
                <c:pt idx="49">
                  <c:v>42362</c:v>
                </c:pt>
                <c:pt idx="50">
                  <c:v>42369</c:v>
                </c:pt>
                <c:pt idx="51">
                  <c:v>42376</c:v>
                </c:pt>
                <c:pt idx="52">
                  <c:v>42383</c:v>
                </c:pt>
                <c:pt idx="53">
                  <c:v>42390</c:v>
                </c:pt>
                <c:pt idx="54">
                  <c:v>42397</c:v>
                </c:pt>
                <c:pt idx="55">
                  <c:v>42404</c:v>
                </c:pt>
                <c:pt idx="56">
                  <c:v>42411</c:v>
                </c:pt>
                <c:pt idx="57">
                  <c:v>42418</c:v>
                </c:pt>
                <c:pt idx="58">
                  <c:v>42425</c:v>
                </c:pt>
                <c:pt idx="59">
                  <c:v>42432</c:v>
                </c:pt>
                <c:pt idx="60">
                  <c:v>42439</c:v>
                </c:pt>
                <c:pt idx="61">
                  <c:v>42446</c:v>
                </c:pt>
                <c:pt idx="62">
                  <c:v>42453</c:v>
                </c:pt>
                <c:pt idx="63">
                  <c:v>42460</c:v>
                </c:pt>
                <c:pt idx="64">
                  <c:v>42467</c:v>
                </c:pt>
                <c:pt idx="65">
                  <c:v>42474</c:v>
                </c:pt>
                <c:pt idx="66">
                  <c:v>42481</c:v>
                </c:pt>
                <c:pt idx="67">
                  <c:v>42488</c:v>
                </c:pt>
                <c:pt idx="68">
                  <c:v>42495</c:v>
                </c:pt>
                <c:pt idx="69">
                  <c:v>42502</c:v>
                </c:pt>
                <c:pt idx="70">
                  <c:v>42509</c:v>
                </c:pt>
                <c:pt idx="71">
                  <c:v>42516</c:v>
                </c:pt>
                <c:pt idx="72">
                  <c:v>42523</c:v>
                </c:pt>
                <c:pt idx="73">
                  <c:v>42530</c:v>
                </c:pt>
                <c:pt idx="74">
                  <c:v>42537</c:v>
                </c:pt>
                <c:pt idx="75">
                  <c:v>42544</c:v>
                </c:pt>
                <c:pt idx="76">
                  <c:v>42551</c:v>
                </c:pt>
                <c:pt idx="77">
                  <c:v>42558</c:v>
                </c:pt>
                <c:pt idx="78">
                  <c:v>42565</c:v>
                </c:pt>
                <c:pt idx="79">
                  <c:v>42572</c:v>
                </c:pt>
                <c:pt idx="80">
                  <c:v>42579</c:v>
                </c:pt>
                <c:pt idx="81">
                  <c:v>42586</c:v>
                </c:pt>
                <c:pt idx="82">
                  <c:v>42593</c:v>
                </c:pt>
                <c:pt idx="83">
                  <c:v>42600</c:v>
                </c:pt>
                <c:pt idx="84">
                  <c:v>42607</c:v>
                </c:pt>
                <c:pt idx="85">
                  <c:v>42614</c:v>
                </c:pt>
                <c:pt idx="86">
                  <c:v>42621</c:v>
                </c:pt>
                <c:pt idx="87">
                  <c:v>42628</c:v>
                </c:pt>
                <c:pt idx="88">
                  <c:v>42635</c:v>
                </c:pt>
                <c:pt idx="89">
                  <c:v>42642</c:v>
                </c:pt>
                <c:pt idx="90">
                  <c:v>42649</c:v>
                </c:pt>
                <c:pt idx="91">
                  <c:v>42656</c:v>
                </c:pt>
                <c:pt idx="92">
                  <c:v>42663</c:v>
                </c:pt>
                <c:pt idx="93">
                  <c:v>42670</c:v>
                </c:pt>
                <c:pt idx="94">
                  <c:v>42677</c:v>
                </c:pt>
                <c:pt idx="95">
                  <c:v>42684</c:v>
                </c:pt>
                <c:pt idx="96">
                  <c:v>42691</c:v>
                </c:pt>
                <c:pt idx="97">
                  <c:v>42697</c:v>
                </c:pt>
                <c:pt idx="98">
                  <c:v>42705</c:v>
                </c:pt>
                <c:pt idx="99">
                  <c:v>42712</c:v>
                </c:pt>
                <c:pt idx="100">
                  <c:v>42719</c:v>
                </c:pt>
                <c:pt idx="101">
                  <c:v>42726</c:v>
                </c:pt>
                <c:pt idx="102">
                  <c:v>42733</c:v>
                </c:pt>
                <c:pt idx="103">
                  <c:v>42740</c:v>
                </c:pt>
                <c:pt idx="104">
                  <c:v>42747</c:v>
                </c:pt>
                <c:pt idx="105">
                  <c:v>42754</c:v>
                </c:pt>
                <c:pt idx="106">
                  <c:v>42761</c:v>
                </c:pt>
                <c:pt idx="107">
                  <c:v>42768</c:v>
                </c:pt>
                <c:pt idx="108">
                  <c:v>42775</c:v>
                </c:pt>
                <c:pt idx="109">
                  <c:v>42782</c:v>
                </c:pt>
                <c:pt idx="110">
                  <c:v>42789</c:v>
                </c:pt>
                <c:pt idx="111">
                  <c:v>42796</c:v>
                </c:pt>
                <c:pt idx="112">
                  <c:v>42803</c:v>
                </c:pt>
                <c:pt idx="113">
                  <c:v>42810</c:v>
                </c:pt>
                <c:pt idx="114">
                  <c:v>42817</c:v>
                </c:pt>
                <c:pt idx="115">
                  <c:v>42824</c:v>
                </c:pt>
                <c:pt idx="116">
                  <c:v>42831</c:v>
                </c:pt>
                <c:pt idx="117">
                  <c:v>42838</c:v>
                </c:pt>
                <c:pt idx="118">
                  <c:v>42845</c:v>
                </c:pt>
                <c:pt idx="119">
                  <c:v>42852</c:v>
                </c:pt>
                <c:pt idx="120">
                  <c:v>42859</c:v>
                </c:pt>
                <c:pt idx="121">
                  <c:v>42866</c:v>
                </c:pt>
                <c:pt idx="122">
                  <c:v>42873</c:v>
                </c:pt>
                <c:pt idx="123">
                  <c:v>42880</c:v>
                </c:pt>
                <c:pt idx="124">
                  <c:v>42887</c:v>
                </c:pt>
                <c:pt idx="125">
                  <c:v>42894</c:v>
                </c:pt>
                <c:pt idx="126">
                  <c:v>42901</c:v>
                </c:pt>
                <c:pt idx="127">
                  <c:v>42908</c:v>
                </c:pt>
                <c:pt idx="128">
                  <c:v>42915</c:v>
                </c:pt>
                <c:pt idx="129">
                  <c:v>42922</c:v>
                </c:pt>
                <c:pt idx="130">
                  <c:v>42929</c:v>
                </c:pt>
                <c:pt idx="131">
                  <c:v>42936</c:v>
                </c:pt>
                <c:pt idx="132">
                  <c:v>42943</c:v>
                </c:pt>
                <c:pt idx="133">
                  <c:v>42950</c:v>
                </c:pt>
                <c:pt idx="134">
                  <c:v>42957</c:v>
                </c:pt>
                <c:pt idx="135">
                  <c:v>42964</c:v>
                </c:pt>
                <c:pt idx="136">
                  <c:v>42971</c:v>
                </c:pt>
                <c:pt idx="137">
                  <c:v>42978</c:v>
                </c:pt>
                <c:pt idx="138">
                  <c:v>42985</c:v>
                </c:pt>
                <c:pt idx="139">
                  <c:v>42992</c:v>
                </c:pt>
                <c:pt idx="140">
                  <c:v>42999</c:v>
                </c:pt>
                <c:pt idx="141">
                  <c:v>43006</c:v>
                </c:pt>
                <c:pt idx="142">
                  <c:v>43013</c:v>
                </c:pt>
                <c:pt idx="143">
                  <c:v>43020</c:v>
                </c:pt>
                <c:pt idx="144">
                  <c:v>43027</c:v>
                </c:pt>
                <c:pt idx="145">
                  <c:v>43034</c:v>
                </c:pt>
                <c:pt idx="146">
                  <c:v>43041</c:v>
                </c:pt>
                <c:pt idx="147">
                  <c:v>43048</c:v>
                </c:pt>
                <c:pt idx="148">
                  <c:v>43055</c:v>
                </c:pt>
                <c:pt idx="149">
                  <c:v>43061</c:v>
                </c:pt>
                <c:pt idx="150">
                  <c:v>43069</c:v>
                </c:pt>
                <c:pt idx="151">
                  <c:v>43076</c:v>
                </c:pt>
                <c:pt idx="152">
                  <c:v>43083</c:v>
                </c:pt>
                <c:pt idx="153">
                  <c:v>43090</c:v>
                </c:pt>
                <c:pt idx="154">
                  <c:v>43097</c:v>
                </c:pt>
                <c:pt idx="155">
                  <c:v>43104</c:v>
                </c:pt>
                <c:pt idx="156">
                  <c:v>43111</c:v>
                </c:pt>
                <c:pt idx="157">
                  <c:v>43118</c:v>
                </c:pt>
                <c:pt idx="158">
                  <c:v>43125</c:v>
                </c:pt>
                <c:pt idx="159">
                  <c:v>43132</c:v>
                </c:pt>
                <c:pt idx="160">
                  <c:v>43139</c:v>
                </c:pt>
                <c:pt idx="161">
                  <c:v>43146</c:v>
                </c:pt>
                <c:pt idx="162">
                  <c:v>43153</c:v>
                </c:pt>
                <c:pt idx="163">
                  <c:v>43160</c:v>
                </c:pt>
                <c:pt idx="164">
                  <c:v>43167</c:v>
                </c:pt>
                <c:pt idx="165">
                  <c:v>43174</c:v>
                </c:pt>
                <c:pt idx="166">
                  <c:v>43181</c:v>
                </c:pt>
                <c:pt idx="167">
                  <c:v>43188</c:v>
                </c:pt>
                <c:pt idx="168">
                  <c:v>43195</c:v>
                </c:pt>
                <c:pt idx="169">
                  <c:v>43202</c:v>
                </c:pt>
                <c:pt idx="170">
                  <c:v>43209</c:v>
                </c:pt>
                <c:pt idx="171">
                  <c:v>43216</c:v>
                </c:pt>
                <c:pt idx="172">
                  <c:v>43223</c:v>
                </c:pt>
                <c:pt idx="173">
                  <c:v>43230</c:v>
                </c:pt>
                <c:pt idx="174">
                  <c:v>43237</c:v>
                </c:pt>
                <c:pt idx="175">
                  <c:v>43244</c:v>
                </c:pt>
                <c:pt idx="176">
                  <c:v>43251</c:v>
                </c:pt>
                <c:pt idx="177">
                  <c:v>43258</c:v>
                </c:pt>
                <c:pt idx="178">
                  <c:v>43265</c:v>
                </c:pt>
                <c:pt idx="179">
                  <c:v>43272</c:v>
                </c:pt>
                <c:pt idx="180">
                  <c:v>43279</c:v>
                </c:pt>
                <c:pt idx="181">
                  <c:v>43286</c:v>
                </c:pt>
                <c:pt idx="182">
                  <c:v>43293</c:v>
                </c:pt>
                <c:pt idx="183">
                  <c:v>43300</c:v>
                </c:pt>
                <c:pt idx="184">
                  <c:v>43307</c:v>
                </c:pt>
                <c:pt idx="185">
                  <c:v>43314</c:v>
                </c:pt>
                <c:pt idx="186">
                  <c:v>43321</c:v>
                </c:pt>
                <c:pt idx="187">
                  <c:v>43328</c:v>
                </c:pt>
                <c:pt idx="188">
                  <c:v>43335</c:v>
                </c:pt>
                <c:pt idx="189">
                  <c:v>43342</c:v>
                </c:pt>
                <c:pt idx="190">
                  <c:v>43349</c:v>
                </c:pt>
                <c:pt idx="191">
                  <c:v>43356</c:v>
                </c:pt>
                <c:pt idx="192">
                  <c:v>43363</c:v>
                </c:pt>
                <c:pt idx="193">
                  <c:v>43370</c:v>
                </c:pt>
                <c:pt idx="194">
                  <c:v>43377</c:v>
                </c:pt>
                <c:pt idx="195">
                  <c:v>43384</c:v>
                </c:pt>
                <c:pt idx="196">
                  <c:v>43391</c:v>
                </c:pt>
                <c:pt idx="197">
                  <c:v>43398</c:v>
                </c:pt>
                <c:pt idx="198">
                  <c:v>43405</c:v>
                </c:pt>
                <c:pt idx="199">
                  <c:v>43412</c:v>
                </c:pt>
                <c:pt idx="200">
                  <c:v>43419</c:v>
                </c:pt>
                <c:pt idx="201">
                  <c:v>43425</c:v>
                </c:pt>
                <c:pt idx="202">
                  <c:v>43433</c:v>
                </c:pt>
                <c:pt idx="203">
                  <c:v>43440</c:v>
                </c:pt>
                <c:pt idx="204">
                  <c:v>43447</c:v>
                </c:pt>
                <c:pt idx="205">
                  <c:v>43454</c:v>
                </c:pt>
                <c:pt idx="206">
                  <c:v>43461</c:v>
                </c:pt>
                <c:pt idx="207">
                  <c:v>43468</c:v>
                </c:pt>
                <c:pt idx="208">
                  <c:v>43475</c:v>
                </c:pt>
                <c:pt idx="209">
                  <c:v>43482</c:v>
                </c:pt>
                <c:pt idx="210">
                  <c:v>43489</c:v>
                </c:pt>
                <c:pt idx="211">
                  <c:v>43496</c:v>
                </c:pt>
                <c:pt idx="212">
                  <c:v>43503</c:v>
                </c:pt>
                <c:pt idx="213">
                  <c:v>43510</c:v>
                </c:pt>
                <c:pt idx="214">
                  <c:v>43517</c:v>
                </c:pt>
                <c:pt idx="215">
                  <c:v>43524</c:v>
                </c:pt>
                <c:pt idx="216">
                  <c:v>43531</c:v>
                </c:pt>
                <c:pt idx="217">
                  <c:v>43538</c:v>
                </c:pt>
                <c:pt idx="218">
                  <c:v>43545</c:v>
                </c:pt>
                <c:pt idx="219">
                  <c:v>43552</c:v>
                </c:pt>
                <c:pt idx="220">
                  <c:v>43559</c:v>
                </c:pt>
                <c:pt idx="221">
                  <c:v>43566</c:v>
                </c:pt>
                <c:pt idx="222">
                  <c:v>43573</c:v>
                </c:pt>
                <c:pt idx="223">
                  <c:v>43580</c:v>
                </c:pt>
                <c:pt idx="224">
                  <c:v>43587</c:v>
                </c:pt>
                <c:pt idx="225">
                  <c:v>43594</c:v>
                </c:pt>
                <c:pt idx="226">
                  <c:v>43601</c:v>
                </c:pt>
                <c:pt idx="227">
                  <c:v>43608</c:v>
                </c:pt>
                <c:pt idx="228">
                  <c:v>43615</c:v>
                </c:pt>
                <c:pt idx="229">
                  <c:v>43622</c:v>
                </c:pt>
                <c:pt idx="230">
                  <c:v>43629</c:v>
                </c:pt>
                <c:pt idx="231">
                  <c:v>43636</c:v>
                </c:pt>
                <c:pt idx="232">
                  <c:v>43643</c:v>
                </c:pt>
                <c:pt idx="233">
                  <c:v>43649</c:v>
                </c:pt>
                <c:pt idx="234">
                  <c:v>43657</c:v>
                </c:pt>
                <c:pt idx="235">
                  <c:v>43664</c:v>
                </c:pt>
                <c:pt idx="236">
                  <c:v>43671</c:v>
                </c:pt>
                <c:pt idx="237">
                  <c:v>43678</c:v>
                </c:pt>
                <c:pt idx="238">
                  <c:v>43685</c:v>
                </c:pt>
                <c:pt idx="239">
                  <c:v>43692</c:v>
                </c:pt>
                <c:pt idx="240">
                  <c:v>43699</c:v>
                </c:pt>
                <c:pt idx="241">
                  <c:v>43706</c:v>
                </c:pt>
                <c:pt idx="242">
                  <c:v>43713</c:v>
                </c:pt>
                <c:pt idx="243">
                  <c:v>43720</c:v>
                </c:pt>
                <c:pt idx="244">
                  <c:v>43727</c:v>
                </c:pt>
                <c:pt idx="245">
                  <c:v>43734</c:v>
                </c:pt>
                <c:pt idx="246">
                  <c:v>43741</c:v>
                </c:pt>
                <c:pt idx="247">
                  <c:v>43748</c:v>
                </c:pt>
              </c:numCache>
            </c:numRef>
          </c:cat>
          <c:val>
            <c:numRef>
              <c:f>Sheet9!$C$522:$C$769</c:f>
              <c:numCache>
                <c:formatCode>0.0%</c:formatCode>
                <c:ptCount val="248"/>
                <c:pt idx="0">
                  <c:v>3.6600000000000001E-2</c:v>
                </c:pt>
                <c:pt idx="1">
                  <c:v>3.6299999999999999E-2</c:v>
                </c:pt>
                <c:pt idx="2">
                  <c:v>3.6600000000000001E-2</c:v>
                </c:pt>
                <c:pt idx="3">
                  <c:v>3.5900000000000001E-2</c:v>
                </c:pt>
                <c:pt idx="4">
                  <c:v>3.6900000000000002E-2</c:v>
                </c:pt>
                <c:pt idx="5">
                  <c:v>3.7600000000000001E-2</c:v>
                </c:pt>
                <c:pt idx="6">
                  <c:v>3.7999999999999999E-2</c:v>
                </c:pt>
                <c:pt idx="7">
                  <c:v>3.7499999999999999E-2</c:v>
                </c:pt>
                <c:pt idx="8">
                  <c:v>3.8600000000000002E-2</c:v>
                </c:pt>
                <c:pt idx="9">
                  <c:v>3.78E-2</c:v>
                </c:pt>
                <c:pt idx="10">
                  <c:v>3.6900000000000002E-2</c:v>
                </c:pt>
                <c:pt idx="11">
                  <c:v>3.6999999999999998E-2</c:v>
                </c:pt>
                <c:pt idx="12">
                  <c:v>3.6600000000000001E-2</c:v>
                </c:pt>
                <c:pt idx="13">
                  <c:v>3.6700000000000003E-2</c:v>
                </c:pt>
                <c:pt idx="14">
                  <c:v>3.6499999999999998E-2</c:v>
                </c:pt>
                <c:pt idx="15">
                  <c:v>3.6799999999999999E-2</c:v>
                </c:pt>
                <c:pt idx="16">
                  <c:v>3.7999999999999999E-2</c:v>
                </c:pt>
                <c:pt idx="17">
                  <c:v>3.85E-2</c:v>
                </c:pt>
                <c:pt idx="18">
                  <c:v>3.8399999999999997E-2</c:v>
                </c:pt>
                <c:pt idx="19">
                  <c:v>3.8699999999999998E-2</c:v>
                </c:pt>
                <c:pt idx="20">
                  <c:v>3.8699999999999998E-2</c:v>
                </c:pt>
                <c:pt idx="21">
                  <c:v>4.0399999999999998E-2</c:v>
                </c:pt>
                <c:pt idx="22">
                  <c:v>0.04</c:v>
                </c:pt>
                <c:pt idx="23">
                  <c:v>4.02E-2</c:v>
                </c:pt>
                <c:pt idx="24">
                  <c:v>4.0800000000000003E-2</c:v>
                </c:pt>
                <c:pt idx="25">
                  <c:v>4.0399999999999998E-2</c:v>
                </c:pt>
                <c:pt idx="26">
                  <c:v>4.0899999999999999E-2</c:v>
                </c:pt>
                <c:pt idx="27">
                  <c:v>4.0399999999999998E-2</c:v>
                </c:pt>
                <c:pt idx="28">
                  <c:v>3.9800000000000002E-2</c:v>
                </c:pt>
                <c:pt idx="29">
                  <c:v>3.9100000000000003E-2</c:v>
                </c:pt>
                <c:pt idx="30">
                  <c:v>3.9399999999999998E-2</c:v>
                </c:pt>
                <c:pt idx="31">
                  <c:v>3.9300000000000002E-2</c:v>
                </c:pt>
                <c:pt idx="32">
                  <c:v>3.8399999999999997E-2</c:v>
                </c:pt>
                <c:pt idx="33">
                  <c:v>3.8899999999999997E-2</c:v>
                </c:pt>
                <c:pt idx="34">
                  <c:v>3.9E-2</c:v>
                </c:pt>
                <c:pt idx="35">
                  <c:v>3.9100000000000003E-2</c:v>
                </c:pt>
                <c:pt idx="36">
                  <c:v>3.8600000000000002E-2</c:v>
                </c:pt>
                <c:pt idx="37">
                  <c:v>3.85E-2</c:v>
                </c:pt>
                <c:pt idx="38">
                  <c:v>3.7600000000000001E-2</c:v>
                </c:pt>
                <c:pt idx="39">
                  <c:v>3.8199999999999998E-2</c:v>
                </c:pt>
                <c:pt idx="40">
                  <c:v>3.7900000000000003E-2</c:v>
                </c:pt>
                <c:pt idx="41">
                  <c:v>3.7600000000000001E-2</c:v>
                </c:pt>
                <c:pt idx="42">
                  <c:v>3.8699999999999998E-2</c:v>
                </c:pt>
                <c:pt idx="43">
                  <c:v>3.9800000000000002E-2</c:v>
                </c:pt>
                <c:pt idx="44">
                  <c:v>3.9699999999999999E-2</c:v>
                </c:pt>
                <c:pt idx="45">
                  <c:v>3.95E-2</c:v>
                </c:pt>
                <c:pt idx="46">
                  <c:v>3.9300000000000002E-2</c:v>
                </c:pt>
                <c:pt idx="47">
                  <c:v>3.95E-2</c:v>
                </c:pt>
                <c:pt idx="48">
                  <c:v>3.9699999999999999E-2</c:v>
                </c:pt>
                <c:pt idx="49">
                  <c:v>3.9600000000000003E-2</c:v>
                </c:pt>
                <c:pt idx="50">
                  <c:v>4.0099999999999997E-2</c:v>
                </c:pt>
                <c:pt idx="51">
                  <c:v>3.9699999999999999E-2</c:v>
                </c:pt>
                <c:pt idx="52">
                  <c:v>3.9199999999999999E-2</c:v>
                </c:pt>
                <c:pt idx="53">
                  <c:v>3.8100000000000002E-2</c:v>
                </c:pt>
                <c:pt idx="54">
                  <c:v>3.7900000000000003E-2</c:v>
                </c:pt>
                <c:pt idx="55">
                  <c:v>3.7199999999999997E-2</c:v>
                </c:pt>
                <c:pt idx="56">
                  <c:v>3.6499999999999998E-2</c:v>
                </c:pt>
                <c:pt idx="57">
                  <c:v>3.6499999999999998E-2</c:v>
                </c:pt>
                <c:pt idx="58">
                  <c:v>3.6200000000000003E-2</c:v>
                </c:pt>
                <c:pt idx="59">
                  <c:v>3.6400000000000002E-2</c:v>
                </c:pt>
                <c:pt idx="60">
                  <c:v>3.6799999999999999E-2</c:v>
                </c:pt>
                <c:pt idx="61">
                  <c:v>3.73E-2</c:v>
                </c:pt>
                <c:pt idx="62">
                  <c:v>3.7100000000000001E-2</c:v>
                </c:pt>
                <c:pt idx="63">
                  <c:v>3.7100000000000001E-2</c:v>
                </c:pt>
                <c:pt idx="64">
                  <c:v>3.5900000000000001E-2</c:v>
                </c:pt>
                <c:pt idx="65">
                  <c:v>3.5799999999999998E-2</c:v>
                </c:pt>
                <c:pt idx="66">
                  <c:v>3.5900000000000001E-2</c:v>
                </c:pt>
                <c:pt idx="67">
                  <c:v>3.6600000000000001E-2</c:v>
                </c:pt>
                <c:pt idx="68">
                  <c:v>3.61E-2</c:v>
                </c:pt>
                <c:pt idx="69">
                  <c:v>3.5700000000000003E-2</c:v>
                </c:pt>
                <c:pt idx="70">
                  <c:v>3.5799999999999998E-2</c:v>
                </c:pt>
                <c:pt idx="71">
                  <c:v>3.6400000000000002E-2</c:v>
                </c:pt>
                <c:pt idx="72">
                  <c:v>3.6600000000000001E-2</c:v>
                </c:pt>
                <c:pt idx="73">
                  <c:v>3.5999999999999997E-2</c:v>
                </c:pt>
                <c:pt idx="74">
                  <c:v>3.5400000000000001E-2</c:v>
                </c:pt>
                <c:pt idx="75">
                  <c:v>3.56E-2</c:v>
                </c:pt>
                <c:pt idx="76">
                  <c:v>3.4799999999999998E-2</c:v>
                </c:pt>
                <c:pt idx="77">
                  <c:v>3.4099999999999998E-2</c:v>
                </c:pt>
                <c:pt idx="78">
                  <c:v>3.4200000000000001E-2</c:v>
                </c:pt>
                <c:pt idx="79">
                  <c:v>3.4500000000000003E-2</c:v>
                </c:pt>
                <c:pt idx="80">
                  <c:v>3.4799999999999998E-2</c:v>
                </c:pt>
                <c:pt idx="81">
                  <c:v>3.4299999999999997E-2</c:v>
                </c:pt>
                <c:pt idx="82">
                  <c:v>3.4500000000000003E-2</c:v>
                </c:pt>
                <c:pt idx="83">
                  <c:v>3.4299999999999997E-2</c:v>
                </c:pt>
                <c:pt idx="84">
                  <c:v>3.4299999999999997E-2</c:v>
                </c:pt>
                <c:pt idx="85">
                  <c:v>3.4599999999999999E-2</c:v>
                </c:pt>
                <c:pt idx="86">
                  <c:v>3.44E-2</c:v>
                </c:pt>
                <c:pt idx="87">
                  <c:v>3.5000000000000003E-2</c:v>
                </c:pt>
                <c:pt idx="88">
                  <c:v>3.4799999999999998E-2</c:v>
                </c:pt>
                <c:pt idx="89">
                  <c:v>3.4200000000000001E-2</c:v>
                </c:pt>
                <c:pt idx="90">
                  <c:v>3.4200000000000001E-2</c:v>
                </c:pt>
                <c:pt idx="91">
                  <c:v>3.4700000000000002E-2</c:v>
                </c:pt>
                <c:pt idx="92">
                  <c:v>3.5200000000000002E-2</c:v>
                </c:pt>
                <c:pt idx="93">
                  <c:v>3.4700000000000002E-2</c:v>
                </c:pt>
                <c:pt idx="94">
                  <c:v>3.5400000000000001E-2</c:v>
                </c:pt>
                <c:pt idx="95">
                  <c:v>3.5700000000000003E-2</c:v>
                </c:pt>
                <c:pt idx="96">
                  <c:v>3.9399999999999998E-2</c:v>
                </c:pt>
                <c:pt idx="97">
                  <c:v>4.0300000000000002E-2</c:v>
                </c:pt>
                <c:pt idx="98">
                  <c:v>4.0800000000000003E-2</c:v>
                </c:pt>
                <c:pt idx="99">
                  <c:v>4.1300000000000003E-2</c:v>
                </c:pt>
                <c:pt idx="100">
                  <c:v>4.1599999999999998E-2</c:v>
                </c:pt>
                <c:pt idx="101">
                  <c:v>4.2999999999999997E-2</c:v>
                </c:pt>
                <c:pt idx="102">
                  <c:v>4.3200000000000002E-2</c:v>
                </c:pt>
                <c:pt idx="103">
                  <c:v>4.2000000000000003E-2</c:v>
                </c:pt>
                <c:pt idx="104">
                  <c:v>4.1200000000000001E-2</c:v>
                </c:pt>
                <c:pt idx="105">
                  <c:v>4.0899999999999999E-2</c:v>
                </c:pt>
                <c:pt idx="106">
                  <c:v>4.19E-2</c:v>
                </c:pt>
                <c:pt idx="107">
                  <c:v>4.19E-2</c:v>
                </c:pt>
                <c:pt idx="108">
                  <c:v>4.1700000000000001E-2</c:v>
                </c:pt>
                <c:pt idx="109">
                  <c:v>4.1500000000000002E-2</c:v>
                </c:pt>
                <c:pt idx="110">
                  <c:v>4.1599999999999998E-2</c:v>
                </c:pt>
                <c:pt idx="111">
                  <c:v>4.1000000000000002E-2</c:v>
                </c:pt>
                <c:pt idx="112">
                  <c:v>4.2099999999999999E-2</c:v>
                </c:pt>
                <c:pt idx="113">
                  <c:v>4.2999999999999997E-2</c:v>
                </c:pt>
                <c:pt idx="114">
                  <c:v>4.2299999999999997E-2</c:v>
                </c:pt>
                <c:pt idx="115">
                  <c:v>4.1399999999999999E-2</c:v>
                </c:pt>
                <c:pt idx="116">
                  <c:v>4.1000000000000002E-2</c:v>
                </c:pt>
                <c:pt idx="117">
                  <c:v>4.0800000000000003E-2</c:v>
                </c:pt>
                <c:pt idx="118">
                  <c:v>3.9699999999999999E-2</c:v>
                </c:pt>
                <c:pt idx="119">
                  <c:v>4.0300000000000002E-2</c:v>
                </c:pt>
                <c:pt idx="120">
                  <c:v>4.02E-2</c:v>
                </c:pt>
                <c:pt idx="121">
                  <c:v>4.0500000000000001E-2</c:v>
                </c:pt>
                <c:pt idx="122">
                  <c:v>4.02E-2</c:v>
                </c:pt>
                <c:pt idx="123">
                  <c:v>3.95E-2</c:v>
                </c:pt>
                <c:pt idx="124">
                  <c:v>3.9399999999999998E-2</c:v>
                </c:pt>
                <c:pt idx="125">
                  <c:v>3.8899999999999997E-2</c:v>
                </c:pt>
                <c:pt idx="126">
                  <c:v>3.9100000000000003E-2</c:v>
                </c:pt>
                <c:pt idx="127">
                  <c:v>3.9E-2</c:v>
                </c:pt>
                <c:pt idx="128">
                  <c:v>3.8800000000000001E-2</c:v>
                </c:pt>
                <c:pt idx="129">
                  <c:v>3.9600000000000003E-2</c:v>
                </c:pt>
                <c:pt idx="130">
                  <c:v>4.0300000000000002E-2</c:v>
                </c:pt>
                <c:pt idx="131">
                  <c:v>3.9600000000000003E-2</c:v>
                </c:pt>
                <c:pt idx="132">
                  <c:v>3.9199999999999999E-2</c:v>
                </c:pt>
                <c:pt idx="133">
                  <c:v>3.9300000000000002E-2</c:v>
                </c:pt>
                <c:pt idx="134">
                  <c:v>3.9E-2</c:v>
                </c:pt>
                <c:pt idx="135">
                  <c:v>3.8899999999999997E-2</c:v>
                </c:pt>
                <c:pt idx="136">
                  <c:v>3.8600000000000002E-2</c:v>
                </c:pt>
                <c:pt idx="137">
                  <c:v>3.8199999999999998E-2</c:v>
                </c:pt>
                <c:pt idx="138">
                  <c:v>3.78E-2</c:v>
                </c:pt>
                <c:pt idx="139">
                  <c:v>3.78E-2</c:v>
                </c:pt>
                <c:pt idx="140">
                  <c:v>3.8300000000000001E-2</c:v>
                </c:pt>
                <c:pt idx="141">
                  <c:v>3.8300000000000001E-2</c:v>
                </c:pt>
                <c:pt idx="142">
                  <c:v>3.85E-2</c:v>
                </c:pt>
                <c:pt idx="143">
                  <c:v>3.9100000000000003E-2</c:v>
                </c:pt>
                <c:pt idx="144">
                  <c:v>3.8800000000000001E-2</c:v>
                </c:pt>
                <c:pt idx="145">
                  <c:v>3.9399999999999998E-2</c:v>
                </c:pt>
                <c:pt idx="146">
                  <c:v>3.9399999999999998E-2</c:v>
                </c:pt>
                <c:pt idx="147">
                  <c:v>3.9E-2</c:v>
                </c:pt>
                <c:pt idx="148">
                  <c:v>3.95E-2</c:v>
                </c:pt>
                <c:pt idx="149">
                  <c:v>3.9199999999999999E-2</c:v>
                </c:pt>
                <c:pt idx="150">
                  <c:v>3.9E-2</c:v>
                </c:pt>
                <c:pt idx="151">
                  <c:v>3.9399999999999998E-2</c:v>
                </c:pt>
                <c:pt idx="152">
                  <c:v>3.9300000000000002E-2</c:v>
                </c:pt>
                <c:pt idx="153">
                  <c:v>3.9399999999999998E-2</c:v>
                </c:pt>
                <c:pt idx="154">
                  <c:v>3.9899999999999998E-2</c:v>
                </c:pt>
                <c:pt idx="155">
                  <c:v>3.95E-2</c:v>
                </c:pt>
                <c:pt idx="156">
                  <c:v>3.9899999999999998E-2</c:v>
                </c:pt>
                <c:pt idx="157">
                  <c:v>4.0399999999999998E-2</c:v>
                </c:pt>
                <c:pt idx="158">
                  <c:v>4.1500000000000002E-2</c:v>
                </c:pt>
                <c:pt idx="159">
                  <c:v>4.2200000000000001E-2</c:v>
                </c:pt>
                <c:pt idx="160">
                  <c:v>4.3200000000000002E-2</c:v>
                </c:pt>
                <c:pt idx="161">
                  <c:v>4.3799999999999999E-2</c:v>
                </c:pt>
                <c:pt idx="162">
                  <c:v>4.3999999999999997E-2</c:v>
                </c:pt>
                <c:pt idx="163">
                  <c:v>4.4299999999999999E-2</c:v>
                </c:pt>
                <c:pt idx="164">
                  <c:v>4.4600000000000001E-2</c:v>
                </c:pt>
                <c:pt idx="165">
                  <c:v>4.4400000000000002E-2</c:v>
                </c:pt>
                <c:pt idx="166">
                  <c:v>4.4499999999999998E-2</c:v>
                </c:pt>
                <c:pt idx="167">
                  <c:v>4.4400000000000002E-2</c:v>
                </c:pt>
                <c:pt idx="168">
                  <c:v>4.3999999999999997E-2</c:v>
                </c:pt>
                <c:pt idx="169">
                  <c:v>4.4200000000000003E-2</c:v>
                </c:pt>
                <c:pt idx="170">
                  <c:v>4.4699999999999997E-2</c:v>
                </c:pt>
                <c:pt idx="171">
                  <c:v>4.58E-2</c:v>
                </c:pt>
                <c:pt idx="172">
                  <c:v>4.5499999999999999E-2</c:v>
                </c:pt>
                <c:pt idx="173">
                  <c:v>4.5499999999999999E-2</c:v>
                </c:pt>
                <c:pt idx="174">
                  <c:v>4.6100000000000002E-2</c:v>
                </c:pt>
                <c:pt idx="175">
                  <c:v>4.6600000000000003E-2</c:v>
                </c:pt>
                <c:pt idx="176">
                  <c:v>4.5600000000000002E-2</c:v>
                </c:pt>
                <c:pt idx="177">
                  <c:v>4.5400000000000003E-2</c:v>
                </c:pt>
                <c:pt idx="178">
                  <c:v>4.6199999999999998E-2</c:v>
                </c:pt>
                <c:pt idx="179">
                  <c:v>4.5699999999999998E-2</c:v>
                </c:pt>
                <c:pt idx="180">
                  <c:v>4.5499999999999999E-2</c:v>
                </c:pt>
                <c:pt idx="181">
                  <c:v>4.5199999999999997E-2</c:v>
                </c:pt>
                <c:pt idx="182">
                  <c:v>4.53E-2</c:v>
                </c:pt>
                <c:pt idx="183">
                  <c:v>4.5199999999999997E-2</c:v>
                </c:pt>
                <c:pt idx="184">
                  <c:v>4.5400000000000003E-2</c:v>
                </c:pt>
                <c:pt idx="185">
                  <c:v>4.5999999999999999E-2</c:v>
                </c:pt>
                <c:pt idx="186">
                  <c:v>4.5900000000000003E-2</c:v>
                </c:pt>
                <c:pt idx="187">
                  <c:v>4.53E-2</c:v>
                </c:pt>
                <c:pt idx="188">
                  <c:v>4.5100000000000001E-2</c:v>
                </c:pt>
                <c:pt idx="189">
                  <c:v>4.5199999999999997E-2</c:v>
                </c:pt>
                <c:pt idx="190">
                  <c:v>4.5400000000000003E-2</c:v>
                </c:pt>
                <c:pt idx="191">
                  <c:v>4.5999999999999999E-2</c:v>
                </c:pt>
                <c:pt idx="192">
                  <c:v>4.65E-2</c:v>
                </c:pt>
                <c:pt idx="193">
                  <c:v>4.7199999999999999E-2</c:v>
                </c:pt>
                <c:pt idx="194">
                  <c:v>4.7100000000000003E-2</c:v>
                </c:pt>
                <c:pt idx="195">
                  <c:v>4.9000000000000002E-2</c:v>
                </c:pt>
                <c:pt idx="196">
                  <c:v>4.8500000000000001E-2</c:v>
                </c:pt>
                <c:pt idx="197">
                  <c:v>4.8599999999999997E-2</c:v>
                </c:pt>
                <c:pt idx="198">
                  <c:v>4.8300000000000003E-2</c:v>
                </c:pt>
                <c:pt idx="199">
                  <c:v>4.9399999999999999E-2</c:v>
                </c:pt>
                <c:pt idx="200">
                  <c:v>4.9399999999999999E-2</c:v>
                </c:pt>
                <c:pt idx="201">
                  <c:v>4.8099999999999997E-2</c:v>
                </c:pt>
                <c:pt idx="202">
                  <c:v>4.8099999999999997E-2</c:v>
                </c:pt>
                <c:pt idx="203">
                  <c:v>4.7500000000000001E-2</c:v>
                </c:pt>
                <c:pt idx="204">
                  <c:v>4.6300000000000001E-2</c:v>
                </c:pt>
                <c:pt idx="205">
                  <c:v>4.6199999999999998E-2</c:v>
                </c:pt>
                <c:pt idx="206">
                  <c:v>4.5499999999999999E-2</c:v>
                </c:pt>
                <c:pt idx="207">
                  <c:v>4.5100000000000001E-2</c:v>
                </c:pt>
                <c:pt idx="208">
                  <c:v>4.4499999999999998E-2</c:v>
                </c:pt>
                <c:pt idx="209">
                  <c:v>4.4499999999999998E-2</c:v>
                </c:pt>
                <c:pt idx="210">
                  <c:v>4.4499999999999998E-2</c:v>
                </c:pt>
                <c:pt idx="211">
                  <c:v>4.4600000000000001E-2</c:v>
                </c:pt>
                <c:pt idx="212">
                  <c:v>4.41E-2</c:v>
                </c:pt>
                <c:pt idx="213">
                  <c:v>4.3700000000000003E-2</c:v>
                </c:pt>
                <c:pt idx="214">
                  <c:v>4.3499999999999997E-2</c:v>
                </c:pt>
                <c:pt idx="215">
                  <c:v>4.3499999999999997E-2</c:v>
                </c:pt>
                <c:pt idx="216">
                  <c:v>4.41E-2</c:v>
                </c:pt>
                <c:pt idx="217">
                  <c:v>4.3099999999999999E-2</c:v>
                </c:pt>
                <c:pt idx="218">
                  <c:v>4.2799999999999998E-2</c:v>
                </c:pt>
                <c:pt idx="219">
                  <c:v>4.0599999999999997E-2</c:v>
                </c:pt>
                <c:pt idx="220">
                  <c:v>4.0800000000000003E-2</c:v>
                </c:pt>
                <c:pt idx="221">
                  <c:v>4.1200000000000001E-2</c:v>
                </c:pt>
                <c:pt idx="222">
                  <c:v>4.1700000000000001E-2</c:v>
                </c:pt>
                <c:pt idx="223">
                  <c:v>4.2000000000000003E-2</c:v>
                </c:pt>
                <c:pt idx="224">
                  <c:v>4.1399999999999999E-2</c:v>
                </c:pt>
                <c:pt idx="225">
                  <c:v>4.1000000000000002E-2</c:v>
                </c:pt>
                <c:pt idx="226">
                  <c:v>4.07E-2</c:v>
                </c:pt>
                <c:pt idx="227">
                  <c:v>4.0599999999999997E-2</c:v>
                </c:pt>
                <c:pt idx="228">
                  <c:v>3.9899999999999998E-2</c:v>
                </c:pt>
                <c:pt idx="229">
                  <c:v>3.8199999999999998E-2</c:v>
                </c:pt>
                <c:pt idx="230">
                  <c:v>3.8199999999999998E-2</c:v>
                </c:pt>
                <c:pt idx="231">
                  <c:v>3.8399999999999997E-2</c:v>
                </c:pt>
                <c:pt idx="232">
                  <c:v>3.73E-2</c:v>
                </c:pt>
                <c:pt idx="233">
                  <c:v>3.7499999999999999E-2</c:v>
                </c:pt>
                <c:pt idx="234">
                  <c:v>3.7499999999999999E-2</c:v>
                </c:pt>
                <c:pt idx="235">
                  <c:v>3.8100000000000002E-2</c:v>
                </c:pt>
                <c:pt idx="236">
                  <c:v>3.7499999999999999E-2</c:v>
                </c:pt>
                <c:pt idx="237">
                  <c:v>3.7499999999999999E-2</c:v>
                </c:pt>
                <c:pt idx="238">
                  <c:v>3.5999999999999997E-2</c:v>
                </c:pt>
                <c:pt idx="239">
                  <c:v>3.5999999999999997E-2</c:v>
                </c:pt>
                <c:pt idx="240">
                  <c:v>3.5499999999999997E-2</c:v>
                </c:pt>
                <c:pt idx="241">
                  <c:v>3.5799999999999998E-2</c:v>
                </c:pt>
                <c:pt idx="242">
                  <c:v>3.49E-2</c:v>
                </c:pt>
                <c:pt idx="243">
                  <c:v>3.56E-2</c:v>
                </c:pt>
                <c:pt idx="244">
                  <c:v>3.73E-2</c:v>
                </c:pt>
                <c:pt idx="245">
                  <c:v>3.6400000000000002E-2</c:v>
                </c:pt>
                <c:pt idx="246">
                  <c:v>3.6499999999999998E-2</c:v>
                </c:pt>
                <c:pt idx="247">
                  <c:v>3.5700000000000003E-2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C0-4236-AA5A-B8CCA2D126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35016216"/>
        <c:axId val="-2135002680"/>
      </c:lineChart>
      <c:dateAx>
        <c:axId val="-2135016216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-2135002680"/>
        <c:crosses val="autoZero"/>
        <c:auto val="1"/>
        <c:lblOffset val="100"/>
        <c:baseTimeUnit val="days"/>
      </c:dateAx>
      <c:valAx>
        <c:axId val="-2135002680"/>
        <c:scaling>
          <c:orientation val="minMax"/>
          <c:min val="0.02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21350162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FHFA!$D$1</c:f>
              <c:strCache>
                <c:ptCount val="1"/>
                <c:pt idx="0">
                  <c:v>South Carolina</c:v>
                </c:pt>
              </c:strCache>
            </c:strRef>
          </c:tx>
          <c:spPr>
            <a:ln w="88900">
              <a:solidFill>
                <a:srgbClr val="FF6600"/>
              </a:solidFill>
            </a:ln>
          </c:spPr>
          <c:marker>
            <c:symbol val="none"/>
          </c:marker>
          <c:cat>
            <c:strRef>
              <c:f>FHFA!$C$3:$C$39</c:f>
              <c:strCache>
                <c:ptCount val="37"/>
                <c:pt idx="0">
                  <c:v>q210</c:v>
                </c:pt>
                <c:pt idx="4">
                  <c:v>q211</c:v>
                </c:pt>
                <c:pt idx="8">
                  <c:v>q212</c:v>
                </c:pt>
                <c:pt idx="12">
                  <c:v>q213</c:v>
                </c:pt>
                <c:pt idx="16">
                  <c:v>q214</c:v>
                </c:pt>
                <c:pt idx="20">
                  <c:v>q215</c:v>
                </c:pt>
                <c:pt idx="24">
                  <c:v>q216</c:v>
                </c:pt>
                <c:pt idx="28">
                  <c:v>q217</c:v>
                </c:pt>
                <c:pt idx="32">
                  <c:v>q218</c:v>
                </c:pt>
                <c:pt idx="36">
                  <c:v>q219</c:v>
                </c:pt>
              </c:strCache>
            </c:strRef>
          </c:cat>
          <c:val>
            <c:numRef>
              <c:f>FHFA!$D$3:$D$39</c:f>
              <c:numCache>
                <c:formatCode>0.0%</c:formatCode>
                <c:ptCount val="37"/>
                <c:pt idx="0">
                  <c:v>-6.7398E-2</c:v>
                </c:pt>
                <c:pt idx="1">
                  <c:v>-2.56387E-2</c:v>
                </c:pt>
                <c:pt idx="2">
                  <c:v>-2.3641300000000001E-2</c:v>
                </c:pt>
                <c:pt idx="3">
                  <c:v>-3.6061000000000003E-2</c:v>
                </c:pt>
                <c:pt idx="4">
                  <c:v>-4.4662E-2</c:v>
                </c:pt>
                <c:pt idx="5">
                  <c:v>-4.9730799999999999E-2</c:v>
                </c:pt>
                <c:pt idx="6">
                  <c:v>-3.16397E-2</c:v>
                </c:pt>
                <c:pt idx="7">
                  <c:v>-2.1442300000000001E-2</c:v>
                </c:pt>
                <c:pt idx="8">
                  <c:v>-3.0699E-3</c:v>
                </c:pt>
                <c:pt idx="9">
                  <c:v>-2.418E-3</c:v>
                </c:pt>
                <c:pt idx="10">
                  <c:v>-1.26172E-2</c:v>
                </c:pt>
                <c:pt idx="11">
                  <c:v>2.7306000000000001E-3</c:v>
                </c:pt>
                <c:pt idx="12">
                  <c:v>1.1313399999999999E-2</c:v>
                </c:pt>
                <c:pt idx="13">
                  <c:v>4.6483999999999996E-3</c:v>
                </c:pt>
                <c:pt idx="14">
                  <c:v>2.3896999999999998E-3</c:v>
                </c:pt>
                <c:pt idx="15">
                  <c:v>6.4096999999999999E-3</c:v>
                </c:pt>
                <c:pt idx="16">
                  <c:v>2.10498E-2</c:v>
                </c:pt>
                <c:pt idx="17">
                  <c:v>3.1991600000000002E-2</c:v>
                </c:pt>
                <c:pt idx="18">
                  <c:v>4.0627799999999999E-2</c:v>
                </c:pt>
                <c:pt idx="19">
                  <c:v>5.5867199999999999E-2</c:v>
                </c:pt>
                <c:pt idx="20">
                  <c:v>5.1474899999999997E-2</c:v>
                </c:pt>
                <c:pt idx="21">
                  <c:v>4.7492399999999997E-2</c:v>
                </c:pt>
                <c:pt idx="22">
                  <c:v>5.3710099999999997E-2</c:v>
                </c:pt>
                <c:pt idx="23">
                  <c:v>4.75982E-2</c:v>
                </c:pt>
                <c:pt idx="24">
                  <c:v>5.1482800000000002E-2</c:v>
                </c:pt>
                <c:pt idx="25">
                  <c:v>6.4936199999999999E-2</c:v>
                </c:pt>
                <c:pt idx="26">
                  <c:v>5.5803899999999997E-2</c:v>
                </c:pt>
                <c:pt idx="27">
                  <c:v>5.4206400000000002E-2</c:v>
                </c:pt>
                <c:pt idx="28">
                  <c:v>5.8344199999999999E-2</c:v>
                </c:pt>
                <c:pt idx="29">
                  <c:v>5.6153700000000001E-2</c:v>
                </c:pt>
                <c:pt idx="30">
                  <c:v>6.5610299999999996E-2</c:v>
                </c:pt>
                <c:pt idx="31">
                  <c:v>7.5331800000000004E-2</c:v>
                </c:pt>
                <c:pt idx="32">
                  <c:v>6.9366700000000003E-2</c:v>
                </c:pt>
                <c:pt idx="33">
                  <c:v>6.84443E-2</c:v>
                </c:pt>
                <c:pt idx="34">
                  <c:v>6.6804500000000003E-2</c:v>
                </c:pt>
                <c:pt idx="35">
                  <c:v>5.6527800000000003E-2</c:v>
                </c:pt>
                <c:pt idx="36">
                  <c:v>6.5359299999999995E-2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89-4294-98AC-4BAD0FEFD65D}"/>
            </c:ext>
          </c:extLst>
        </c:ser>
        <c:ser>
          <c:idx val="1"/>
          <c:order val="1"/>
          <c:tx>
            <c:strRef>
              <c:f>FHFA!$E$1</c:f>
              <c:strCache>
                <c:ptCount val="1"/>
                <c:pt idx="0">
                  <c:v>Charleston</c:v>
                </c:pt>
              </c:strCache>
            </c:strRef>
          </c:tx>
          <c:spPr>
            <a:ln w="88900">
              <a:solidFill>
                <a:srgbClr val="0000FF"/>
              </a:solidFill>
            </a:ln>
          </c:spPr>
          <c:marker>
            <c:symbol val="none"/>
          </c:marker>
          <c:cat>
            <c:strRef>
              <c:f>FHFA!$C$3:$C$39</c:f>
              <c:strCache>
                <c:ptCount val="37"/>
                <c:pt idx="0">
                  <c:v>q210</c:v>
                </c:pt>
                <c:pt idx="4">
                  <c:v>q211</c:v>
                </c:pt>
                <c:pt idx="8">
                  <c:v>q212</c:v>
                </c:pt>
                <c:pt idx="12">
                  <c:v>q213</c:v>
                </c:pt>
                <c:pt idx="16">
                  <c:v>q214</c:v>
                </c:pt>
                <c:pt idx="20">
                  <c:v>q215</c:v>
                </c:pt>
                <c:pt idx="24">
                  <c:v>q216</c:v>
                </c:pt>
                <c:pt idx="28">
                  <c:v>q217</c:v>
                </c:pt>
                <c:pt idx="32">
                  <c:v>q218</c:v>
                </c:pt>
                <c:pt idx="36">
                  <c:v>q219</c:v>
                </c:pt>
              </c:strCache>
            </c:strRef>
          </c:cat>
          <c:val>
            <c:numRef>
              <c:f>FHFA!$E$3:$E$39</c:f>
              <c:numCache>
                <c:formatCode>0.0%</c:formatCode>
                <c:ptCount val="37"/>
                <c:pt idx="0">
                  <c:v>-0.1009332</c:v>
                </c:pt>
                <c:pt idx="1">
                  <c:v>-4.5560000000000003E-2</c:v>
                </c:pt>
                <c:pt idx="2">
                  <c:v>-3.3975400000000003E-2</c:v>
                </c:pt>
                <c:pt idx="3">
                  <c:v>-5.62268E-2</c:v>
                </c:pt>
                <c:pt idx="4">
                  <c:v>-5.4247099999999999E-2</c:v>
                </c:pt>
                <c:pt idx="5">
                  <c:v>-6.2575900000000004E-2</c:v>
                </c:pt>
                <c:pt idx="6">
                  <c:v>-3.79875E-2</c:v>
                </c:pt>
                <c:pt idx="7">
                  <c:v>-1.73746E-2</c:v>
                </c:pt>
                <c:pt idx="8">
                  <c:v>9.4737999999999992E-3</c:v>
                </c:pt>
                <c:pt idx="9">
                  <c:v>8.7949999999999996E-4</c:v>
                </c:pt>
                <c:pt idx="10">
                  <c:v>-3.2487000000000002E-3</c:v>
                </c:pt>
                <c:pt idx="11">
                  <c:v>1.3912799999999999E-2</c:v>
                </c:pt>
                <c:pt idx="12">
                  <c:v>3.1685600000000001E-2</c:v>
                </c:pt>
                <c:pt idx="13">
                  <c:v>4.7083899999999998E-2</c:v>
                </c:pt>
                <c:pt idx="14">
                  <c:v>4.6043000000000001E-2</c:v>
                </c:pt>
                <c:pt idx="15">
                  <c:v>6.3836599999999993E-2</c:v>
                </c:pt>
                <c:pt idx="16">
                  <c:v>5.9173200000000002E-2</c:v>
                </c:pt>
                <c:pt idx="17">
                  <c:v>6.5771499999999997E-2</c:v>
                </c:pt>
                <c:pt idx="18">
                  <c:v>8.5311799999999993E-2</c:v>
                </c:pt>
                <c:pt idx="19">
                  <c:v>7.6657600000000006E-2</c:v>
                </c:pt>
                <c:pt idx="20">
                  <c:v>9.7236400000000001E-2</c:v>
                </c:pt>
                <c:pt idx="21">
                  <c:v>9.9428100000000005E-2</c:v>
                </c:pt>
                <c:pt idx="22">
                  <c:v>9.5588500000000007E-2</c:v>
                </c:pt>
                <c:pt idx="23">
                  <c:v>8.1937700000000002E-2</c:v>
                </c:pt>
                <c:pt idx="24">
                  <c:v>0.1047778</c:v>
                </c:pt>
                <c:pt idx="25">
                  <c:v>8.75335E-2</c:v>
                </c:pt>
                <c:pt idx="26">
                  <c:v>7.8427800000000006E-2</c:v>
                </c:pt>
                <c:pt idx="27">
                  <c:v>0.1129874</c:v>
                </c:pt>
                <c:pt idx="28">
                  <c:v>7.2919200000000003E-2</c:v>
                </c:pt>
                <c:pt idx="29">
                  <c:v>9.3521400000000005E-2</c:v>
                </c:pt>
                <c:pt idx="30">
                  <c:v>9.9520899999999995E-2</c:v>
                </c:pt>
                <c:pt idx="31">
                  <c:v>8.9206099999999997E-2</c:v>
                </c:pt>
                <c:pt idx="32">
                  <c:v>7.5514899999999996E-2</c:v>
                </c:pt>
                <c:pt idx="33">
                  <c:v>5.7311300000000003E-2</c:v>
                </c:pt>
                <c:pt idx="34">
                  <c:v>5.1730600000000002E-2</c:v>
                </c:pt>
                <c:pt idx="35">
                  <c:v>5.4070600000000003E-2</c:v>
                </c:pt>
                <c:pt idx="36">
                  <c:v>7.7325199999999997E-2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89-4294-98AC-4BAD0FEFD65D}"/>
            </c:ext>
          </c:extLst>
        </c:ser>
        <c:ser>
          <c:idx val="2"/>
          <c:order val="2"/>
          <c:tx>
            <c:strRef>
              <c:f>FHFA!$F$1</c:f>
              <c:strCache>
                <c:ptCount val="1"/>
                <c:pt idx="0">
                  <c:v>Columbia</c:v>
                </c:pt>
              </c:strCache>
            </c:strRef>
          </c:tx>
          <c:spPr>
            <a:ln w="88900">
              <a:solidFill>
                <a:srgbClr val="800000"/>
              </a:solidFill>
            </a:ln>
          </c:spPr>
          <c:marker>
            <c:symbol val="none"/>
          </c:marker>
          <c:cat>
            <c:strRef>
              <c:f>FHFA!$C$3:$C$39</c:f>
              <c:strCache>
                <c:ptCount val="37"/>
                <c:pt idx="0">
                  <c:v>q210</c:v>
                </c:pt>
                <c:pt idx="4">
                  <c:v>q211</c:v>
                </c:pt>
                <c:pt idx="8">
                  <c:v>q212</c:v>
                </c:pt>
                <c:pt idx="12">
                  <c:v>q213</c:v>
                </c:pt>
                <c:pt idx="16">
                  <c:v>q214</c:v>
                </c:pt>
                <c:pt idx="20">
                  <c:v>q215</c:v>
                </c:pt>
                <c:pt idx="24">
                  <c:v>q216</c:v>
                </c:pt>
                <c:pt idx="28">
                  <c:v>q217</c:v>
                </c:pt>
                <c:pt idx="32">
                  <c:v>q218</c:v>
                </c:pt>
                <c:pt idx="36">
                  <c:v>q219</c:v>
                </c:pt>
              </c:strCache>
            </c:strRef>
          </c:cat>
          <c:val>
            <c:numRef>
              <c:f>FHFA!$F$3:$F$39</c:f>
              <c:numCache>
                <c:formatCode>0.0%</c:formatCode>
                <c:ptCount val="37"/>
                <c:pt idx="0">
                  <c:v>-4.9241800000000002E-2</c:v>
                </c:pt>
                <c:pt idx="1">
                  <c:v>-1.2330199999999999E-2</c:v>
                </c:pt>
                <c:pt idx="2">
                  <c:v>-2.2399599999999999E-2</c:v>
                </c:pt>
                <c:pt idx="3">
                  <c:v>-2.9088900000000001E-2</c:v>
                </c:pt>
                <c:pt idx="4">
                  <c:v>-4.8941699999999998E-2</c:v>
                </c:pt>
                <c:pt idx="5">
                  <c:v>-4.4448500000000002E-2</c:v>
                </c:pt>
                <c:pt idx="6">
                  <c:v>-2.6203500000000001E-2</c:v>
                </c:pt>
                <c:pt idx="7">
                  <c:v>-2.9095599999999999E-2</c:v>
                </c:pt>
                <c:pt idx="8">
                  <c:v>-8.1621999999999997E-3</c:v>
                </c:pt>
                <c:pt idx="9">
                  <c:v>-1.18026E-2</c:v>
                </c:pt>
                <c:pt idx="10">
                  <c:v>-1.86483E-2</c:v>
                </c:pt>
                <c:pt idx="11">
                  <c:v>-9.7982999999999994E-3</c:v>
                </c:pt>
                <c:pt idx="12">
                  <c:v>1.2857999999999999E-3</c:v>
                </c:pt>
                <c:pt idx="13">
                  <c:v>-2.08214E-2</c:v>
                </c:pt>
                <c:pt idx="14">
                  <c:v>-2.16171E-2</c:v>
                </c:pt>
                <c:pt idx="15">
                  <c:v>-2.0882899999999999E-2</c:v>
                </c:pt>
                <c:pt idx="16">
                  <c:v>-1.6052E-3</c:v>
                </c:pt>
                <c:pt idx="17">
                  <c:v>2.5829999999999999E-2</c:v>
                </c:pt>
                <c:pt idx="18">
                  <c:v>3.6172799999999998E-2</c:v>
                </c:pt>
                <c:pt idx="19">
                  <c:v>5.5190999999999997E-2</c:v>
                </c:pt>
                <c:pt idx="20">
                  <c:v>4.1674700000000002E-2</c:v>
                </c:pt>
                <c:pt idx="21">
                  <c:v>2.72143E-2</c:v>
                </c:pt>
                <c:pt idx="22">
                  <c:v>3.3714899999999999E-2</c:v>
                </c:pt>
                <c:pt idx="23">
                  <c:v>3.45793E-2</c:v>
                </c:pt>
                <c:pt idx="24">
                  <c:v>2.0127200000000001E-2</c:v>
                </c:pt>
                <c:pt idx="25">
                  <c:v>4.7168099999999998E-2</c:v>
                </c:pt>
                <c:pt idx="26">
                  <c:v>2.3305300000000001E-2</c:v>
                </c:pt>
                <c:pt idx="27">
                  <c:v>1.51488E-2</c:v>
                </c:pt>
                <c:pt idx="28">
                  <c:v>5.0414599999999997E-2</c:v>
                </c:pt>
                <c:pt idx="29">
                  <c:v>5.1250200000000003E-2</c:v>
                </c:pt>
                <c:pt idx="30">
                  <c:v>5.5241699999999998E-2</c:v>
                </c:pt>
                <c:pt idx="31">
                  <c:v>7.32516E-2</c:v>
                </c:pt>
                <c:pt idx="32">
                  <c:v>5.7501700000000003E-2</c:v>
                </c:pt>
                <c:pt idx="33">
                  <c:v>4.0991899999999998E-2</c:v>
                </c:pt>
                <c:pt idx="34">
                  <c:v>5.5392799999999999E-2</c:v>
                </c:pt>
                <c:pt idx="35">
                  <c:v>5.4292600000000003E-2</c:v>
                </c:pt>
                <c:pt idx="36">
                  <c:v>4.5385200000000001E-2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C89-4294-98AC-4BAD0FEFD65D}"/>
            </c:ext>
          </c:extLst>
        </c:ser>
        <c:ser>
          <c:idx val="3"/>
          <c:order val="3"/>
          <c:tx>
            <c:strRef>
              <c:f>FHFA!$G$1</c:f>
              <c:strCache>
                <c:ptCount val="1"/>
                <c:pt idx="0">
                  <c:v>Gville/Sptnbg</c:v>
                </c:pt>
              </c:strCache>
            </c:strRef>
          </c:tx>
          <c:spPr>
            <a:ln w="88900">
              <a:solidFill>
                <a:srgbClr val="008000"/>
              </a:solidFill>
            </a:ln>
          </c:spPr>
          <c:marker>
            <c:symbol val="none"/>
          </c:marker>
          <c:cat>
            <c:strRef>
              <c:f>FHFA!$C$3:$C$39</c:f>
              <c:strCache>
                <c:ptCount val="37"/>
                <c:pt idx="0">
                  <c:v>q210</c:v>
                </c:pt>
                <c:pt idx="4">
                  <c:v>q211</c:v>
                </c:pt>
                <c:pt idx="8">
                  <c:v>q212</c:v>
                </c:pt>
                <c:pt idx="12">
                  <c:v>q213</c:v>
                </c:pt>
                <c:pt idx="16">
                  <c:v>q214</c:v>
                </c:pt>
                <c:pt idx="20">
                  <c:v>q215</c:v>
                </c:pt>
                <c:pt idx="24">
                  <c:v>q216</c:v>
                </c:pt>
                <c:pt idx="28">
                  <c:v>q217</c:v>
                </c:pt>
                <c:pt idx="32">
                  <c:v>q218</c:v>
                </c:pt>
                <c:pt idx="36">
                  <c:v>q219</c:v>
                </c:pt>
              </c:strCache>
            </c:strRef>
          </c:cat>
          <c:val>
            <c:numRef>
              <c:f>FHFA!$G$3:$G$39</c:f>
              <c:numCache>
                <c:formatCode>0.0%</c:formatCode>
                <c:ptCount val="37"/>
                <c:pt idx="0">
                  <c:v>-4.5425E-2</c:v>
                </c:pt>
                <c:pt idx="1">
                  <c:v>-2.31495E-2</c:v>
                </c:pt>
                <c:pt idx="2">
                  <c:v>-1.16717E-2</c:v>
                </c:pt>
                <c:pt idx="3">
                  <c:v>-2.6286899999999998E-2</c:v>
                </c:pt>
                <c:pt idx="4">
                  <c:v>-3.1435600000000001E-2</c:v>
                </c:pt>
                <c:pt idx="5">
                  <c:v>-3.8655700000000001E-2</c:v>
                </c:pt>
                <c:pt idx="6">
                  <c:v>-2.2512000000000001E-2</c:v>
                </c:pt>
                <c:pt idx="7">
                  <c:v>-1.3717500000000001E-2</c:v>
                </c:pt>
                <c:pt idx="8">
                  <c:v>7.1555999999999998E-3</c:v>
                </c:pt>
                <c:pt idx="9">
                  <c:v>1.9976899999999999E-2</c:v>
                </c:pt>
                <c:pt idx="10">
                  <c:v>-5.0968999999999997E-3</c:v>
                </c:pt>
                <c:pt idx="11">
                  <c:v>1.2003E-2</c:v>
                </c:pt>
                <c:pt idx="12">
                  <c:v>2.4739899999999999E-2</c:v>
                </c:pt>
                <c:pt idx="13">
                  <c:v>5.9008000000000003E-3</c:v>
                </c:pt>
                <c:pt idx="14">
                  <c:v>1.8594599999999999E-2</c:v>
                </c:pt>
                <c:pt idx="15">
                  <c:v>1.3680599999999999E-2</c:v>
                </c:pt>
                <c:pt idx="16">
                  <c:v>2.1542700000000001E-2</c:v>
                </c:pt>
                <c:pt idx="17">
                  <c:v>4.1999500000000002E-2</c:v>
                </c:pt>
                <c:pt idx="18">
                  <c:v>2.9121399999999999E-2</c:v>
                </c:pt>
                <c:pt idx="19">
                  <c:v>5.71411E-2</c:v>
                </c:pt>
                <c:pt idx="20">
                  <c:v>5.1993699999999997E-2</c:v>
                </c:pt>
                <c:pt idx="21">
                  <c:v>3.7431899999999997E-2</c:v>
                </c:pt>
                <c:pt idx="22">
                  <c:v>5.4905299999999997E-2</c:v>
                </c:pt>
                <c:pt idx="23">
                  <c:v>4.8606200000000002E-2</c:v>
                </c:pt>
                <c:pt idx="24">
                  <c:v>5.2880200000000002E-2</c:v>
                </c:pt>
                <c:pt idx="25">
                  <c:v>7.5337699999999994E-2</c:v>
                </c:pt>
                <c:pt idx="26">
                  <c:v>7.5383199999999997E-2</c:v>
                </c:pt>
                <c:pt idx="27">
                  <c:v>6.5061999999999995E-2</c:v>
                </c:pt>
                <c:pt idx="28">
                  <c:v>6.4284900000000006E-2</c:v>
                </c:pt>
                <c:pt idx="29">
                  <c:v>5.9698300000000003E-2</c:v>
                </c:pt>
                <c:pt idx="30">
                  <c:v>6.9301100000000004E-2</c:v>
                </c:pt>
                <c:pt idx="31">
                  <c:v>9.5642599999999994E-2</c:v>
                </c:pt>
                <c:pt idx="32">
                  <c:v>8.0347500000000002E-2</c:v>
                </c:pt>
                <c:pt idx="33">
                  <c:v>9.1899300000000003E-2</c:v>
                </c:pt>
                <c:pt idx="34">
                  <c:v>7.5702599999999995E-2</c:v>
                </c:pt>
                <c:pt idx="35">
                  <c:v>5.1974199999999998E-2</c:v>
                </c:pt>
                <c:pt idx="36">
                  <c:v>6.8233699999999994E-2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C89-4294-98AC-4BAD0FEFD6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35503048"/>
        <c:axId val="2138285992"/>
      </c:lineChart>
      <c:catAx>
        <c:axId val="-2135503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600" b="1"/>
            </a:pPr>
            <a:endParaRPr lang="en-US"/>
          </a:p>
        </c:txPr>
        <c:crossAx val="2138285992"/>
        <c:crosses val="autoZero"/>
        <c:auto val="1"/>
        <c:lblAlgn val="ctr"/>
        <c:lblOffset val="100"/>
        <c:noMultiLvlLbl val="0"/>
      </c:catAx>
      <c:valAx>
        <c:axId val="2138285992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213550304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Sheet1!$B$142</c:f>
              <c:strCache>
                <c:ptCount val="1"/>
                <c:pt idx="0">
                  <c:v>Historical</c:v>
                </c:pt>
              </c:strCache>
            </c:strRef>
          </c:tx>
          <c:spPr>
            <a:solidFill>
              <a:srgbClr val="800000"/>
            </a:solidFill>
          </c:spPr>
          <c:invertIfNegative val="0"/>
          <c:dLbls>
            <c:dLbl>
              <c:idx val="5"/>
              <c:layout>
                <c:manualLayout>
                  <c:x val="5.7474736572237801E-3"/>
                  <c:y val="-1.4286830236739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7EF-43CF-9242-E645E208AC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Sheet1!$A$143:$A$154</c:f>
              <c:strCache>
                <c:ptCount val="12"/>
                <c:pt idx="0">
                  <c:v>q118</c:v>
                </c:pt>
                <c:pt idx="1">
                  <c:v>q218</c:v>
                </c:pt>
                <c:pt idx="2">
                  <c:v>q318</c:v>
                </c:pt>
                <c:pt idx="3">
                  <c:v>q418</c:v>
                </c:pt>
                <c:pt idx="4">
                  <c:v>q119</c:v>
                </c:pt>
                <c:pt idx="5">
                  <c:v>q219</c:v>
                </c:pt>
                <c:pt idx="6">
                  <c:v>q319</c:v>
                </c:pt>
                <c:pt idx="7">
                  <c:v>q419</c:v>
                </c:pt>
                <c:pt idx="8">
                  <c:v>q120</c:v>
                </c:pt>
                <c:pt idx="9">
                  <c:v>q220</c:v>
                </c:pt>
                <c:pt idx="10">
                  <c:v>q320</c:v>
                </c:pt>
                <c:pt idx="11">
                  <c:v>q420</c:v>
                </c:pt>
              </c:strCache>
            </c:strRef>
          </c:cat>
          <c:val>
            <c:numRef>
              <c:f>Sheet1!$B$143:$B$154</c:f>
              <c:numCache>
                <c:formatCode>0.0%</c:formatCode>
                <c:ptCount val="12"/>
                <c:pt idx="0">
                  <c:v>3.7999999999999999E-2</c:v>
                </c:pt>
                <c:pt idx="1">
                  <c:v>3.4000000000000002E-2</c:v>
                </c:pt>
                <c:pt idx="2">
                  <c:v>3.2000000000000001E-2</c:v>
                </c:pt>
                <c:pt idx="3">
                  <c:v>3.2000000000000001E-2</c:v>
                </c:pt>
                <c:pt idx="4">
                  <c:v>3.2000000000000001E-2</c:v>
                </c:pt>
                <c:pt idx="5">
                  <c:v>3.5000000000000003E-2</c:v>
                </c:pt>
                <c:pt idx="6">
                  <c:v>3.2000000000000001E-2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EF-43CF-9242-E645E208ACDF}"/>
            </c:ext>
          </c:extLst>
        </c:ser>
        <c:ser>
          <c:idx val="1"/>
          <c:order val="1"/>
          <c:tx>
            <c:strRef>
              <c:f>Sheet1!$C$142</c:f>
              <c:strCache>
                <c:ptCount val="1"/>
                <c:pt idx="0">
                  <c:v>Forecast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7"/>
              <c:layout>
                <c:manualLayout>
                  <c:x val="7.18434207152969E-3"/>
                  <c:y val="3.1171626064191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EF-43CF-9242-E645E208AC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Sheet1!$A$143:$A$154</c:f>
              <c:strCache>
                <c:ptCount val="12"/>
                <c:pt idx="0">
                  <c:v>q118</c:v>
                </c:pt>
                <c:pt idx="1">
                  <c:v>q218</c:v>
                </c:pt>
                <c:pt idx="2">
                  <c:v>q318</c:v>
                </c:pt>
                <c:pt idx="3">
                  <c:v>q418</c:v>
                </c:pt>
                <c:pt idx="4">
                  <c:v>q119</c:v>
                </c:pt>
                <c:pt idx="5">
                  <c:v>q219</c:v>
                </c:pt>
                <c:pt idx="6">
                  <c:v>q319</c:v>
                </c:pt>
                <c:pt idx="7">
                  <c:v>q419</c:v>
                </c:pt>
                <c:pt idx="8">
                  <c:v>q120</c:v>
                </c:pt>
                <c:pt idx="9">
                  <c:v>q220</c:v>
                </c:pt>
                <c:pt idx="10">
                  <c:v>q320</c:v>
                </c:pt>
                <c:pt idx="11">
                  <c:v>q420</c:v>
                </c:pt>
              </c:strCache>
            </c:strRef>
          </c:cat>
          <c:val>
            <c:numRef>
              <c:f>Sheet1!$C$143:$C$154</c:f>
              <c:numCache>
                <c:formatCode>General</c:formatCode>
                <c:ptCount val="12"/>
                <c:pt idx="7" formatCode="0.0%">
                  <c:v>2.5000000000000001E-2</c:v>
                </c:pt>
                <c:pt idx="8" formatCode="0.0%">
                  <c:v>2.7E-2</c:v>
                </c:pt>
                <c:pt idx="9" formatCode="0.0%">
                  <c:v>2.7E-2</c:v>
                </c:pt>
                <c:pt idx="10" formatCode="0.0%">
                  <c:v>2.5999999999999999E-2</c:v>
                </c:pt>
                <c:pt idx="11" formatCode="0.0%">
                  <c:v>2.7E-2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EF-43CF-9242-E645E208AC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34290344"/>
        <c:axId val="-2134287336"/>
        <c:axId val="0"/>
      </c:bar3DChart>
      <c:catAx>
        <c:axId val="-2134290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134287336"/>
        <c:crosses val="autoZero"/>
        <c:auto val="1"/>
        <c:lblAlgn val="ctr"/>
        <c:lblOffset val="100"/>
        <c:noMultiLvlLbl val="0"/>
      </c:catAx>
      <c:valAx>
        <c:axId val="-2134287336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213429034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Sheet1!$B$125</c:f>
              <c:strCache>
                <c:ptCount val="1"/>
                <c:pt idx="0">
                  <c:v>Historical</c:v>
                </c:pt>
              </c:strCache>
            </c:strRef>
          </c:tx>
          <c:spPr>
            <a:solidFill>
              <a:srgbClr val="800000"/>
            </a:solidFill>
          </c:spPr>
          <c:invertIfNegative val="0"/>
          <c:dLbls>
            <c:dLbl>
              <c:idx val="3"/>
              <c:layout>
                <c:manualLayout>
                  <c:x val="5.7359176728704504E-3"/>
                  <c:y val="-1.4897240716802699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A5-4767-858E-21A13AF55C62}"/>
                </c:ext>
              </c:extLst>
            </c:dLbl>
            <c:dLbl>
              <c:idx val="6"/>
              <c:layout>
                <c:manualLayout>
                  <c:x val="7.169897091088059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A5-4767-858E-21A13AF55C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Sheet1!$A$126:$A$137</c:f>
              <c:strCache>
                <c:ptCount val="12"/>
                <c:pt idx="0">
                  <c:v>q118</c:v>
                </c:pt>
                <c:pt idx="1">
                  <c:v>q218</c:v>
                </c:pt>
                <c:pt idx="2">
                  <c:v>q318</c:v>
                </c:pt>
                <c:pt idx="3">
                  <c:v>q418</c:v>
                </c:pt>
                <c:pt idx="4">
                  <c:v>q119</c:v>
                </c:pt>
                <c:pt idx="5">
                  <c:v>q219</c:v>
                </c:pt>
                <c:pt idx="6">
                  <c:v>q319</c:v>
                </c:pt>
                <c:pt idx="7">
                  <c:v>q419</c:v>
                </c:pt>
                <c:pt idx="8">
                  <c:v>q120</c:v>
                </c:pt>
                <c:pt idx="9">
                  <c:v>q220</c:v>
                </c:pt>
                <c:pt idx="10">
                  <c:v>q320</c:v>
                </c:pt>
                <c:pt idx="11">
                  <c:v>q420</c:v>
                </c:pt>
              </c:strCache>
            </c:strRef>
          </c:cat>
          <c:val>
            <c:numRef>
              <c:f>Sheet1!$B$126:$B$137</c:f>
              <c:numCache>
                <c:formatCode>0.0%</c:formatCode>
                <c:ptCount val="12"/>
                <c:pt idx="0">
                  <c:v>2.5999999999999999E-2</c:v>
                </c:pt>
                <c:pt idx="1">
                  <c:v>2.4E-2</c:v>
                </c:pt>
                <c:pt idx="2">
                  <c:v>2.3E-2</c:v>
                </c:pt>
                <c:pt idx="3">
                  <c:v>2.4E-2</c:v>
                </c:pt>
                <c:pt idx="4">
                  <c:v>1.4999999999999999E-2</c:v>
                </c:pt>
                <c:pt idx="5">
                  <c:v>1.6E-2</c:v>
                </c:pt>
                <c:pt idx="6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A5-4767-858E-21A13AF55C62}"/>
            </c:ext>
          </c:extLst>
        </c:ser>
        <c:ser>
          <c:idx val="1"/>
          <c:order val="1"/>
          <c:tx>
            <c:strRef>
              <c:f>Sheet1!$C$125</c:f>
              <c:strCache>
                <c:ptCount val="1"/>
                <c:pt idx="0">
                  <c:v>Forecast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10"/>
              <c:layout>
                <c:manualLayout>
                  <c:x val="5.73591767287045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A5-4767-858E-21A13AF55C62}"/>
                </c:ext>
              </c:extLst>
            </c:dLbl>
            <c:dLbl>
              <c:idx val="11"/>
              <c:layout>
                <c:manualLayout>
                  <c:x val="5.735917672870349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A5-4767-858E-21A13AF55C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Sheet1!$A$126:$A$137</c:f>
              <c:strCache>
                <c:ptCount val="12"/>
                <c:pt idx="0">
                  <c:v>q118</c:v>
                </c:pt>
                <c:pt idx="1">
                  <c:v>q218</c:v>
                </c:pt>
                <c:pt idx="2">
                  <c:v>q318</c:v>
                </c:pt>
                <c:pt idx="3">
                  <c:v>q418</c:v>
                </c:pt>
                <c:pt idx="4">
                  <c:v>q119</c:v>
                </c:pt>
                <c:pt idx="5">
                  <c:v>q219</c:v>
                </c:pt>
                <c:pt idx="6">
                  <c:v>q319</c:v>
                </c:pt>
                <c:pt idx="7">
                  <c:v>q419</c:v>
                </c:pt>
                <c:pt idx="8">
                  <c:v>q120</c:v>
                </c:pt>
                <c:pt idx="9">
                  <c:v>q220</c:v>
                </c:pt>
                <c:pt idx="10">
                  <c:v>q320</c:v>
                </c:pt>
                <c:pt idx="11">
                  <c:v>q420</c:v>
                </c:pt>
              </c:strCache>
            </c:strRef>
          </c:cat>
          <c:val>
            <c:numRef>
              <c:f>Sheet1!$C$126:$C$137</c:f>
              <c:numCache>
                <c:formatCode>General</c:formatCode>
                <c:ptCount val="12"/>
                <c:pt idx="7" formatCode="0.0%">
                  <c:v>1.2999999999999999E-2</c:v>
                </c:pt>
                <c:pt idx="8" formatCode="0.0%">
                  <c:v>1.4E-2</c:v>
                </c:pt>
                <c:pt idx="9" formatCode="0.0%">
                  <c:v>1.4999999999999999E-2</c:v>
                </c:pt>
                <c:pt idx="10" formatCode="0.0%">
                  <c:v>1.7000000000000001E-2</c:v>
                </c:pt>
                <c:pt idx="11" formatCode="0.0%">
                  <c:v>1.4999999999999999E-2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FA5-4767-858E-21A13AF55C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34225320"/>
        <c:axId val="-2134222312"/>
        <c:axId val="0"/>
      </c:bar3DChart>
      <c:catAx>
        <c:axId val="-2134225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134222312"/>
        <c:crosses val="autoZero"/>
        <c:auto val="1"/>
        <c:lblAlgn val="ctr"/>
        <c:lblOffset val="100"/>
        <c:noMultiLvlLbl val="0"/>
      </c:catAx>
      <c:valAx>
        <c:axId val="-2134222312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213422532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Sheet1!$B$163</c:f>
              <c:strCache>
                <c:ptCount val="1"/>
                <c:pt idx="0">
                  <c:v>Historical</c:v>
                </c:pt>
              </c:strCache>
            </c:strRef>
          </c:tx>
          <c:spPr>
            <a:solidFill>
              <a:srgbClr val="8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Sheet1!$A$164:$A$175</c:f>
              <c:strCache>
                <c:ptCount val="12"/>
                <c:pt idx="0">
                  <c:v>q118</c:v>
                </c:pt>
                <c:pt idx="1">
                  <c:v>q218</c:v>
                </c:pt>
                <c:pt idx="2">
                  <c:v>q318</c:v>
                </c:pt>
                <c:pt idx="3">
                  <c:v>q418</c:v>
                </c:pt>
                <c:pt idx="4">
                  <c:v>q119</c:v>
                </c:pt>
                <c:pt idx="5">
                  <c:v>q219</c:v>
                </c:pt>
                <c:pt idx="6">
                  <c:v>q319</c:v>
                </c:pt>
                <c:pt idx="7">
                  <c:v>q419</c:v>
                </c:pt>
                <c:pt idx="8">
                  <c:v>q120</c:v>
                </c:pt>
                <c:pt idx="9">
                  <c:v>q220</c:v>
                </c:pt>
                <c:pt idx="10">
                  <c:v>q320</c:v>
                </c:pt>
                <c:pt idx="11">
                  <c:v>q420</c:v>
                </c:pt>
              </c:strCache>
            </c:strRef>
          </c:cat>
          <c:val>
            <c:numRef>
              <c:f>Sheet1!$B$164:$B$175</c:f>
              <c:numCache>
                <c:formatCode>0.0%</c:formatCode>
                <c:ptCount val="12"/>
                <c:pt idx="0">
                  <c:v>5.0425483477754697E-2</c:v>
                </c:pt>
                <c:pt idx="1">
                  <c:v>5.0026649661644398E-2</c:v>
                </c:pt>
                <c:pt idx="2">
                  <c:v>5.4321951532665398E-2</c:v>
                </c:pt>
                <c:pt idx="3">
                  <c:v>5.1348431198450901E-2</c:v>
                </c:pt>
                <c:pt idx="4">
                  <c:v>5.2804796138070202E-2</c:v>
                </c:pt>
                <c:pt idx="5">
                  <c:v>5.7821046625300403E-2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D0-44AD-A0C3-180757E778D7}"/>
            </c:ext>
          </c:extLst>
        </c:ser>
        <c:ser>
          <c:idx val="1"/>
          <c:order val="1"/>
          <c:tx>
            <c:strRef>
              <c:f>Sheet1!$C$163</c:f>
              <c:strCache>
                <c:ptCount val="1"/>
                <c:pt idx="0">
                  <c:v>Forecast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Sheet1!$A$164:$A$175</c:f>
              <c:strCache>
                <c:ptCount val="12"/>
                <c:pt idx="0">
                  <c:v>q118</c:v>
                </c:pt>
                <c:pt idx="1">
                  <c:v>q218</c:v>
                </c:pt>
                <c:pt idx="2">
                  <c:v>q318</c:v>
                </c:pt>
                <c:pt idx="3">
                  <c:v>q418</c:v>
                </c:pt>
                <c:pt idx="4">
                  <c:v>q119</c:v>
                </c:pt>
                <c:pt idx="5">
                  <c:v>q219</c:v>
                </c:pt>
                <c:pt idx="6">
                  <c:v>q319</c:v>
                </c:pt>
                <c:pt idx="7">
                  <c:v>q419</c:v>
                </c:pt>
                <c:pt idx="8">
                  <c:v>q120</c:v>
                </c:pt>
                <c:pt idx="9">
                  <c:v>q220</c:v>
                </c:pt>
                <c:pt idx="10">
                  <c:v>q320</c:v>
                </c:pt>
                <c:pt idx="11">
                  <c:v>q420</c:v>
                </c:pt>
              </c:strCache>
            </c:strRef>
          </c:cat>
          <c:val>
            <c:numRef>
              <c:f>Sheet1!$C$164:$C$175</c:f>
              <c:numCache>
                <c:formatCode>General</c:formatCode>
                <c:ptCount val="12"/>
                <c:pt idx="6" formatCode="0.0%">
                  <c:v>5.3999999999999999E-2</c:v>
                </c:pt>
                <c:pt idx="7" formatCode="0.0%">
                  <c:v>5.2999999999999999E-2</c:v>
                </c:pt>
                <c:pt idx="8" formatCode="0.0%">
                  <c:v>5.1999999999999998E-2</c:v>
                </c:pt>
                <c:pt idx="9" formatCode="0.0%">
                  <c:v>5.6000000000000001E-2</c:v>
                </c:pt>
                <c:pt idx="10" formatCode="0.0%">
                  <c:v>5.6000000000000001E-2</c:v>
                </c:pt>
                <c:pt idx="11" formatCode="0.0%">
                  <c:v>5.5E-2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D0-44AD-A0C3-180757E778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2134174728"/>
        <c:axId val="-2134171720"/>
        <c:axId val="0"/>
      </c:bar3DChart>
      <c:catAx>
        <c:axId val="-2134174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-2134171720"/>
        <c:crosses val="autoZero"/>
        <c:auto val="1"/>
        <c:lblAlgn val="ctr"/>
        <c:lblOffset val="100"/>
        <c:noMultiLvlLbl val="0"/>
      </c:catAx>
      <c:valAx>
        <c:axId val="-2134171720"/>
        <c:scaling>
          <c:orientation val="minMax"/>
          <c:max val="0.06"/>
          <c:min val="0.04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-21341747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China_GDP!$A$18:$A$44</c:f>
              <c:strCache>
                <c:ptCount val="27"/>
                <c:pt idx="0">
                  <c:v>q113</c:v>
                </c:pt>
                <c:pt idx="1">
                  <c:v>q213</c:v>
                </c:pt>
                <c:pt idx="2">
                  <c:v>q313</c:v>
                </c:pt>
                <c:pt idx="3">
                  <c:v>q413</c:v>
                </c:pt>
                <c:pt idx="4">
                  <c:v>q114</c:v>
                </c:pt>
                <c:pt idx="5">
                  <c:v>q214</c:v>
                </c:pt>
                <c:pt idx="6">
                  <c:v>q314</c:v>
                </c:pt>
                <c:pt idx="7">
                  <c:v>q414</c:v>
                </c:pt>
                <c:pt idx="8">
                  <c:v>q115</c:v>
                </c:pt>
                <c:pt idx="9">
                  <c:v>q215</c:v>
                </c:pt>
                <c:pt idx="10">
                  <c:v>q315</c:v>
                </c:pt>
                <c:pt idx="11">
                  <c:v>q415</c:v>
                </c:pt>
                <c:pt idx="12">
                  <c:v>q116</c:v>
                </c:pt>
                <c:pt idx="13">
                  <c:v>q216</c:v>
                </c:pt>
                <c:pt idx="14">
                  <c:v>q316</c:v>
                </c:pt>
                <c:pt idx="15">
                  <c:v>q416</c:v>
                </c:pt>
                <c:pt idx="16">
                  <c:v>q117</c:v>
                </c:pt>
                <c:pt idx="17">
                  <c:v>q217</c:v>
                </c:pt>
                <c:pt idx="18">
                  <c:v>q317</c:v>
                </c:pt>
                <c:pt idx="19">
                  <c:v>q417</c:v>
                </c:pt>
                <c:pt idx="20">
                  <c:v>q118</c:v>
                </c:pt>
                <c:pt idx="21">
                  <c:v>q218</c:v>
                </c:pt>
                <c:pt idx="22">
                  <c:v>q318</c:v>
                </c:pt>
                <c:pt idx="23">
                  <c:v>q418</c:v>
                </c:pt>
                <c:pt idx="24">
                  <c:v>q119</c:v>
                </c:pt>
                <c:pt idx="25">
                  <c:v>q219</c:v>
                </c:pt>
                <c:pt idx="26">
                  <c:v>q319</c:v>
                </c:pt>
              </c:strCache>
            </c:strRef>
          </c:cat>
          <c:val>
            <c:numRef>
              <c:f>China_GDP!$C$18:$C$44</c:f>
              <c:numCache>
                <c:formatCode>0.0%</c:formatCode>
                <c:ptCount val="27"/>
                <c:pt idx="0">
                  <c:v>7.9000000000000001E-2</c:v>
                </c:pt>
                <c:pt idx="1">
                  <c:v>7.5999999999999998E-2</c:v>
                </c:pt>
                <c:pt idx="2">
                  <c:v>7.9000000000000001E-2</c:v>
                </c:pt>
                <c:pt idx="3">
                  <c:v>7.6999999999999999E-2</c:v>
                </c:pt>
                <c:pt idx="4">
                  <c:v>7.3999999999999996E-2</c:v>
                </c:pt>
                <c:pt idx="5">
                  <c:v>7.4999999999999997E-2</c:v>
                </c:pt>
                <c:pt idx="6">
                  <c:v>7.0999999999999994E-2</c:v>
                </c:pt>
                <c:pt idx="7">
                  <c:v>7.1999999999999995E-2</c:v>
                </c:pt>
                <c:pt idx="8">
                  <c:v>7.0000000000000007E-2</c:v>
                </c:pt>
                <c:pt idx="9">
                  <c:v>7.0000000000000007E-2</c:v>
                </c:pt>
                <c:pt idx="10">
                  <c:v>6.9000000000000006E-2</c:v>
                </c:pt>
                <c:pt idx="11">
                  <c:v>6.8000000000000005E-2</c:v>
                </c:pt>
                <c:pt idx="12">
                  <c:v>6.7000000000000004E-2</c:v>
                </c:pt>
                <c:pt idx="13">
                  <c:v>6.7000000000000004E-2</c:v>
                </c:pt>
                <c:pt idx="14">
                  <c:v>6.7000000000000004E-2</c:v>
                </c:pt>
                <c:pt idx="15">
                  <c:v>6.8000000000000005E-2</c:v>
                </c:pt>
                <c:pt idx="16">
                  <c:v>6.9000000000000006E-2</c:v>
                </c:pt>
                <c:pt idx="17">
                  <c:v>6.9000000000000006E-2</c:v>
                </c:pt>
                <c:pt idx="18">
                  <c:v>6.8000000000000005E-2</c:v>
                </c:pt>
                <c:pt idx="19">
                  <c:v>6.8000000000000005E-2</c:v>
                </c:pt>
                <c:pt idx="20">
                  <c:v>6.8000000000000005E-2</c:v>
                </c:pt>
                <c:pt idx="21">
                  <c:v>6.7000000000000004E-2</c:v>
                </c:pt>
                <c:pt idx="22">
                  <c:v>6.5000000000000002E-2</c:v>
                </c:pt>
                <c:pt idx="23">
                  <c:v>6.4000000000000001E-2</c:v>
                </c:pt>
                <c:pt idx="24">
                  <c:v>6.4000000000000001E-2</c:v>
                </c:pt>
                <c:pt idx="25">
                  <c:v>6.2E-2</c:v>
                </c:pt>
                <c:pt idx="26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31-4A57-B873-BC26BC92B2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6444712"/>
        <c:axId val="2136447656"/>
        <c:axId val="0"/>
      </c:bar3DChart>
      <c:catAx>
        <c:axId val="2136444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36447656"/>
        <c:crosses val="autoZero"/>
        <c:auto val="1"/>
        <c:lblAlgn val="ctr"/>
        <c:lblOffset val="100"/>
        <c:noMultiLvlLbl val="0"/>
      </c:catAx>
      <c:valAx>
        <c:axId val="2136447656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64447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</c:spPr>
          <c:invertIfNegative val="0"/>
          <c:cat>
            <c:strRef>
              <c:f>Sheet5!$A$4:$A$14</c:f>
              <c:strCache>
                <c:ptCount val="11"/>
                <c:pt idx="0">
                  <c:v>q117</c:v>
                </c:pt>
                <c:pt idx="1">
                  <c:v>q217</c:v>
                </c:pt>
                <c:pt idx="2">
                  <c:v>q317</c:v>
                </c:pt>
                <c:pt idx="3">
                  <c:v>q417</c:v>
                </c:pt>
                <c:pt idx="4">
                  <c:v>q118</c:v>
                </c:pt>
                <c:pt idx="5">
                  <c:v>q218</c:v>
                </c:pt>
                <c:pt idx="6">
                  <c:v>q318</c:v>
                </c:pt>
                <c:pt idx="7">
                  <c:v>q418</c:v>
                </c:pt>
                <c:pt idx="8">
                  <c:v>q119</c:v>
                </c:pt>
                <c:pt idx="9">
                  <c:v>q219</c:v>
                </c:pt>
                <c:pt idx="10">
                  <c:v>q319</c:v>
                </c:pt>
              </c:strCache>
            </c:strRef>
          </c:cat>
          <c:val>
            <c:numRef>
              <c:f>Sheet5!$B$4:$B$14</c:f>
              <c:numCache>
                <c:formatCode>0.0%</c:formatCode>
                <c:ptCount val="11"/>
                <c:pt idx="0">
                  <c:v>7.0000000000000001E-3</c:v>
                </c:pt>
                <c:pt idx="1">
                  <c:v>7.0000000000000001E-3</c:v>
                </c:pt>
                <c:pt idx="2">
                  <c:v>8.0000000000000002E-3</c:v>
                </c:pt>
                <c:pt idx="3">
                  <c:v>8.0000000000000002E-3</c:v>
                </c:pt>
                <c:pt idx="4">
                  <c:v>3.0000000000000001E-3</c:v>
                </c:pt>
                <c:pt idx="5">
                  <c:v>4.0000000000000001E-3</c:v>
                </c:pt>
                <c:pt idx="6">
                  <c:v>2E-3</c:v>
                </c:pt>
                <c:pt idx="7">
                  <c:v>3.0000000000000001E-3</c:v>
                </c:pt>
                <c:pt idx="8">
                  <c:v>4.0000000000000001E-3</c:v>
                </c:pt>
                <c:pt idx="9">
                  <c:v>2E-3</c:v>
                </c:pt>
                <c:pt idx="10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9B-42FD-BC86-1791B9B6E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6496616"/>
        <c:axId val="2136499560"/>
        <c:axId val="0"/>
      </c:bar3DChart>
      <c:catAx>
        <c:axId val="2136496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6499560"/>
        <c:crosses val="autoZero"/>
        <c:auto val="1"/>
        <c:lblAlgn val="ctr"/>
        <c:lblOffset val="100"/>
        <c:noMultiLvlLbl val="0"/>
      </c:catAx>
      <c:valAx>
        <c:axId val="2136499560"/>
        <c:scaling>
          <c:orientation val="minMax"/>
          <c:max val="0.01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6496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</c:spPr>
          <c:invertIfNegative val="0"/>
          <c:dPt>
            <c:idx val="5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6A97-4678-81AA-1FB0BC8C97A0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6A97-4678-81AA-1FB0BC8C97A0}"/>
              </c:ext>
            </c:extLst>
          </c:dPt>
          <c:cat>
            <c:strRef>
              <c:f>GermanyGDP!$A$24:$A$33</c:f>
              <c:strCache>
                <c:ptCount val="10"/>
                <c:pt idx="0">
                  <c:v>q217</c:v>
                </c:pt>
                <c:pt idx="1">
                  <c:v>q317</c:v>
                </c:pt>
                <c:pt idx="2">
                  <c:v>q417</c:v>
                </c:pt>
                <c:pt idx="3">
                  <c:v>q118</c:v>
                </c:pt>
                <c:pt idx="4">
                  <c:v>q218</c:v>
                </c:pt>
                <c:pt idx="5">
                  <c:v>q318</c:v>
                </c:pt>
                <c:pt idx="6">
                  <c:v>q418</c:v>
                </c:pt>
                <c:pt idx="7">
                  <c:v>q119</c:v>
                </c:pt>
                <c:pt idx="8">
                  <c:v>q219</c:v>
                </c:pt>
                <c:pt idx="9">
                  <c:v>q319</c:v>
                </c:pt>
              </c:strCache>
            </c:strRef>
          </c:cat>
          <c:val>
            <c:numRef>
              <c:f>GermanyGDP!$C$24:$C$33</c:f>
              <c:numCache>
                <c:formatCode>0.0%</c:formatCode>
                <c:ptCount val="10"/>
                <c:pt idx="0">
                  <c:v>6.0000000000000001E-3</c:v>
                </c:pt>
                <c:pt idx="1">
                  <c:v>8.9999999999999993E-3</c:v>
                </c:pt>
                <c:pt idx="2">
                  <c:v>7.0000000000000001E-3</c:v>
                </c:pt>
                <c:pt idx="3">
                  <c:v>1E-3</c:v>
                </c:pt>
                <c:pt idx="4">
                  <c:v>4.0000000000000001E-3</c:v>
                </c:pt>
                <c:pt idx="5">
                  <c:v>-1E-3</c:v>
                </c:pt>
                <c:pt idx="6">
                  <c:v>2E-3</c:v>
                </c:pt>
                <c:pt idx="7">
                  <c:v>5.0000000000000001E-3</c:v>
                </c:pt>
                <c:pt idx="8">
                  <c:v>-2E-3</c:v>
                </c:pt>
                <c:pt idx="9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97-4678-81AA-1FB0BC8C97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6530760"/>
        <c:axId val="2136533736"/>
        <c:axId val="0"/>
      </c:bar3DChart>
      <c:catAx>
        <c:axId val="21365307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600" b="1"/>
            </a:pPr>
            <a:endParaRPr lang="en-US"/>
          </a:p>
        </c:txPr>
        <c:crossAx val="2136533736"/>
        <c:crosses val="autoZero"/>
        <c:auto val="1"/>
        <c:lblAlgn val="ctr"/>
        <c:lblOffset val="100"/>
        <c:noMultiLvlLbl val="0"/>
      </c:catAx>
      <c:valAx>
        <c:axId val="2136533736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65307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ISM!$D$1</c:f>
              <c:strCache>
                <c:ptCount val="1"/>
                <c:pt idx="0">
                  <c:v>Manufacturing</c:v>
                </c:pt>
              </c:strCache>
            </c:strRef>
          </c:tx>
          <c:spPr>
            <a:ln w="88900">
              <a:solidFill>
                <a:srgbClr val="800000"/>
              </a:solidFill>
            </a:ln>
          </c:spPr>
          <c:marker>
            <c:symbol val="none"/>
          </c:marker>
          <c:cat>
            <c:numRef>
              <c:f>ISM!$C$2:$C$143</c:f>
              <c:numCache>
                <c:formatCode>0</c:formatCode>
                <c:ptCount val="142"/>
                <c:pt idx="0">
                  <c:v>2008</c:v>
                </c:pt>
                <c:pt idx="1">
                  <c:v>-9</c:v>
                </c:pt>
                <c:pt idx="2">
                  <c:v>-9</c:v>
                </c:pt>
                <c:pt idx="3">
                  <c:v>-9</c:v>
                </c:pt>
                <c:pt idx="4">
                  <c:v>-9</c:v>
                </c:pt>
                <c:pt idx="5">
                  <c:v>-9</c:v>
                </c:pt>
                <c:pt idx="6">
                  <c:v>-9</c:v>
                </c:pt>
                <c:pt idx="7">
                  <c:v>-9</c:v>
                </c:pt>
                <c:pt idx="8">
                  <c:v>-9</c:v>
                </c:pt>
                <c:pt idx="9">
                  <c:v>-9</c:v>
                </c:pt>
                <c:pt idx="10">
                  <c:v>-9</c:v>
                </c:pt>
                <c:pt idx="11">
                  <c:v>-9</c:v>
                </c:pt>
                <c:pt idx="12">
                  <c:v>2009</c:v>
                </c:pt>
                <c:pt idx="13">
                  <c:v>-8</c:v>
                </c:pt>
                <c:pt idx="14">
                  <c:v>-8</c:v>
                </c:pt>
                <c:pt idx="15">
                  <c:v>-8</c:v>
                </c:pt>
                <c:pt idx="16">
                  <c:v>-8</c:v>
                </c:pt>
                <c:pt idx="17">
                  <c:v>-8</c:v>
                </c:pt>
                <c:pt idx="18">
                  <c:v>-8</c:v>
                </c:pt>
                <c:pt idx="19">
                  <c:v>-8</c:v>
                </c:pt>
                <c:pt idx="20">
                  <c:v>-8</c:v>
                </c:pt>
                <c:pt idx="21">
                  <c:v>-8</c:v>
                </c:pt>
                <c:pt idx="22">
                  <c:v>-8</c:v>
                </c:pt>
                <c:pt idx="23">
                  <c:v>-8</c:v>
                </c:pt>
                <c:pt idx="24">
                  <c:v>2010</c:v>
                </c:pt>
                <c:pt idx="25">
                  <c:v>-7</c:v>
                </c:pt>
                <c:pt idx="26">
                  <c:v>-7</c:v>
                </c:pt>
                <c:pt idx="27">
                  <c:v>-7</c:v>
                </c:pt>
                <c:pt idx="28">
                  <c:v>-7</c:v>
                </c:pt>
                <c:pt idx="29">
                  <c:v>-7</c:v>
                </c:pt>
                <c:pt idx="30">
                  <c:v>-7</c:v>
                </c:pt>
                <c:pt idx="31">
                  <c:v>-7</c:v>
                </c:pt>
                <c:pt idx="32">
                  <c:v>-7</c:v>
                </c:pt>
                <c:pt idx="33">
                  <c:v>-7</c:v>
                </c:pt>
                <c:pt idx="34">
                  <c:v>-7</c:v>
                </c:pt>
                <c:pt idx="35">
                  <c:v>-7</c:v>
                </c:pt>
                <c:pt idx="36">
                  <c:v>2011</c:v>
                </c:pt>
                <c:pt idx="37">
                  <c:v>-6</c:v>
                </c:pt>
                <c:pt idx="38">
                  <c:v>-6</c:v>
                </c:pt>
                <c:pt idx="39">
                  <c:v>-6</c:v>
                </c:pt>
                <c:pt idx="40">
                  <c:v>-6</c:v>
                </c:pt>
                <c:pt idx="41">
                  <c:v>-6</c:v>
                </c:pt>
                <c:pt idx="42">
                  <c:v>-6</c:v>
                </c:pt>
                <c:pt idx="43">
                  <c:v>-6</c:v>
                </c:pt>
                <c:pt idx="44">
                  <c:v>-6</c:v>
                </c:pt>
                <c:pt idx="45">
                  <c:v>-6</c:v>
                </c:pt>
                <c:pt idx="46">
                  <c:v>-6</c:v>
                </c:pt>
                <c:pt idx="47">
                  <c:v>-6</c:v>
                </c:pt>
                <c:pt idx="48">
                  <c:v>2012</c:v>
                </c:pt>
                <c:pt idx="49">
                  <c:v>-5</c:v>
                </c:pt>
                <c:pt idx="50">
                  <c:v>-5</c:v>
                </c:pt>
                <c:pt idx="51">
                  <c:v>-5</c:v>
                </c:pt>
                <c:pt idx="52">
                  <c:v>-5</c:v>
                </c:pt>
                <c:pt idx="53">
                  <c:v>-5</c:v>
                </c:pt>
                <c:pt idx="54">
                  <c:v>-5</c:v>
                </c:pt>
                <c:pt idx="55">
                  <c:v>-5</c:v>
                </c:pt>
                <c:pt idx="56">
                  <c:v>-5</c:v>
                </c:pt>
                <c:pt idx="57">
                  <c:v>-5</c:v>
                </c:pt>
                <c:pt idx="58">
                  <c:v>-5</c:v>
                </c:pt>
                <c:pt idx="59">
                  <c:v>-5</c:v>
                </c:pt>
                <c:pt idx="60">
                  <c:v>2013</c:v>
                </c:pt>
                <c:pt idx="61">
                  <c:v>-4</c:v>
                </c:pt>
                <c:pt idx="62">
                  <c:v>-4</c:v>
                </c:pt>
                <c:pt idx="63">
                  <c:v>-4</c:v>
                </c:pt>
                <c:pt idx="64">
                  <c:v>-4</c:v>
                </c:pt>
                <c:pt idx="65">
                  <c:v>-4</c:v>
                </c:pt>
                <c:pt idx="66">
                  <c:v>-4</c:v>
                </c:pt>
                <c:pt idx="67">
                  <c:v>-4</c:v>
                </c:pt>
                <c:pt idx="68">
                  <c:v>-4</c:v>
                </c:pt>
                <c:pt idx="69">
                  <c:v>-4</c:v>
                </c:pt>
                <c:pt idx="70">
                  <c:v>-4</c:v>
                </c:pt>
                <c:pt idx="71">
                  <c:v>-4</c:v>
                </c:pt>
                <c:pt idx="72">
                  <c:v>2014</c:v>
                </c:pt>
                <c:pt idx="73">
                  <c:v>-3</c:v>
                </c:pt>
                <c:pt idx="74">
                  <c:v>-3</c:v>
                </c:pt>
                <c:pt idx="75">
                  <c:v>-3</c:v>
                </c:pt>
                <c:pt idx="76">
                  <c:v>-3</c:v>
                </c:pt>
                <c:pt idx="77">
                  <c:v>-3</c:v>
                </c:pt>
                <c:pt idx="78">
                  <c:v>-3</c:v>
                </c:pt>
                <c:pt idx="79">
                  <c:v>-3</c:v>
                </c:pt>
                <c:pt idx="80">
                  <c:v>-3</c:v>
                </c:pt>
                <c:pt idx="81">
                  <c:v>-3</c:v>
                </c:pt>
                <c:pt idx="82">
                  <c:v>-3</c:v>
                </c:pt>
                <c:pt idx="83">
                  <c:v>-3</c:v>
                </c:pt>
                <c:pt idx="84">
                  <c:v>2015</c:v>
                </c:pt>
                <c:pt idx="85">
                  <c:v>-2</c:v>
                </c:pt>
                <c:pt idx="86">
                  <c:v>-2</c:v>
                </c:pt>
                <c:pt idx="87">
                  <c:v>-2</c:v>
                </c:pt>
                <c:pt idx="88">
                  <c:v>-2</c:v>
                </c:pt>
                <c:pt idx="89">
                  <c:v>-2</c:v>
                </c:pt>
                <c:pt idx="90">
                  <c:v>-2</c:v>
                </c:pt>
                <c:pt idx="91">
                  <c:v>-2</c:v>
                </c:pt>
                <c:pt idx="92">
                  <c:v>-2</c:v>
                </c:pt>
                <c:pt idx="93">
                  <c:v>-2</c:v>
                </c:pt>
                <c:pt idx="94">
                  <c:v>-2</c:v>
                </c:pt>
                <c:pt idx="95">
                  <c:v>-2</c:v>
                </c:pt>
                <c:pt idx="96">
                  <c:v>2016</c:v>
                </c:pt>
                <c:pt idx="97">
                  <c:v>-1</c:v>
                </c:pt>
                <c:pt idx="98">
                  <c:v>-1</c:v>
                </c:pt>
                <c:pt idx="99">
                  <c:v>-1</c:v>
                </c:pt>
                <c:pt idx="100">
                  <c:v>-1</c:v>
                </c:pt>
                <c:pt idx="101">
                  <c:v>-1</c:v>
                </c:pt>
                <c:pt idx="102">
                  <c:v>-1</c:v>
                </c:pt>
                <c:pt idx="103">
                  <c:v>-1</c:v>
                </c:pt>
                <c:pt idx="104">
                  <c:v>-1</c:v>
                </c:pt>
                <c:pt idx="105">
                  <c:v>-1</c:v>
                </c:pt>
                <c:pt idx="106">
                  <c:v>-1</c:v>
                </c:pt>
                <c:pt idx="107">
                  <c:v>-1</c:v>
                </c:pt>
                <c:pt idx="108">
                  <c:v>2017</c:v>
                </c:pt>
                <c:pt idx="120">
                  <c:v>2018</c:v>
                </c:pt>
                <c:pt idx="132">
                  <c:v>2019</c:v>
                </c:pt>
              </c:numCache>
            </c:numRef>
          </c:cat>
          <c:val>
            <c:numRef>
              <c:f>ISM!$D$2:$D$143</c:f>
              <c:numCache>
                <c:formatCode>General</c:formatCode>
                <c:ptCount val="142"/>
                <c:pt idx="0">
                  <c:v>50.3</c:v>
                </c:pt>
                <c:pt idx="1">
                  <c:v>47.6</c:v>
                </c:pt>
                <c:pt idx="2">
                  <c:v>48.3</c:v>
                </c:pt>
                <c:pt idx="3">
                  <c:v>48.8</c:v>
                </c:pt>
                <c:pt idx="4">
                  <c:v>48.8</c:v>
                </c:pt>
                <c:pt idx="5">
                  <c:v>49.8</c:v>
                </c:pt>
                <c:pt idx="6">
                  <c:v>50</c:v>
                </c:pt>
                <c:pt idx="7">
                  <c:v>49.2</c:v>
                </c:pt>
                <c:pt idx="8">
                  <c:v>44.8</c:v>
                </c:pt>
                <c:pt idx="9">
                  <c:v>38.9</c:v>
                </c:pt>
                <c:pt idx="10">
                  <c:v>36.5</c:v>
                </c:pt>
                <c:pt idx="11">
                  <c:v>33.1</c:v>
                </c:pt>
                <c:pt idx="12">
                  <c:v>34.9</c:v>
                </c:pt>
                <c:pt idx="13">
                  <c:v>35.5</c:v>
                </c:pt>
                <c:pt idx="14">
                  <c:v>36</c:v>
                </c:pt>
                <c:pt idx="15">
                  <c:v>39.5</c:v>
                </c:pt>
                <c:pt idx="16">
                  <c:v>41.7</c:v>
                </c:pt>
                <c:pt idx="17">
                  <c:v>45.8</c:v>
                </c:pt>
                <c:pt idx="18">
                  <c:v>49.9</c:v>
                </c:pt>
                <c:pt idx="19">
                  <c:v>53.5</c:v>
                </c:pt>
                <c:pt idx="20">
                  <c:v>54.4</c:v>
                </c:pt>
                <c:pt idx="21">
                  <c:v>56</c:v>
                </c:pt>
                <c:pt idx="22">
                  <c:v>54.4</c:v>
                </c:pt>
                <c:pt idx="23">
                  <c:v>55.3</c:v>
                </c:pt>
                <c:pt idx="24">
                  <c:v>57.2</c:v>
                </c:pt>
                <c:pt idx="25">
                  <c:v>55.8</c:v>
                </c:pt>
                <c:pt idx="26">
                  <c:v>58.8</c:v>
                </c:pt>
                <c:pt idx="27">
                  <c:v>58.1</c:v>
                </c:pt>
                <c:pt idx="28">
                  <c:v>58.3</c:v>
                </c:pt>
                <c:pt idx="29">
                  <c:v>56.4</c:v>
                </c:pt>
                <c:pt idx="30">
                  <c:v>56.4</c:v>
                </c:pt>
                <c:pt idx="31">
                  <c:v>58</c:v>
                </c:pt>
                <c:pt idx="32">
                  <c:v>56.3</c:v>
                </c:pt>
                <c:pt idx="33">
                  <c:v>57.7</c:v>
                </c:pt>
                <c:pt idx="34">
                  <c:v>57.6</c:v>
                </c:pt>
                <c:pt idx="35">
                  <c:v>57.5</c:v>
                </c:pt>
                <c:pt idx="36">
                  <c:v>59</c:v>
                </c:pt>
                <c:pt idx="37">
                  <c:v>59.3</c:v>
                </c:pt>
                <c:pt idx="38">
                  <c:v>59.1</c:v>
                </c:pt>
                <c:pt idx="39">
                  <c:v>58.9</c:v>
                </c:pt>
                <c:pt idx="40">
                  <c:v>53.7</c:v>
                </c:pt>
                <c:pt idx="41">
                  <c:v>56.6</c:v>
                </c:pt>
                <c:pt idx="42">
                  <c:v>52.9</c:v>
                </c:pt>
                <c:pt idx="43">
                  <c:v>53</c:v>
                </c:pt>
                <c:pt idx="44">
                  <c:v>52.8</c:v>
                </c:pt>
                <c:pt idx="45">
                  <c:v>51.8</c:v>
                </c:pt>
                <c:pt idx="46">
                  <c:v>52.1</c:v>
                </c:pt>
                <c:pt idx="47">
                  <c:v>53.1</c:v>
                </c:pt>
                <c:pt idx="48">
                  <c:v>52.8</c:v>
                </c:pt>
                <c:pt idx="49">
                  <c:v>52.4</c:v>
                </c:pt>
                <c:pt idx="50">
                  <c:v>53</c:v>
                </c:pt>
                <c:pt idx="51">
                  <c:v>53.7</c:v>
                </c:pt>
                <c:pt idx="52">
                  <c:v>53.2</c:v>
                </c:pt>
                <c:pt idx="53">
                  <c:v>51</c:v>
                </c:pt>
                <c:pt idx="54">
                  <c:v>50.6</c:v>
                </c:pt>
                <c:pt idx="55">
                  <c:v>51.1</c:v>
                </c:pt>
                <c:pt idx="56">
                  <c:v>52.2</c:v>
                </c:pt>
                <c:pt idx="57">
                  <c:v>51.2</c:v>
                </c:pt>
                <c:pt idx="58">
                  <c:v>49.5</c:v>
                </c:pt>
                <c:pt idx="59">
                  <c:v>50.4</c:v>
                </c:pt>
                <c:pt idx="60">
                  <c:v>52.3</c:v>
                </c:pt>
                <c:pt idx="61">
                  <c:v>53.1</c:v>
                </c:pt>
                <c:pt idx="62">
                  <c:v>51.5</c:v>
                </c:pt>
                <c:pt idx="63">
                  <c:v>50</c:v>
                </c:pt>
                <c:pt idx="64">
                  <c:v>50</c:v>
                </c:pt>
                <c:pt idx="65">
                  <c:v>52.5</c:v>
                </c:pt>
                <c:pt idx="66">
                  <c:v>54.9</c:v>
                </c:pt>
                <c:pt idx="67">
                  <c:v>56.3</c:v>
                </c:pt>
                <c:pt idx="68">
                  <c:v>56</c:v>
                </c:pt>
                <c:pt idx="69">
                  <c:v>56.6</c:v>
                </c:pt>
                <c:pt idx="70">
                  <c:v>57</c:v>
                </c:pt>
                <c:pt idx="71">
                  <c:v>56.5</c:v>
                </c:pt>
                <c:pt idx="72">
                  <c:v>51.3</c:v>
                </c:pt>
                <c:pt idx="73">
                  <c:v>54.3</c:v>
                </c:pt>
                <c:pt idx="74">
                  <c:v>54.4</c:v>
                </c:pt>
                <c:pt idx="75">
                  <c:v>55.3</c:v>
                </c:pt>
                <c:pt idx="76">
                  <c:v>55.6</c:v>
                </c:pt>
                <c:pt idx="77">
                  <c:v>55.7</c:v>
                </c:pt>
                <c:pt idx="78">
                  <c:v>56.4</c:v>
                </c:pt>
                <c:pt idx="79">
                  <c:v>58.1</c:v>
                </c:pt>
                <c:pt idx="80">
                  <c:v>56.1</c:v>
                </c:pt>
                <c:pt idx="81">
                  <c:v>57.9</c:v>
                </c:pt>
                <c:pt idx="82">
                  <c:v>57.6</c:v>
                </c:pt>
                <c:pt idx="83">
                  <c:v>55.1</c:v>
                </c:pt>
                <c:pt idx="84">
                  <c:v>53.5</c:v>
                </c:pt>
                <c:pt idx="85">
                  <c:v>52.9</c:v>
                </c:pt>
                <c:pt idx="86">
                  <c:v>51.5</c:v>
                </c:pt>
                <c:pt idx="87">
                  <c:v>51.5</c:v>
                </c:pt>
                <c:pt idx="88">
                  <c:v>52.8</c:v>
                </c:pt>
                <c:pt idx="89">
                  <c:v>53.5</c:v>
                </c:pt>
                <c:pt idx="90">
                  <c:v>52.7</c:v>
                </c:pt>
                <c:pt idx="91">
                  <c:v>51.1</c:v>
                </c:pt>
                <c:pt idx="92">
                  <c:v>50.2</c:v>
                </c:pt>
                <c:pt idx="93">
                  <c:v>49.4</c:v>
                </c:pt>
                <c:pt idx="94">
                  <c:v>48.4</c:v>
                </c:pt>
                <c:pt idx="95">
                  <c:v>48</c:v>
                </c:pt>
                <c:pt idx="96">
                  <c:v>48.2</c:v>
                </c:pt>
                <c:pt idx="97">
                  <c:v>49.7</c:v>
                </c:pt>
                <c:pt idx="98">
                  <c:v>51.7</c:v>
                </c:pt>
                <c:pt idx="99">
                  <c:v>50.7</c:v>
                </c:pt>
                <c:pt idx="100">
                  <c:v>51</c:v>
                </c:pt>
                <c:pt idx="101">
                  <c:v>52.8</c:v>
                </c:pt>
                <c:pt idx="102">
                  <c:v>52.3</c:v>
                </c:pt>
                <c:pt idx="103">
                  <c:v>49.4</c:v>
                </c:pt>
                <c:pt idx="104">
                  <c:v>51.7</c:v>
                </c:pt>
                <c:pt idx="105">
                  <c:v>52</c:v>
                </c:pt>
                <c:pt idx="106">
                  <c:v>53.5</c:v>
                </c:pt>
                <c:pt idx="107">
                  <c:v>54.5</c:v>
                </c:pt>
                <c:pt idx="108">
                  <c:v>56</c:v>
                </c:pt>
                <c:pt idx="109">
                  <c:v>57.6</c:v>
                </c:pt>
                <c:pt idx="110">
                  <c:v>56.6</c:v>
                </c:pt>
                <c:pt idx="111">
                  <c:v>55.3</c:v>
                </c:pt>
                <c:pt idx="112">
                  <c:v>55.5</c:v>
                </c:pt>
                <c:pt idx="113">
                  <c:v>56.7</c:v>
                </c:pt>
                <c:pt idx="114">
                  <c:v>56.5</c:v>
                </c:pt>
                <c:pt idx="115">
                  <c:v>59.3</c:v>
                </c:pt>
                <c:pt idx="116">
                  <c:v>60.2</c:v>
                </c:pt>
                <c:pt idx="117">
                  <c:v>58.5</c:v>
                </c:pt>
                <c:pt idx="118">
                  <c:v>58.2</c:v>
                </c:pt>
                <c:pt idx="119">
                  <c:v>59.3</c:v>
                </c:pt>
                <c:pt idx="120">
                  <c:v>59.1</c:v>
                </c:pt>
                <c:pt idx="121">
                  <c:v>60.7</c:v>
                </c:pt>
                <c:pt idx="122">
                  <c:v>59.3</c:v>
                </c:pt>
                <c:pt idx="123">
                  <c:v>57.9</c:v>
                </c:pt>
                <c:pt idx="124">
                  <c:v>58.7</c:v>
                </c:pt>
                <c:pt idx="125">
                  <c:v>60</c:v>
                </c:pt>
                <c:pt idx="126">
                  <c:v>58.4</c:v>
                </c:pt>
                <c:pt idx="127">
                  <c:v>60.8</c:v>
                </c:pt>
                <c:pt idx="128">
                  <c:v>59.5</c:v>
                </c:pt>
                <c:pt idx="129">
                  <c:v>57.5</c:v>
                </c:pt>
                <c:pt idx="130">
                  <c:v>58.8</c:v>
                </c:pt>
                <c:pt idx="131">
                  <c:v>54.3</c:v>
                </c:pt>
                <c:pt idx="132">
                  <c:v>56.6</c:v>
                </c:pt>
                <c:pt idx="133">
                  <c:v>54.2</c:v>
                </c:pt>
                <c:pt idx="134">
                  <c:v>55.3</c:v>
                </c:pt>
                <c:pt idx="135">
                  <c:v>52.8</c:v>
                </c:pt>
                <c:pt idx="136">
                  <c:v>52.1</c:v>
                </c:pt>
                <c:pt idx="137">
                  <c:v>51.7</c:v>
                </c:pt>
                <c:pt idx="138">
                  <c:v>51.2</c:v>
                </c:pt>
                <c:pt idx="139">
                  <c:v>49.1</c:v>
                </c:pt>
                <c:pt idx="140">
                  <c:v>47.8</c:v>
                </c:pt>
                <c:pt idx="141">
                  <c:v>48.3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ED-419A-84A9-CC6A932EFF79}"/>
            </c:ext>
          </c:extLst>
        </c:ser>
        <c:ser>
          <c:idx val="1"/>
          <c:order val="1"/>
          <c:tx>
            <c:strRef>
              <c:f>ISM!$E$1</c:f>
              <c:strCache>
                <c:ptCount val="1"/>
                <c:pt idx="0">
                  <c:v>NonManufacturing</c:v>
                </c:pt>
              </c:strCache>
            </c:strRef>
          </c:tx>
          <c:spPr>
            <a:ln w="88900">
              <a:solidFill>
                <a:srgbClr val="3366FF"/>
              </a:solidFill>
            </a:ln>
          </c:spPr>
          <c:marker>
            <c:symbol val="none"/>
          </c:marker>
          <c:cat>
            <c:numRef>
              <c:f>ISM!$C$2:$C$143</c:f>
              <c:numCache>
                <c:formatCode>0</c:formatCode>
                <c:ptCount val="142"/>
                <c:pt idx="0">
                  <c:v>2008</c:v>
                </c:pt>
                <c:pt idx="1">
                  <c:v>-9</c:v>
                </c:pt>
                <c:pt idx="2">
                  <c:v>-9</c:v>
                </c:pt>
                <c:pt idx="3">
                  <c:v>-9</c:v>
                </c:pt>
                <c:pt idx="4">
                  <c:v>-9</c:v>
                </c:pt>
                <c:pt idx="5">
                  <c:v>-9</c:v>
                </c:pt>
                <c:pt idx="6">
                  <c:v>-9</c:v>
                </c:pt>
                <c:pt idx="7">
                  <c:v>-9</c:v>
                </c:pt>
                <c:pt idx="8">
                  <c:v>-9</c:v>
                </c:pt>
                <c:pt idx="9">
                  <c:v>-9</c:v>
                </c:pt>
                <c:pt idx="10">
                  <c:v>-9</c:v>
                </c:pt>
                <c:pt idx="11">
                  <c:v>-9</c:v>
                </c:pt>
                <c:pt idx="12">
                  <c:v>2009</c:v>
                </c:pt>
                <c:pt idx="13">
                  <c:v>-8</c:v>
                </c:pt>
                <c:pt idx="14">
                  <c:v>-8</c:v>
                </c:pt>
                <c:pt idx="15">
                  <c:v>-8</c:v>
                </c:pt>
                <c:pt idx="16">
                  <c:v>-8</c:v>
                </c:pt>
                <c:pt idx="17">
                  <c:v>-8</c:v>
                </c:pt>
                <c:pt idx="18">
                  <c:v>-8</c:v>
                </c:pt>
                <c:pt idx="19">
                  <c:v>-8</c:v>
                </c:pt>
                <c:pt idx="20">
                  <c:v>-8</c:v>
                </c:pt>
                <c:pt idx="21">
                  <c:v>-8</c:v>
                </c:pt>
                <c:pt idx="22">
                  <c:v>-8</c:v>
                </c:pt>
                <c:pt idx="23">
                  <c:v>-8</c:v>
                </c:pt>
                <c:pt idx="24">
                  <c:v>2010</c:v>
                </c:pt>
                <c:pt idx="25">
                  <c:v>-7</c:v>
                </c:pt>
                <c:pt idx="26">
                  <c:v>-7</c:v>
                </c:pt>
                <c:pt idx="27">
                  <c:v>-7</c:v>
                </c:pt>
                <c:pt idx="28">
                  <c:v>-7</c:v>
                </c:pt>
                <c:pt idx="29">
                  <c:v>-7</c:v>
                </c:pt>
                <c:pt idx="30">
                  <c:v>-7</c:v>
                </c:pt>
                <c:pt idx="31">
                  <c:v>-7</c:v>
                </c:pt>
                <c:pt idx="32">
                  <c:v>-7</c:v>
                </c:pt>
                <c:pt idx="33">
                  <c:v>-7</c:v>
                </c:pt>
                <c:pt idx="34">
                  <c:v>-7</c:v>
                </c:pt>
                <c:pt idx="35">
                  <c:v>-7</c:v>
                </c:pt>
                <c:pt idx="36">
                  <c:v>2011</c:v>
                </c:pt>
                <c:pt idx="37">
                  <c:v>-6</c:v>
                </c:pt>
                <c:pt idx="38">
                  <c:v>-6</c:v>
                </c:pt>
                <c:pt idx="39">
                  <c:v>-6</c:v>
                </c:pt>
                <c:pt idx="40">
                  <c:v>-6</c:v>
                </c:pt>
                <c:pt idx="41">
                  <c:v>-6</c:v>
                </c:pt>
                <c:pt idx="42">
                  <c:v>-6</c:v>
                </c:pt>
                <c:pt idx="43">
                  <c:v>-6</c:v>
                </c:pt>
                <c:pt idx="44">
                  <c:v>-6</c:v>
                </c:pt>
                <c:pt idx="45">
                  <c:v>-6</c:v>
                </c:pt>
                <c:pt idx="46">
                  <c:v>-6</c:v>
                </c:pt>
                <c:pt idx="47">
                  <c:v>-6</c:v>
                </c:pt>
                <c:pt idx="48">
                  <c:v>2012</c:v>
                </c:pt>
                <c:pt idx="49">
                  <c:v>-5</c:v>
                </c:pt>
                <c:pt idx="50">
                  <c:v>-5</c:v>
                </c:pt>
                <c:pt idx="51">
                  <c:v>-5</c:v>
                </c:pt>
                <c:pt idx="52">
                  <c:v>-5</c:v>
                </c:pt>
                <c:pt idx="53">
                  <c:v>-5</c:v>
                </c:pt>
                <c:pt idx="54">
                  <c:v>-5</c:v>
                </c:pt>
                <c:pt idx="55">
                  <c:v>-5</c:v>
                </c:pt>
                <c:pt idx="56">
                  <c:v>-5</c:v>
                </c:pt>
                <c:pt idx="57">
                  <c:v>-5</c:v>
                </c:pt>
                <c:pt idx="58">
                  <c:v>-5</c:v>
                </c:pt>
                <c:pt idx="59">
                  <c:v>-5</c:v>
                </c:pt>
                <c:pt idx="60">
                  <c:v>2013</c:v>
                </c:pt>
                <c:pt idx="61">
                  <c:v>-4</c:v>
                </c:pt>
                <c:pt idx="62">
                  <c:v>-4</c:v>
                </c:pt>
                <c:pt idx="63">
                  <c:v>-4</c:v>
                </c:pt>
                <c:pt idx="64">
                  <c:v>-4</c:v>
                </c:pt>
                <c:pt idx="65">
                  <c:v>-4</c:v>
                </c:pt>
                <c:pt idx="66">
                  <c:v>-4</c:v>
                </c:pt>
                <c:pt idx="67">
                  <c:v>-4</c:v>
                </c:pt>
                <c:pt idx="68">
                  <c:v>-4</c:v>
                </c:pt>
                <c:pt idx="69">
                  <c:v>-4</c:v>
                </c:pt>
                <c:pt idx="70">
                  <c:v>-4</c:v>
                </c:pt>
                <c:pt idx="71">
                  <c:v>-4</c:v>
                </c:pt>
                <c:pt idx="72">
                  <c:v>2014</c:v>
                </c:pt>
                <c:pt idx="73">
                  <c:v>-3</c:v>
                </c:pt>
                <c:pt idx="74">
                  <c:v>-3</c:v>
                </c:pt>
                <c:pt idx="75">
                  <c:v>-3</c:v>
                </c:pt>
                <c:pt idx="76">
                  <c:v>-3</c:v>
                </c:pt>
                <c:pt idx="77">
                  <c:v>-3</c:v>
                </c:pt>
                <c:pt idx="78">
                  <c:v>-3</c:v>
                </c:pt>
                <c:pt idx="79">
                  <c:v>-3</c:v>
                </c:pt>
                <c:pt idx="80">
                  <c:v>-3</c:v>
                </c:pt>
                <c:pt idx="81">
                  <c:v>-3</c:v>
                </c:pt>
                <c:pt idx="82">
                  <c:v>-3</c:v>
                </c:pt>
                <c:pt idx="83">
                  <c:v>-3</c:v>
                </c:pt>
                <c:pt idx="84">
                  <c:v>2015</c:v>
                </c:pt>
                <c:pt idx="85">
                  <c:v>-2</c:v>
                </c:pt>
                <c:pt idx="86">
                  <c:v>-2</c:v>
                </c:pt>
                <c:pt idx="87">
                  <c:v>-2</c:v>
                </c:pt>
                <c:pt idx="88">
                  <c:v>-2</c:v>
                </c:pt>
                <c:pt idx="89">
                  <c:v>-2</c:v>
                </c:pt>
                <c:pt idx="90">
                  <c:v>-2</c:v>
                </c:pt>
                <c:pt idx="91">
                  <c:v>-2</c:v>
                </c:pt>
                <c:pt idx="92">
                  <c:v>-2</c:v>
                </c:pt>
                <c:pt idx="93">
                  <c:v>-2</c:v>
                </c:pt>
                <c:pt idx="94">
                  <c:v>-2</c:v>
                </c:pt>
                <c:pt idx="95">
                  <c:v>-2</c:v>
                </c:pt>
                <c:pt idx="96">
                  <c:v>2016</c:v>
                </c:pt>
                <c:pt idx="97">
                  <c:v>-1</c:v>
                </c:pt>
                <c:pt idx="98">
                  <c:v>-1</c:v>
                </c:pt>
                <c:pt idx="99">
                  <c:v>-1</c:v>
                </c:pt>
                <c:pt idx="100">
                  <c:v>-1</c:v>
                </c:pt>
                <c:pt idx="101">
                  <c:v>-1</c:v>
                </c:pt>
                <c:pt idx="102">
                  <c:v>-1</c:v>
                </c:pt>
                <c:pt idx="103">
                  <c:v>-1</c:v>
                </c:pt>
                <c:pt idx="104">
                  <c:v>-1</c:v>
                </c:pt>
                <c:pt idx="105">
                  <c:v>-1</c:v>
                </c:pt>
                <c:pt idx="106">
                  <c:v>-1</c:v>
                </c:pt>
                <c:pt idx="107">
                  <c:v>-1</c:v>
                </c:pt>
                <c:pt idx="108">
                  <c:v>2017</c:v>
                </c:pt>
                <c:pt idx="120">
                  <c:v>2018</c:v>
                </c:pt>
                <c:pt idx="132">
                  <c:v>2019</c:v>
                </c:pt>
              </c:numCache>
            </c:numRef>
          </c:cat>
          <c:val>
            <c:numRef>
              <c:f>ISM!$E$2:$E$143</c:f>
              <c:numCache>
                <c:formatCode>General</c:formatCode>
                <c:ptCount val="142"/>
                <c:pt idx="0">
                  <c:v>45</c:v>
                </c:pt>
                <c:pt idx="1">
                  <c:v>49.9</c:v>
                </c:pt>
                <c:pt idx="2">
                  <c:v>49.4</c:v>
                </c:pt>
                <c:pt idx="3">
                  <c:v>51.8</c:v>
                </c:pt>
                <c:pt idx="4">
                  <c:v>51.4</c:v>
                </c:pt>
                <c:pt idx="5">
                  <c:v>48.3</c:v>
                </c:pt>
                <c:pt idx="6">
                  <c:v>50</c:v>
                </c:pt>
                <c:pt idx="7">
                  <c:v>50.6</c:v>
                </c:pt>
                <c:pt idx="8">
                  <c:v>49.4</c:v>
                </c:pt>
                <c:pt idx="9">
                  <c:v>44.7</c:v>
                </c:pt>
                <c:pt idx="10">
                  <c:v>37.6</c:v>
                </c:pt>
                <c:pt idx="11">
                  <c:v>40</c:v>
                </c:pt>
                <c:pt idx="12">
                  <c:v>43.1</c:v>
                </c:pt>
                <c:pt idx="13">
                  <c:v>41.5</c:v>
                </c:pt>
                <c:pt idx="14">
                  <c:v>40</c:v>
                </c:pt>
                <c:pt idx="15">
                  <c:v>43.4</c:v>
                </c:pt>
                <c:pt idx="16">
                  <c:v>44.2</c:v>
                </c:pt>
                <c:pt idx="17">
                  <c:v>46.8</c:v>
                </c:pt>
                <c:pt idx="18">
                  <c:v>47</c:v>
                </c:pt>
                <c:pt idx="19">
                  <c:v>49.1</c:v>
                </c:pt>
                <c:pt idx="20">
                  <c:v>50.5</c:v>
                </c:pt>
                <c:pt idx="21">
                  <c:v>50.9</c:v>
                </c:pt>
                <c:pt idx="22">
                  <c:v>49.3</c:v>
                </c:pt>
                <c:pt idx="23">
                  <c:v>49.9</c:v>
                </c:pt>
                <c:pt idx="24">
                  <c:v>49.6</c:v>
                </c:pt>
                <c:pt idx="25">
                  <c:v>50.8</c:v>
                </c:pt>
                <c:pt idx="26">
                  <c:v>53.2</c:v>
                </c:pt>
                <c:pt idx="27">
                  <c:v>55.6</c:v>
                </c:pt>
                <c:pt idx="28">
                  <c:v>55.5</c:v>
                </c:pt>
                <c:pt idx="29">
                  <c:v>54.6</c:v>
                </c:pt>
                <c:pt idx="30">
                  <c:v>54.8</c:v>
                </c:pt>
                <c:pt idx="31">
                  <c:v>52.7</c:v>
                </c:pt>
                <c:pt idx="32">
                  <c:v>53.6</c:v>
                </c:pt>
                <c:pt idx="33">
                  <c:v>55.3</c:v>
                </c:pt>
                <c:pt idx="34">
                  <c:v>56.7</c:v>
                </c:pt>
                <c:pt idx="35">
                  <c:v>57</c:v>
                </c:pt>
                <c:pt idx="36">
                  <c:v>57.1</c:v>
                </c:pt>
                <c:pt idx="37">
                  <c:v>56.9</c:v>
                </c:pt>
                <c:pt idx="38">
                  <c:v>55.5</c:v>
                </c:pt>
                <c:pt idx="39">
                  <c:v>55.3</c:v>
                </c:pt>
                <c:pt idx="40">
                  <c:v>55</c:v>
                </c:pt>
                <c:pt idx="41">
                  <c:v>54.2</c:v>
                </c:pt>
                <c:pt idx="42">
                  <c:v>53.8</c:v>
                </c:pt>
                <c:pt idx="43">
                  <c:v>54.1</c:v>
                </c:pt>
                <c:pt idx="44">
                  <c:v>52.7</c:v>
                </c:pt>
                <c:pt idx="45">
                  <c:v>52.9</c:v>
                </c:pt>
                <c:pt idx="46">
                  <c:v>53.2</c:v>
                </c:pt>
                <c:pt idx="47">
                  <c:v>52.6</c:v>
                </c:pt>
                <c:pt idx="48">
                  <c:v>55.6</c:v>
                </c:pt>
                <c:pt idx="49">
                  <c:v>54.9</c:v>
                </c:pt>
                <c:pt idx="50">
                  <c:v>55.1</c:v>
                </c:pt>
                <c:pt idx="51">
                  <c:v>54.5</c:v>
                </c:pt>
                <c:pt idx="52">
                  <c:v>54.4</c:v>
                </c:pt>
                <c:pt idx="53">
                  <c:v>53.3</c:v>
                </c:pt>
                <c:pt idx="54">
                  <c:v>52.9</c:v>
                </c:pt>
                <c:pt idx="55">
                  <c:v>53.8</c:v>
                </c:pt>
                <c:pt idx="56">
                  <c:v>55.3</c:v>
                </c:pt>
                <c:pt idx="57">
                  <c:v>54.5</c:v>
                </c:pt>
                <c:pt idx="58">
                  <c:v>55.1</c:v>
                </c:pt>
                <c:pt idx="59">
                  <c:v>55.7</c:v>
                </c:pt>
                <c:pt idx="60">
                  <c:v>54.9</c:v>
                </c:pt>
                <c:pt idx="61">
                  <c:v>54.8</c:v>
                </c:pt>
                <c:pt idx="62">
                  <c:v>54.5</c:v>
                </c:pt>
                <c:pt idx="63">
                  <c:v>53.8</c:v>
                </c:pt>
                <c:pt idx="64">
                  <c:v>54</c:v>
                </c:pt>
                <c:pt idx="65">
                  <c:v>53.4</c:v>
                </c:pt>
                <c:pt idx="66">
                  <c:v>55.9</c:v>
                </c:pt>
                <c:pt idx="67">
                  <c:v>57.9</c:v>
                </c:pt>
                <c:pt idx="68">
                  <c:v>54.5</c:v>
                </c:pt>
                <c:pt idx="69">
                  <c:v>55.1</c:v>
                </c:pt>
                <c:pt idx="70">
                  <c:v>54.1</c:v>
                </c:pt>
                <c:pt idx="71">
                  <c:v>53</c:v>
                </c:pt>
                <c:pt idx="72">
                  <c:v>54</c:v>
                </c:pt>
                <c:pt idx="73">
                  <c:v>51.6</c:v>
                </c:pt>
                <c:pt idx="74">
                  <c:v>53.1</c:v>
                </c:pt>
                <c:pt idx="75">
                  <c:v>55.2</c:v>
                </c:pt>
                <c:pt idx="76">
                  <c:v>56.3</c:v>
                </c:pt>
                <c:pt idx="77">
                  <c:v>56</c:v>
                </c:pt>
                <c:pt idx="78">
                  <c:v>58.7</c:v>
                </c:pt>
                <c:pt idx="79">
                  <c:v>59.6</c:v>
                </c:pt>
                <c:pt idx="80">
                  <c:v>58.6</c:v>
                </c:pt>
                <c:pt idx="81">
                  <c:v>57.1</c:v>
                </c:pt>
                <c:pt idx="82">
                  <c:v>59.3</c:v>
                </c:pt>
                <c:pt idx="83">
                  <c:v>56.2</c:v>
                </c:pt>
                <c:pt idx="84">
                  <c:v>56.7</c:v>
                </c:pt>
                <c:pt idx="85">
                  <c:v>56.9</c:v>
                </c:pt>
                <c:pt idx="86">
                  <c:v>56.5</c:v>
                </c:pt>
                <c:pt idx="87">
                  <c:v>57.8</c:v>
                </c:pt>
                <c:pt idx="88">
                  <c:v>55.7</c:v>
                </c:pt>
                <c:pt idx="89">
                  <c:v>56</c:v>
                </c:pt>
                <c:pt idx="90">
                  <c:v>60.3</c:v>
                </c:pt>
                <c:pt idx="91">
                  <c:v>59</c:v>
                </c:pt>
                <c:pt idx="92">
                  <c:v>56.9</c:v>
                </c:pt>
                <c:pt idx="93">
                  <c:v>59.1</c:v>
                </c:pt>
                <c:pt idx="94">
                  <c:v>55.9</c:v>
                </c:pt>
                <c:pt idx="95">
                  <c:v>55.3</c:v>
                </c:pt>
                <c:pt idx="96">
                  <c:v>53.5</c:v>
                </c:pt>
                <c:pt idx="97">
                  <c:v>54.3</c:v>
                </c:pt>
                <c:pt idx="98">
                  <c:v>54.9</c:v>
                </c:pt>
                <c:pt idx="99">
                  <c:v>55.7</c:v>
                </c:pt>
                <c:pt idx="100">
                  <c:v>53.6</c:v>
                </c:pt>
                <c:pt idx="101">
                  <c:v>56.1</c:v>
                </c:pt>
                <c:pt idx="102">
                  <c:v>54.9</c:v>
                </c:pt>
                <c:pt idx="103">
                  <c:v>51.7</c:v>
                </c:pt>
                <c:pt idx="104">
                  <c:v>56.6</c:v>
                </c:pt>
                <c:pt idx="105">
                  <c:v>54.6</c:v>
                </c:pt>
                <c:pt idx="106">
                  <c:v>56.2</c:v>
                </c:pt>
                <c:pt idx="107">
                  <c:v>56.6</c:v>
                </c:pt>
                <c:pt idx="108">
                  <c:v>56.5</c:v>
                </c:pt>
                <c:pt idx="109">
                  <c:v>57.4</c:v>
                </c:pt>
                <c:pt idx="110">
                  <c:v>55.6</c:v>
                </c:pt>
                <c:pt idx="111">
                  <c:v>57.3</c:v>
                </c:pt>
                <c:pt idx="112">
                  <c:v>57.1</c:v>
                </c:pt>
                <c:pt idx="113">
                  <c:v>57.2</c:v>
                </c:pt>
                <c:pt idx="114">
                  <c:v>54.3</c:v>
                </c:pt>
                <c:pt idx="115">
                  <c:v>55.2</c:v>
                </c:pt>
                <c:pt idx="116">
                  <c:v>59.4</c:v>
                </c:pt>
                <c:pt idx="117">
                  <c:v>59.8</c:v>
                </c:pt>
                <c:pt idx="118">
                  <c:v>57.3</c:v>
                </c:pt>
                <c:pt idx="119">
                  <c:v>56</c:v>
                </c:pt>
                <c:pt idx="120">
                  <c:v>59.9</c:v>
                </c:pt>
                <c:pt idx="121">
                  <c:v>59.5</c:v>
                </c:pt>
                <c:pt idx="122">
                  <c:v>58.8</c:v>
                </c:pt>
                <c:pt idx="123">
                  <c:v>56.8</c:v>
                </c:pt>
                <c:pt idx="124">
                  <c:v>58.6</c:v>
                </c:pt>
                <c:pt idx="125">
                  <c:v>59.1</c:v>
                </c:pt>
                <c:pt idx="126">
                  <c:v>55.7</c:v>
                </c:pt>
                <c:pt idx="127">
                  <c:v>58.8</c:v>
                </c:pt>
                <c:pt idx="128">
                  <c:v>60.8</c:v>
                </c:pt>
                <c:pt idx="129">
                  <c:v>60</c:v>
                </c:pt>
                <c:pt idx="130">
                  <c:v>60.4</c:v>
                </c:pt>
                <c:pt idx="131">
                  <c:v>58</c:v>
                </c:pt>
                <c:pt idx="132">
                  <c:v>56.7</c:v>
                </c:pt>
                <c:pt idx="133">
                  <c:v>59.7</c:v>
                </c:pt>
                <c:pt idx="134">
                  <c:v>56.1</c:v>
                </c:pt>
                <c:pt idx="135">
                  <c:v>55.5</c:v>
                </c:pt>
                <c:pt idx="136">
                  <c:v>56.9</c:v>
                </c:pt>
                <c:pt idx="137">
                  <c:v>55.1</c:v>
                </c:pt>
                <c:pt idx="138">
                  <c:v>53.7</c:v>
                </c:pt>
                <c:pt idx="139">
                  <c:v>56.4</c:v>
                </c:pt>
                <c:pt idx="140">
                  <c:v>52.6</c:v>
                </c:pt>
                <c:pt idx="141">
                  <c:v>54.7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ED-419A-84A9-CC6A932EFF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6584200"/>
        <c:axId val="2136587240"/>
      </c:lineChart>
      <c:catAx>
        <c:axId val="2136584200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6587240"/>
        <c:crosses val="autoZero"/>
        <c:auto val="1"/>
        <c:lblAlgn val="ctr"/>
        <c:lblOffset val="100"/>
        <c:tickLblSkip val="12"/>
        <c:noMultiLvlLbl val="0"/>
      </c:catAx>
      <c:valAx>
        <c:axId val="2136587240"/>
        <c:scaling>
          <c:orientation val="minMax"/>
          <c:min val="3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6584200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2018</c:v>
          </c:tx>
          <c:invertIfNegative val="0"/>
          <c:dLbls>
            <c:dLbl>
              <c:idx val="0"/>
              <c:layout>
                <c:manualLayout>
                  <c:x val="2.7017794235031999E-2"/>
                  <c:y val="-5.0724509249109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19-43B4-B330-ECE1B17643F0}"/>
                </c:ext>
              </c:extLst>
            </c:dLbl>
            <c:dLbl>
              <c:idx val="1"/>
              <c:layout>
                <c:manualLayout>
                  <c:x val="2.1329837553972601E-2"/>
                  <c:y val="-4.1213913393392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19-43B4-B330-ECE1B17643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Sheet3!$G$138:$H$138</c:f>
              <c:strCache>
                <c:ptCount val="2"/>
                <c:pt idx="0">
                  <c:v>U.S.</c:v>
                </c:pt>
                <c:pt idx="1">
                  <c:v>S.C.</c:v>
                </c:pt>
              </c:strCache>
            </c:strRef>
          </c:cat>
          <c:val>
            <c:numRef>
              <c:f>Sheet3!$G$139:$H$139</c:f>
              <c:numCache>
                <c:formatCode>0.0%</c:formatCode>
                <c:ptCount val="2"/>
                <c:pt idx="0">
                  <c:v>1.6339545963059102E-2</c:v>
                </c:pt>
                <c:pt idx="1">
                  <c:v>2.4210845649871301E-2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19-43B4-B330-ECE1B17643F0}"/>
            </c:ext>
          </c:extLst>
        </c:ser>
        <c:ser>
          <c:idx val="1"/>
          <c:order val="1"/>
          <c:tx>
            <c:v>2019</c:v>
          </c:tx>
          <c:invertIfNegative val="0"/>
          <c:dLbls>
            <c:dLbl>
              <c:idx val="0"/>
              <c:layout>
                <c:manualLayout>
                  <c:x val="3.2705750916091299E-2"/>
                  <c:y val="-4.4383945592971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19-43B4-B330-ECE1B17643F0}"/>
                </c:ext>
              </c:extLst>
            </c:dLbl>
            <c:dLbl>
              <c:idx val="1"/>
              <c:layout>
                <c:manualLayout>
                  <c:x val="2.8439783405296799E-2"/>
                  <c:y val="-4.4383945592971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119-43B4-B330-ECE1B17643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Sheet3!$G$138:$H$138</c:f>
              <c:strCache>
                <c:ptCount val="2"/>
                <c:pt idx="0">
                  <c:v>U.S.</c:v>
                </c:pt>
                <c:pt idx="1">
                  <c:v>S.C.</c:v>
                </c:pt>
              </c:strCache>
            </c:strRef>
          </c:cat>
          <c:val>
            <c:numRef>
              <c:f>Sheet3!$G$140:$H$140</c:f>
              <c:numCache>
                <c:formatCode>0.0%</c:formatCode>
                <c:ptCount val="2"/>
                <c:pt idx="0">
                  <c:v>1.4999999999999999E-2</c:v>
                </c:pt>
                <c:pt idx="1">
                  <c:v>1.5828310122635501E-2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119-43B4-B330-ECE1B17643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36683336"/>
        <c:axId val="2136686344"/>
        <c:axId val="0"/>
      </c:bar3DChart>
      <c:catAx>
        <c:axId val="2136683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6686344"/>
        <c:crosses val="autoZero"/>
        <c:auto val="1"/>
        <c:lblAlgn val="ctr"/>
        <c:lblOffset val="100"/>
        <c:noMultiLvlLbl val="0"/>
      </c:catAx>
      <c:valAx>
        <c:axId val="213668634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66833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U.S. Job Openings Rate</c:v>
          </c:tx>
          <c:spPr>
            <a:ln w="88900">
              <a:solidFill>
                <a:srgbClr val="3366FF"/>
              </a:solidFill>
            </a:ln>
          </c:spPr>
          <c:marker>
            <c:symbol val="none"/>
          </c:marker>
          <c:cat>
            <c:numRef>
              <c:f>JobOpenings!$F$13:$F$237</c:f>
              <c:numCache>
                <c:formatCode>General</c:formatCode>
                <c:ptCount val="225"/>
                <c:pt idx="0">
                  <c:v>2001</c:v>
                </c:pt>
                <c:pt idx="12">
                  <c:v>2002</c:v>
                </c:pt>
                <c:pt idx="24">
                  <c:v>2003</c:v>
                </c:pt>
                <c:pt idx="36">
                  <c:v>2004</c:v>
                </c:pt>
                <c:pt idx="48">
                  <c:v>2005</c:v>
                </c:pt>
                <c:pt idx="60">
                  <c:v>2006</c:v>
                </c:pt>
                <c:pt idx="72">
                  <c:v>2007</c:v>
                </c:pt>
                <c:pt idx="84">
                  <c:v>2008</c:v>
                </c:pt>
                <c:pt idx="96">
                  <c:v>2009</c:v>
                </c:pt>
                <c:pt idx="108">
                  <c:v>2010</c:v>
                </c:pt>
                <c:pt idx="120">
                  <c:v>2011</c:v>
                </c:pt>
                <c:pt idx="132">
                  <c:v>2012</c:v>
                </c:pt>
                <c:pt idx="144">
                  <c:v>2013</c:v>
                </c:pt>
                <c:pt idx="156">
                  <c:v>2014</c:v>
                </c:pt>
                <c:pt idx="168">
                  <c:v>2015</c:v>
                </c:pt>
                <c:pt idx="180">
                  <c:v>2016</c:v>
                </c:pt>
                <c:pt idx="192">
                  <c:v>2017</c:v>
                </c:pt>
                <c:pt idx="204">
                  <c:v>2018</c:v>
                </c:pt>
                <c:pt idx="216">
                  <c:v>2019</c:v>
                </c:pt>
              </c:numCache>
            </c:numRef>
          </c:cat>
          <c:val>
            <c:numRef>
              <c:f>JobOpenings!$D$13:$D$237</c:f>
              <c:numCache>
                <c:formatCode>0.0%</c:formatCode>
                <c:ptCount val="225"/>
                <c:pt idx="0">
                  <c:v>3.9E-2</c:v>
                </c:pt>
                <c:pt idx="1">
                  <c:v>3.5999999999999997E-2</c:v>
                </c:pt>
                <c:pt idx="2">
                  <c:v>3.4000000000000002E-2</c:v>
                </c:pt>
                <c:pt idx="3">
                  <c:v>3.5000000000000003E-2</c:v>
                </c:pt>
                <c:pt idx="4">
                  <c:v>3.3000000000000002E-2</c:v>
                </c:pt>
                <c:pt idx="5">
                  <c:v>3.2000000000000001E-2</c:v>
                </c:pt>
                <c:pt idx="6">
                  <c:v>3.3000000000000002E-2</c:v>
                </c:pt>
                <c:pt idx="7">
                  <c:v>0.03</c:v>
                </c:pt>
                <c:pt idx="8">
                  <c:v>0.03</c:v>
                </c:pt>
                <c:pt idx="9">
                  <c:v>2.8000000000000001E-2</c:v>
                </c:pt>
                <c:pt idx="10">
                  <c:v>2.7E-2</c:v>
                </c:pt>
                <c:pt idx="11">
                  <c:v>2.5999999999999999E-2</c:v>
                </c:pt>
                <c:pt idx="12">
                  <c:v>2.8000000000000001E-2</c:v>
                </c:pt>
                <c:pt idx="13">
                  <c:v>2.5000000000000001E-2</c:v>
                </c:pt>
                <c:pt idx="14">
                  <c:v>2.7E-2</c:v>
                </c:pt>
                <c:pt idx="15">
                  <c:v>2.7E-2</c:v>
                </c:pt>
                <c:pt idx="16">
                  <c:v>2.5999999999999999E-2</c:v>
                </c:pt>
                <c:pt idx="17">
                  <c:v>2.5000000000000001E-2</c:v>
                </c:pt>
                <c:pt idx="18">
                  <c:v>2.5999999999999999E-2</c:v>
                </c:pt>
                <c:pt idx="19">
                  <c:v>2.5999999999999999E-2</c:v>
                </c:pt>
                <c:pt idx="20">
                  <c:v>2.5000000000000001E-2</c:v>
                </c:pt>
                <c:pt idx="21">
                  <c:v>2.5999999999999999E-2</c:v>
                </c:pt>
                <c:pt idx="22">
                  <c:v>2.5000000000000001E-2</c:v>
                </c:pt>
                <c:pt idx="23">
                  <c:v>2.3E-2</c:v>
                </c:pt>
                <c:pt idx="24">
                  <c:v>2.5999999999999999E-2</c:v>
                </c:pt>
                <c:pt idx="25">
                  <c:v>2.4E-2</c:v>
                </c:pt>
                <c:pt idx="26">
                  <c:v>2.3E-2</c:v>
                </c:pt>
                <c:pt idx="27">
                  <c:v>2.4E-2</c:v>
                </c:pt>
                <c:pt idx="28">
                  <c:v>2.5000000000000001E-2</c:v>
                </c:pt>
                <c:pt idx="29">
                  <c:v>2.5000000000000001E-2</c:v>
                </c:pt>
                <c:pt idx="30">
                  <c:v>2.3E-2</c:v>
                </c:pt>
                <c:pt idx="31">
                  <c:v>2.4E-2</c:v>
                </c:pt>
                <c:pt idx="32">
                  <c:v>2.3E-2</c:v>
                </c:pt>
                <c:pt idx="33">
                  <c:v>2.5000000000000001E-2</c:v>
                </c:pt>
                <c:pt idx="34">
                  <c:v>2.4E-2</c:v>
                </c:pt>
                <c:pt idx="35">
                  <c:v>2.5000000000000001E-2</c:v>
                </c:pt>
                <c:pt idx="36">
                  <c:v>2.5999999999999999E-2</c:v>
                </c:pt>
                <c:pt idx="37">
                  <c:v>2.5999999999999999E-2</c:v>
                </c:pt>
                <c:pt idx="38">
                  <c:v>2.5999999999999999E-2</c:v>
                </c:pt>
                <c:pt idx="39">
                  <c:v>2.7E-2</c:v>
                </c:pt>
                <c:pt idx="40">
                  <c:v>2.8000000000000001E-2</c:v>
                </c:pt>
                <c:pt idx="41">
                  <c:v>2.5000000000000001E-2</c:v>
                </c:pt>
                <c:pt idx="42">
                  <c:v>2.9000000000000001E-2</c:v>
                </c:pt>
                <c:pt idx="43">
                  <c:v>2.5999999999999999E-2</c:v>
                </c:pt>
                <c:pt idx="44">
                  <c:v>2.8000000000000001E-2</c:v>
                </c:pt>
                <c:pt idx="45">
                  <c:v>2.9000000000000001E-2</c:v>
                </c:pt>
                <c:pt idx="46">
                  <c:v>2.5000000000000001E-2</c:v>
                </c:pt>
                <c:pt idx="47">
                  <c:v>2.9000000000000001E-2</c:v>
                </c:pt>
                <c:pt idx="48">
                  <c:v>2.8000000000000001E-2</c:v>
                </c:pt>
                <c:pt idx="49">
                  <c:v>2.8000000000000001E-2</c:v>
                </c:pt>
                <c:pt idx="50">
                  <c:v>2.9000000000000001E-2</c:v>
                </c:pt>
                <c:pt idx="51">
                  <c:v>3.1E-2</c:v>
                </c:pt>
                <c:pt idx="52">
                  <c:v>2.8000000000000001E-2</c:v>
                </c:pt>
                <c:pt idx="53">
                  <c:v>0.03</c:v>
                </c:pt>
                <c:pt idx="54">
                  <c:v>3.1E-2</c:v>
                </c:pt>
                <c:pt idx="55">
                  <c:v>0.03</c:v>
                </c:pt>
                <c:pt idx="56">
                  <c:v>3.1E-2</c:v>
                </c:pt>
                <c:pt idx="57">
                  <c:v>0.03</c:v>
                </c:pt>
                <c:pt idx="58">
                  <c:v>0.03</c:v>
                </c:pt>
                <c:pt idx="59">
                  <c:v>0.03</c:v>
                </c:pt>
                <c:pt idx="60">
                  <c:v>3.1E-2</c:v>
                </c:pt>
                <c:pt idx="61">
                  <c:v>0.03</c:v>
                </c:pt>
                <c:pt idx="62">
                  <c:v>3.3000000000000002E-2</c:v>
                </c:pt>
                <c:pt idx="63">
                  <c:v>3.5000000000000003E-2</c:v>
                </c:pt>
                <c:pt idx="64">
                  <c:v>3.2000000000000001E-2</c:v>
                </c:pt>
                <c:pt idx="65">
                  <c:v>3.3000000000000002E-2</c:v>
                </c:pt>
                <c:pt idx="66">
                  <c:v>3.2000000000000001E-2</c:v>
                </c:pt>
                <c:pt idx="67">
                  <c:v>3.3000000000000002E-2</c:v>
                </c:pt>
                <c:pt idx="68">
                  <c:v>3.4000000000000002E-2</c:v>
                </c:pt>
                <c:pt idx="69">
                  <c:v>3.3000000000000002E-2</c:v>
                </c:pt>
                <c:pt idx="70">
                  <c:v>3.2000000000000001E-2</c:v>
                </c:pt>
                <c:pt idx="71">
                  <c:v>3.2000000000000001E-2</c:v>
                </c:pt>
                <c:pt idx="72">
                  <c:v>3.3000000000000002E-2</c:v>
                </c:pt>
                <c:pt idx="73">
                  <c:v>3.2000000000000001E-2</c:v>
                </c:pt>
                <c:pt idx="74">
                  <c:v>3.5000000000000003E-2</c:v>
                </c:pt>
                <c:pt idx="75">
                  <c:v>3.4000000000000002E-2</c:v>
                </c:pt>
                <c:pt idx="76">
                  <c:v>3.3000000000000002E-2</c:v>
                </c:pt>
                <c:pt idx="77">
                  <c:v>3.4000000000000002E-2</c:v>
                </c:pt>
                <c:pt idx="78">
                  <c:v>3.3000000000000002E-2</c:v>
                </c:pt>
                <c:pt idx="79">
                  <c:v>3.2000000000000001E-2</c:v>
                </c:pt>
                <c:pt idx="80">
                  <c:v>3.3000000000000002E-2</c:v>
                </c:pt>
                <c:pt idx="81">
                  <c:v>3.3000000000000002E-2</c:v>
                </c:pt>
                <c:pt idx="82">
                  <c:v>3.2000000000000001E-2</c:v>
                </c:pt>
                <c:pt idx="83">
                  <c:v>3.1E-2</c:v>
                </c:pt>
                <c:pt idx="84">
                  <c:v>3.2000000000000001E-2</c:v>
                </c:pt>
                <c:pt idx="85">
                  <c:v>0.03</c:v>
                </c:pt>
                <c:pt idx="86">
                  <c:v>0.03</c:v>
                </c:pt>
                <c:pt idx="87">
                  <c:v>2.9000000000000001E-2</c:v>
                </c:pt>
                <c:pt idx="88">
                  <c:v>0.03</c:v>
                </c:pt>
                <c:pt idx="89">
                  <c:v>2.7E-2</c:v>
                </c:pt>
                <c:pt idx="90">
                  <c:v>2.7E-2</c:v>
                </c:pt>
                <c:pt idx="91">
                  <c:v>2.5999999999999999E-2</c:v>
                </c:pt>
                <c:pt idx="92">
                  <c:v>2.3E-2</c:v>
                </c:pt>
                <c:pt idx="93">
                  <c:v>2.4E-2</c:v>
                </c:pt>
                <c:pt idx="94">
                  <c:v>2.3E-2</c:v>
                </c:pt>
                <c:pt idx="95">
                  <c:v>2.1999999999999999E-2</c:v>
                </c:pt>
                <c:pt idx="96">
                  <c:v>0.02</c:v>
                </c:pt>
                <c:pt idx="97">
                  <c:v>2.1000000000000001E-2</c:v>
                </c:pt>
                <c:pt idx="98">
                  <c:v>1.9E-2</c:v>
                </c:pt>
                <c:pt idx="99">
                  <c:v>1.7000000000000001E-2</c:v>
                </c:pt>
                <c:pt idx="100">
                  <c:v>1.9E-2</c:v>
                </c:pt>
                <c:pt idx="101">
                  <c:v>1.9E-2</c:v>
                </c:pt>
                <c:pt idx="102">
                  <c:v>1.7000000000000001E-2</c:v>
                </c:pt>
                <c:pt idx="103">
                  <c:v>1.7999999999999999E-2</c:v>
                </c:pt>
                <c:pt idx="104">
                  <c:v>1.9E-2</c:v>
                </c:pt>
                <c:pt idx="105">
                  <c:v>1.7999999999999999E-2</c:v>
                </c:pt>
                <c:pt idx="106">
                  <c:v>1.7999999999999999E-2</c:v>
                </c:pt>
                <c:pt idx="107">
                  <c:v>1.9E-2</c:v>
                </c:pt>
                <c:pt idx="108">
                  <c:v>2.1000000000000001E-2</c:v>
                </c:pt>
                <c:pt idx="109">
                  <c:v>0.02</c:v>
                </c:pt>
                <c:pt idx="110">
                  <c:v>0.02</c:v>
                </c:pt>
                <c:pt idx="111">
                  <c:v>2.4E-2</c:v>
                </c:pt>
                <c:pt idx="112">
                  <c:v>2.3E-2</c:v>
                </c:pt>
                <c:pt idx="113">
                  <c:v>2.1000000000000001E-2</c:v>
                </c:pt>
                <c:pt idx="114">
                  <c:v>2.3E-2</c:v>
                </c:pt>
                <c:pt idx="115">
                  <c:v>2.3E-2</c:v>
                </c:pt>
                <c:pt idx="116">
                  <c:v>2.1999999999999999E-2</c:v>
                </c:pt>
                <c:pt idx="117">
                  <c:v>2.4E-2</c:v>
                </c:pt>
                <c:pt idx="118">
                  <c:v>2.3E-2</c:v>
                </c:pt>
                <c:pt idx="119">
                  <c:v>2.1999999999999999E-2</c:v>
                </c:pt>
                <c:pt idx="120">
                  <c:v>2.3E-2</c:v>
                </c:pt>
                <c:pt idx="121">
                  <c:v>2.4E-2</c:v>
                </c:pt>
                <c:pt idx="122">
                  <c:v>2.4E-2</c:v>
                </c:pt>
                <c:pt idx="123">
                  <c:v>2.5000000000000001E-2</c:v>
                </c:pt>
                <c:pt idx="124">
                  <c:v>2.4E-2</c:v>
                </c:pt>
                <c:pt idx="125">
                  <c:v>2.5999999999999999E-2</c:v>
                </c:pt>
                <c:pt idx="126">
                  <c:v>2.7E-2</c:v>
                </c:pt>
                <c:pt idx="127">
                  <c:v>2.5000000000000001E-2</c:v>
                </c:pt>
                <c:pt idx="128">
                  <c:v>2.8000000000000001E-2</c:v>
                </c:pt>
                <c:pt idx="129">
                  <c:v>2.7E-2</c:v>
                </c:pt>
                <c:pt idx="130">
                  <c:v>2.5999999999999999E-2</c:v>
                </c:pt>
                <c:pt idx="131">
                  <c:v>2.7E-2</c:v>
                </c:pt>
                <c:pt idx="132">
                  <c:v>2.8000000000000001E-2</c:v>
                </c:pt>
                <c:pt idx="133">
                  <c:v>2.5999999999999999E-2</c:v>
                </c:pt>
                <c:pt idx="134">
                  <c:v>2.9000000000000001E-2</c:v>
                </c:pt>
                <c:pt idx="135">
                  <c:v>2.8000000000000001E-2</c:v>
                </c:pt>
                <c:pt idx="136">
                  <c:v>2.8000000000000001E-2</c:v>
                </c:pt>
                <c:pt idx="137">
                  <c:v>2.8000000000000001E-2</c:v>
                </c:pt>
                <c:pt idx="138">
                  <c:v>2.7E-2</c:v>
                </c:pt>
                <c:pt idx="139">
                  <c:v>2.8000000000000001E-2</c:v>
                </c:pt>
                <c:pt idx="140">
                  <c:v>2.8000000000000001E-2</c:v>
                </c:pt>
                <c:pt idx="141">
                  <c:v>2.7E-2</c:v>
                </c:pt>
                <c:pt idx="142">
                  <c:v>2.7E-2</c:v>
                </c:pt>
                <c:pt idx="143">
                  <c:v>2.8000000000000001E-2</c:v>
                </c:pt>
                <c:pt idx="144">
                  <c:v>2.8000000000000001E-2</c:v>
                </c:pt>
                <c:pt idx="145">
                  <c:v>2.9000000000000001E-2</c:v>
                </c:pt>
                <c:pt idx="146">
                  <c:v>2.9000000000000001E-2</c:v>
                </c:pt>
                <c:pt idx="147">
                  <c:v>2.9000000000000001E-2</c:v>
                </c:pt>
                <c:pt idx="148">
                  <c:v>0.03</c:v>
                </c:pt>
                <c:pt idx="149">
                  <c:v>0.03</c:v>
                </c:pt>
                <c:pt idx="150">
                  <c:v>2.8000000000000001E-2</c:v>
                </c:pt>
                <c:pt idx="151">
                  <c:v>2.9000000000000001E-2</c:v>
                </c:pt>
                <c:pt idx="152">
                  <c:v>2.9000000000000001E-2</c:v>
                </c:pt>
                <c:pt idx="153">
                  <c:v>0.03</c:v>
                </c:pt>
                <c:pt idx="154">
                  <c:v>2.8000000000000001E-2</c:v>
                </c:pt>
                <c:pt idx="155">
                  <c:v>2.8000000000000001E-2</c:v>
                </c:pt>
                <c:pt idx="156">
                  <c:v>2.9000000000000001E-2</c:v>
                </c:pt>
                <c:pt idx="157">
                  <c:v>3.1E-2</c:v>
                </c:pt>
                <c:pt idx="158">
                  <c:v>3.1E-2</c:v>
                </c:pt>
                <c:pt idx="159">
                  <c:v>3.3000000000000002E-2</c:v>
                </c:pt>
                <c:pt idx="160">
                  <c:v>3.3000000000000002E-2</c:v>
                </c:pt>
                <c:pt idx="161">
                  <c:v>3.5000000000000003E-2</c:v>
                </c:pt>
                <c:pt idx="162">
                  <c:v>3.4000000000000002E-2</c:v>
                </c:pt>
                <c:pt idx="163">
                  <c:v>3.6999999999999998E-2</c:v>
                </c:pt>
                <c:pt idx="164">
                  <c:v>3.4000000000000002E-2</c:v>
                </c:pt>
                <c:pt idx="165">
                  <c:v>3.5000000000000003E-2</c:v>
                </c:pt>
                <c:pt idx="166">
                  <c:v>3.3000000000000002E-2</c:v>
                </c:pt>
                <c:pt idx="167">
                  <c:v>3.4000000000000002E-2</c:v>
                </c:pt>
                <c:pt idx="168">
                  <c:v>3.6999999999999998E-2</c:v>
                </c:pt>
                <c:pt idx="169">
                  <c:v>3.6999999999999998E-2</c:v>
                </c:pt>
                <c:pt idx="170">
                  <c:v>3.5999999999999997E-2</c:v>
                </c:pt>
                <c:pt idx="171">
                  <c:v>3.9E-2</c:v>
                </c:pt>
                <c:pt idx="172">
                  <c:v>3.7999999999999999E-2</c:v>
                </c:pt>
                <c:pt idx="173">
                  <c:v>3.5999999999999997E-2</c:v>
                </c:pt>
                <c:pt idx="174">
                  <c:v>4.1000000000000002E-2</c:v>
                </c:pt>
                <c:pt idx="175">
                  <c:v>3.6999999999999998E-2</c:v>
                </c:pt>
                <c:pt idx="176">
                  <c:v>3.6999999999999998E-2</c:v>
                </c:pt>
                <c:pt idx="177">
                  <c:v>3.9E-2</c:v>
                </c:pt>
                <c:pt idx="178">
                  <c:v>3.6999999999999998E-2</c:v>
                </c:pt>
                <c:pt idx="179">
                  <c:v>3.7999999999999999E-2</c:v>
                </c:pt>
                <c:pt idx="180">
                  <c:v>0.04</c:v>
                </c:pt>
                <c:pt idx="181">
                  <c:v>3.9E-2</c:v>
                </c:pt>
                <c:pt idx="182">
                  <c:v>4.1000000000000002E-2</c:v>
                </c:pt>
                <c:pt idx="183">
                  <c:v>3.9E-2</c:v>
                </c:pt>
                <c:pt idx="184">
                  <c:v>3.9E-2</c:v>
                </c:pt>
                <c:pt idx="185">
                  <c:v>3.9E-2</c:v>
                </c:pt>
                <c:pt idx="186">
                  <c:v>0.04</c:v>
                </c:pt>
                <c:pt idx="187">
                  <c:v>3.7999999999999999E-2</c:v>
                </c:pt>
                <c:pt idx="188">
                  <c:v>3.9E-2</c:v>
                </c:pt>
                <c:pt idx="189">
                  <c:v>3.6999999999999998E-2</c:v>
                </c:pt>
                <c:pt idx="190">
                  <c:v>3.9E-2</c:v>
                </c:pt>
                <c:pt idx="191">
                  <c:v>3.9E-2</c:v>
                </c:pt>
                <c:pt idx="192">
                  <c:v>3.6999999999999998E-2</c:v>
                </c:pt>
                <c:pt idx="193">
                  <c:v>3.9E-2</c:v>
                </c:pt>
                <c:pt idx="194">
                  <c:v>3.9E-2</c:v>
                </c:pt>
                <c:pt idx="195">
                  <c:v>0.04</c:v>
                </c:pt>
                <c:pt idx="196">
                  <c:v>3.7999999999999999E-2</c:v>
                </c:pt>
                <c:pt idx="197">
                  <c:v>4.2000000000000003E-2</c:v>
                </c:pt>
                <c:pt idx="198">
                  <c:v>4.1000000000000002E-2</c:v>
                </c:pt>
                <c:pt idx="199">
                  <c:v>4.1000000000000002E-2</c:v>
                </c:pt>
                <c:pt idx="200">
                  <c:v>4.1000000000000002E-2</c:v>
                </c:pt>
                <c:pt idx="201">
                  <c:v>4.2000000000000003E-2</c:v>
                </c:pt>
                <c:pt idx="202">
                  <c:v>0.04</c:v>
                </c:pt>
                <c:pt idx="203">
                  <c:v>0.04</c:v>
                </c:pt>
                <c:pt idx="204">
                  <c:v>4.2999999999999997E-2</c:v>
                </c:pt>
                <c:pt idx="205">
                  <c:v>4.2000000000000003E-2</c:v>
                </c:pt>
                <c:pt idx="206">
                  <c:v>4.3999999999999997E-2</c:v>
                </c:pt>
                <c:pt idx="207">
                  <c:v>4.5999999999999999E-2</c:v>
                </c:pt>
                <c:pt idx="208">
                  <c:v>4.5999999999999999E-2</c:v>
                </c:pt>
                <c:pt idx="209">
                  <c:v>4.7E-2</c:v>
                </c:pt>
                <c:pt idx="210">
                  <c:v>4.8000000000000001E-2</c:v>
                </c:pt>
                <c:pt idx="211">
                  <c:v>4.7E-2</c:v>
                </c:pt>
                <c:pt idx="212">
                  <c:v>4.7E-2</c:v>
                </c:pt>
                <c:pt idx="213">
                  <c:v>4.8000000000000001E-2</c:v>
                </c:pt>
                <c:pt idx="214">
                  <c:v>4.8000000000000001E-2</c:v>
                </c:pt>
                <c:pt idx="215">
                  <c:v>4.7E-2</c:v>
                </c:pt>
                <c:pt idx="216">
                  <c:v>4.8000000000000001E-2</c:v>
                </c:pt>
                <c:pt idx="217">
                  <c:v>4.4999999999999998E-2</c:v>
                </c:pt>
                <c:pt idx="218">
                  <c:v>4.7E-2</c:v>
                </c:pt>
                <c:pt idx="219">
                  <c:v>4.7E-2</c:v>
                </c:pt>
                <c:pt idx="220">
                  <c:v>4.7E-2</c:v>
                </c:pt>
                <c:pt idx="221">
                  <c:v>4.5999999999999999E-2</c:v>
                </c:pt>
                <c:pt idx="222">
                  <c:v>4.4999999999999998E-2</c:v>
                </c:pt>
                <c:pt idx="223">
                  <c:v>4.5999999999999999E-2</c:v>
                </c:pt>
                <c:pt idx="224">
                  <c:v>4.3999999999999997E-2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FC-4C75-B0F8-A5D03B52820F}"/>
            </c:ext>
          </c:extLst>
        </c:ser>
        <c:ser>
          <c:idx val="1"/>
          <c:order val="1"/>
          <c:tx>
            <c:v>U.S. Unemployment Rate</c:v>
          </c:tx>
          <c:spPr>
            <a:ln w="88900">
              <a:solidFill>
                <a:srgbClr val="800000"/>
              </a:solidFill>
            </a:ln>
          </c:spPr>
          <c:marker>
            <c:symbol val="none"/>
          </c:marker>
          <c:cat>
            <c:numRef>
              <c:f>JobOpenings!$F$13:$F$237</c:f>
              <c:numCache>
                <c:formatCode>General</c:formatCode>
                <c:ptCount val="225"/>
                <c:pt idx="0">
                  <c:v>2001</c:v>
                </c:pt>
                <c:pt idx="12">
                  <c:v>2002</c:v>
                </c:pt>
                <c:pt idx="24">
                  <c:v>2003</c:v>
                </c:pt>
                <c:pt idx="36">
                  <c:v>2004</c:v>
                </c:pt>
                <c:pt idx="48">
                  <c:v>2005</c:v>
                </c:pt>
                <c:pt idx="60">
                  <c:v>2006</c:v>
                </c:pt>
                <c:pt idx="72">
                  <c:v>2007</c:v>
                </c:pt>
                <c:pt idx="84">
                  <c:v>2008</c:v>
                </c:pt>
                <c:pt idx="96">
                  <c:v>2009</c:v>
                </c:pt>
                <c:pt idx="108">
                  <c:v>2010</c:v>
                </c:pt>
                <c:pt idx="120">
                  <c:v>2011</c:v>
                </c:pt>
                <c:pt idx="132">
                  <c:v>2012</c:v>
                </c:pt>
                <c:pt idx="144">
                  <c:v>2013</c:v>
                </c:pt>
                <c:pt idx="156">
                  <c:v>2014</c:v>
                </c:pt>
                <c:pt idx="168">
                  <c:v>2015</c:v>
                </c:pt>
                <c:pt idx="180">
                  <c:v>2016</c:v>
                </c:pt>
                <c:pt idx="192">
                  <c:v>2017</c:v>
                </c:pt>
                <c:pt idx="204">
                  <c:v>2018</c:v>
                </c:pt>
                <c:pt idx="216">
                  <c:v>2019</c:v>
                </c:pt>
              </c:numCache>
            </c:numRef>
          </c:cat>
          <c:val>
            <c:numRef>
              <c:f>JobOpenings!$E$13:$E$237</c:f>
              <c:numCache>
                <c:formatCode>0.0%</c:formatCode>
                <c:ptCount val="225"/>
                <c:pt idx="0">
                  <c:v>4.2000000000000003E-2</c:v>
                </c:pt>
                <c:pt idx="1">
                  <c:v>4.2000000000000003E-2</c:v>
                </c:pt>
                <c:pt idx="2">
                  <c:v>4.2999999999999997E-2</c:v>
                </c:pt>
                <c:pt idx="3">
                  <c:v>4.3999999999999997E-2</c:v>
                </c:pt>
                <c:pt idx="4">
                  <c:v>4.2999999999999997E-2</c:v>
                </c:pt>
                <c:pt idx="5">
                  <c:v>4.4999999999999998E-2</c:v>
                </c:pt>
                <c:pt idx="6">
                  <c:v>4.5999999999999999E-2</c:v>
                </c:pt>
                <c:pt idx="7">
                  <c:v>4.9000000000000002E-2</c:v>
                </c:pt>
                <c:pt idx="8">
                  <c:v>0.05</c:v>
                </c:pt>
                <c:pt idx="9">
                  <c:v>5.2999999999999999E-2</c:v>
                </c:pt>
                <c:pt idx="10">
                  <c:v>5.5E-2</c:v>
                </c:pt>
                <c:pt idx="11">
                  <c:v>5.7000000000000002E-2</c:v>
                </c:pt>
                <c:pt idx="12">
                  <c:v>5.7000000000000002E-2</c:v>
                </c:pt>
                <c:pt idx="13">
                  <c:v>5.7000000000000002E-2</c:v>
                </c:pt>
                <c:pt idx="14">
                  <c:v>5.7000000000000002E-2</c:v>
                </c:pt>
                <c:pt idx="15">
                  <c:v>5.8999999999999997E-2</c:v>
                </c:pt>
                <c:pt idx="16">
                  <c:v>5.8000000000000003E-2</c:v>
                </c:pt>
                <c:pt idx="17">
                  <c:v>5.8000000000000003E-2</c:v>
                </c:pt>
                <c:pt idx="18">
                  <c:v>5.8000000000000003E-2</c:v>
                </c:pt>
                <c:pt idx="19">
                  <c:v>5.7000000000000002E-2</c:v>
                </c:pt>
                <c:pt idx="20">
                  <c:v>5.7000000000000002E-2</c:v>
                </c:pt>
                <c:pt idx="21">
                  <c:v>5.7000000000000002E-2</c:v>
                </c:pt>
                <c:pt idx="22">
                  <c:v>5.8999999999999997E-2</c:v>
                </c:pt>
                <c:pt idx="23">
                  <c:v>0.06</c:v>
                </c:pt>
                <c:pt idx="24">
                  <c:v>5.8000000000000003E-2</c:v>
                </c:pt>
                <c:pt idx="25">
                  <c:v>5.8999999999999997E-2</c:v>
                </c:pt>
                <c:pt idx="26">
                  <c:v>5.8999999999999997E-2</c:v>
                </c:pt>
                <c:pt idx="27">
                  <c:v>0.06</c:v>
                </c:pt>
                <c:pt idx="28">
                  <c:v>6.0999999999999999E-2</c:v>
                </c:pt>
                <c:pt idx="29">
                  <c:v>6.3E-2</c:v>
                </c:pt>
                <c:pt idx="30">
                  <c:v>6.2E-2</c:v>
                </c:pt>
                <c:pt idx="31">
                  <c:v>6.0999999999999999E-2</c:v>
                </c:pt>
                <c:pt idx="32">
                  <c:v>6.0999999999999999E-2</c:v>
                </c:pt>
                <c:pt idx="33">
                  <c:v>0.06</c:v>
                </c:pt>
                <c:pt idx="34">
                  <c:v>5.8000000000000003E-2</c:v>
                </c:pt>
                <c:pt idx="35">
                  <c:v>5.7000000000000002E-2</c:v>
                </c:pt>
                <c:pt idx="36">
                  <c:v>5.7000000000000002E-2</c:v>
                </c:pt>
                <c:pt idx="37">
                  <c:v>5.6000000000000001E-2</c:v>
                </c:pt>
                <c:pt idx="38">
                  <c:v>5.8000000000000003E-2</c:v>
                </c:pt>
                <c:pt idx="39">
                  <c:v>5.6000000000000001E-2</c:v>
                </c:pt>
                <c:pt idx="40">
                  <c:v>5.6000000000000001E-2</c:v>
                </c:pt>
                <c:pt idx="41">
                  <c:v>5.6000000000000001E-2</c:v>
                </c:pt>
                <c:pt idx="42">
                  <c:v>5.5E-2</c:v>
                </c:pt>
                <c:pt idx="43">
                  <c:v>5.3999999999999999E-2</c:v>
                </c:pt>
                <c:pt idx="44">
                  <c:v>5.3999999999999999E-2</c:v>
                </c:pt>
                <c:pt idx="45">
                  <c:v>5.5E-2</c:v>
                </c:pt>
                <c:pt idx="46">
                  <c:v>5.3999999999999999E-2</c:v>
                </c:pt>
                <c:pt idx="47">
                  <c:v>5.3999999999999999E-2</c:v>
                </c:pt>
                <c:pt idx="48">
                  <c:v>5.2999999999999999E-2</c:v>
                </c:pt>
                <c:pt idx="49">
                  <c:v>5.3999999999999999E-2</c:v>
                </c:pt>
                <c:pt idx="50">
                  <c:v>5.1999999999999998E-2</c:v>
                </c:pt>
                <c:pt idx="51">
                  <c:v>5.1999999999999998E-2</c:v>
                </c:pt>
                <c:pt idx="52">
                  <c:v>5.0999999999999997E-2</c:v>
                </c:pt>
                <c:pt idx="53">
                  <c:v>0.05</c:v>
                </c:pt>
                <c:pt idx="54">
                  <c:v>0.05</c:v>
                </c:pt>
                <c:pt idx="55">
                  <c:v>4.9000000000000002E-2</c:v>
                </c:pt>
                <c:pt idx="56">
                  <c:v>0.05</c:v>
                </c:pt>
                <c:pt idx="57">
                  <c:v>0.05</c:v>
                </c:pt>
                <c:pt idx="58">
                  <c:v>0.05</c:v>
                </c:pt>
                <c:pt idx="59">
                  <c:v>4.9000000000000002E-2</c:v>
                </c:pt>
                <c:pt idx="60">
                  <c:v>4.7E-2</c:v>
                </c:pt>
                <c:pt idx="61">
                  <c:v>4.8000000000000001E-2</c:v>
                </c:pt>
                <c:pt idx="62">
                  <c:v>4.7E-2</c:v>
                </c:pt>
                <c:pt idx="63">
                  <c:v>4.7E-2</c:v>
                </c:pt>
                <c:pt idx="64">
                  <c:v>4.5999999999999999E-2</c:v>
                </c:pt>
                <c:pt idx="65">
                  <c:v>4.5999999999999999E-2</c:v>
                </c:pt>
                <c:pt idx="66">
                  <c:v>4.7E-2</c:v>
                </c:pt>
                <c:pt idx="67">
                  <c:v>4.7E-2</c:v>
                </c:pt>
                <c:pt idx="68">
                  <c:v>4.4999999999999998E-2</c:v>
                </c:pt>
                <c:pt idx="69">
                  <c:v>4.3999999999999997E-2</c:v>
                </c:pt>
                <c:pt idx="70">
                  <c:v>4.4999999999999998E-2</c:v>
                </c:pt>
                <c:pt idx="71">
                  <c:v>4.3999999999999997E-2</c:v>
                </c:pt>
                <c:pt idx="72">
                  <c:v>4.5999999999999999E-2</c:v>
                </c:pt>
                <c:pt idx="73">
                  <c:v>4.4999999999999998E-2</c:v>
                </c:pt>
                <c:pt idx="74">
                  <c:v>4.3999999999999997E-2</c:v>
                </c:pt>
                <c:pt idx="75">
                  <c:v>4.4999999999999998E-2</c:v>
                </c:pt>
                <c:pt idx="76">
                  <c:v>4.3999999999999997E-2</c:v>
                </c:pt>
                <c:pt idx="77">
                  <c:v>4.5999999999999999E-2</c:v>
                </c:pt>
                <c:pt idx="78">
                  <c:v>4.7E-2</c:v>
                </c:pt>
                <c:pt idx="79">
                  <c:v>4.5999999999999999E-2</c:v>
                </c:pt>
                <c:pt idx="80">
                  <c:v>4.7E-2</c:v>
                </c:pt>
                <c:pt idx="81">
                  <c:v>4.7E-2</c:v>
                </c:pt>
                <c:pt idx="82">
                  <c:v>4.7E-2</c:v>
                </c:pt>
                <c:pt idx="83">
                  <c:v>0.05</c:v>
                </c:pt>
                <c:pt idx="84">
                  <c:v>0.05</c:v>
                </c:pt>
                <c:pt idx="85">
                  <c:v>4.9000000000000002E-2</c:v>
                </c:pt>
                <c:pt idx="86">
                  <c:v>5.0999999999999997E-2</c:v>
                </c:pt>
                <c:pt idx="87">
                  <c:v>0.05</c:v>
                </c:pt>
                <c:pt idx="88">
                  <c:v>5.3999999999999999E-2</c:v>
                </c:pt>
                <c:pt idx="89">
                  <c:v>5.6000000000000001E-2</c:v>
                </c:pt>
                <c:pt idx="90">
                  <c:v>5.8000000000000003E-2</c:v>
                </c:pt>
                <c:pt idx="91">
                  <c:v>6.0999999999999999E-2</c:v>
                </c:pt>
                <c:pt idx="92">
                  <c:v>6.0999999999999999E-2</c:v>
                </c:pt>
                <c:pt idx="93">
                  <c:v>6.5000000000000002E-2</c:v>
                </c:pt>
                <c:pt idx="94">
                  <c:v>6.8000000000000005E-2</c:v>
                </c:pt>
                <c:pt idx="95">
                  <c:v>7.2999999999999995E-2</c:v>
                </c:pt>
                <c:pt idx="96">
                  <c:v>7.8E-2</c:v>
                </c:pt>
                <c:pt idx="97">
                  <c:v>8.3000000000000004E-2</c:v>
                </c:pt>
                <c:pt idx="98">
                  <c:v>8.6999999999999994E-2</c:v>
                </c:pt>
                <c:pt idx="99">
                  <c:v>0.09</c:v>
                </c:pt>
                <c:pt idx="100">
                  <c:v>9.4E-2</c:v>
                </c:pt>
                <c:pt idx="101">
                  <c:v>9.5000000000000001E-2</c:v>
                </c:pt>
                <c:pt idx="102">
                  <c:v>9.5000000000000001E-2</c:v>
                </c:pt>
                <c:pt idx="103">
                  <c:v>9.6000000000000002E-2</c:v>
                </c:pt>
                <c:pt idx="104">
                  <c:v>9.8000000000000004E-2</c:v>
                </c:pt>
                <c:pt idx="105">
                  <c:v>0.1</c:v>
                </c:pt>
                <c:pt idx="106">
                  <c:v>9.9000000000000005E-2</c:v>
                </c:pt>
                <c:pt idx="107">
                  <c:v>9.9000000000000005E-2</c:v>
                </c:pt>
                <c:pt idx="108">
                  <c:v>9.8000000000000004E-2</c:v>
                </c:pt>
                <c:pt idx="109">
                  <c:v>9.8000000000000004E-2</c:v>
                </c:pt>
                <c:pt idx="110">
                  <c:v>9.9000000000000005E-2</c:v>
                </c:pt>
                <c:pt idx="111">
                  <c:v>9.9000000000000005E-2</c:v>
                </c:pt>
                <c:pt idx="112">
                  <c:v>9.6000000000000002E-2</c:v>
                </c:pt>
                <c:pt idx="113">
                  <c:v>9.4E-2</c:v>
                </c:pt>
                <c:pt idx="114">
                  <c:v>9.4E-2</c:v>
                </c:pt>
                <c:pt idx="115">
                  <c:v>9.5000000000000001E-2</c:v>
                </c:pt>
                <c:pt idx="116">
                  <c:v>9.5000000000000001E-2</c:v>
                </c:pt>
                <c:pt idx="117">
                  <c:v>9.4E-2</c:v>
                </c:pt>
                <c:pt idx="118">
                  <c:v>9.8000000000000004E-2</c:v>
                </c:pt>
                <c:pt idx="119">
                  <c:v>9.2999999999999999E-2</c:v>
                </c:pt>
                <c:pt idx="120">
                  <c:v>9.0999999999999998E-2</c:v>
                </c:pt>
                <c:pt idx="121">
                  <c:v>0.09</c:v>
                </c:pt>
                <c:pt idx="122">
                  <c:v>0.09</c:v>
                </c:pt>
                <c:pt idx="123">
                  <c:v>9.0999999999999998E-2</c:v>
                </c:pt>
                <c:pt idx="124">
                  <c:v>0.09</c:v>
                </c:pt>
                <c:pt idx="125">
                  <c:v>9.0999999999999998E-2</c:v>
                </c:pt>
                <c:pt idx="126">
                  <c:v>0.09</c:v>
                </c:pt>
                <c:pt idx="127">
                  <c:v>0.09</c:v>
                </c:pt>
                <c:pt idx="128">
                  <c:v>0.09</c:v>
                </c:pt>
                <c:pt idx="129">
                  <c:v>8.7999999999999995E-2</c:v>
                </c:pt>
                <c:pt idx="130">
                  <c:v>8.5999999999999993E-2</c:v>
                </c:pt>
                <c:pt idx="131">
                  <c:v>8.5000000000000006E-2</c:v>
                </c:pt>
                <c:pt idx="132">
                  <c:v>8.3000000000000004E-2</c:v>
                </c:pt>
                <c:pt idx="133">
                  <c:v>8.3000000000000004E-2</c:v>
                </c:pt>
                <c:pt idx="134">
                  <c:v>8.2000000000000003E-2</c:v>
                </c:pt>
                <c:pt idx="135">
                  <c:v>8.2000000000000003E-2</c:v>
                </c:pt>
                <c:pt idx="136">
                  <c:v>8.2000000000000003E-2</c:v>
                </c:pt>
                <c:pt idx="137">
                  <c:v>8.2000000000000003E-2</c:v>
                </c:pt>
                <c:pt idx="138">
                  <c:v>8.2000000000000003E-2</c:v>
                </c:pt>
                <c:pt idx="139">
                  <c:v>8.1000000000000003E-2</c:v>
                </c:pt>
                <c:pt idx="140">
                  <c:v>7.8E-2</c:v>
                </c:pt>
                <c:pt idx="141">
                  <c:v>7.8E-2</c:v>
                </c:pt>
                <c:pt idx="142">
                  <c:v>7.6999999999999999E-2</c:v>
                </c:pt>
                <c:pt idx="143">
                  <c:v>7.9000000000000001E-2</c:v>
                </c:pt>
                <c:pt idx="144">
                  <c:v>0.08</c:v>
                </c:pt>
                <c:pt idx="145">
                  <c:v>7.6999999999999999E-2</c:v>
                </c:pt>
                <c:pt idx="146">
                  <c:v>7.4999999999999997E-2</c:v>
                </c:pt>
                <c:pt idx="147">
                  <c:v>7.5999999999999998E-2</c:v>
                </c:pt>
                <c:pt idx="148">
                  <c:v>7.4999999999999997E-2</c:v>
                </c:pt>
                <c:pt idx="149">
                  <c:v>7.4999999999999997E-2</c:v>
                </c:pt>
                <c:pt idx="150">
                  <c:v>7.2999999999999995E-2</c:v>
                </c:pt>
                <c:pt idx="151">
                  <c:v>7.1999999999999995E-2</c:v>
                </c:pt>
                <c:pt idx="152">
                  <c:v>7.1999999999999995E-2</c:v>
                </c:pt>
                <c:pt idx="153">
                  <c:v>7.1999999999999995E-2</c:v>
                </c:pt>
                <c:pt idx="154">
                  <c:v>6.9000000000000006E-2</c:v>
                </c:pt>
                <c:pt idx="155">
                  <c:v>6.7000000000000004E-2</c:v>
                </c:pt>
                <c:pt idx="156">
                  <c:v>6.6000000000000003E-2</c:v>
                </c:pt>
                <c:pt idx="157">
                  <c:v>6.7000000000000004E-2</c:v>
                </c:pt>
                <c:pt idx="158">
                  <c:v>6.7000000000000004E-2</c:v>
                </c:pt>
                <c:pt idx="159">
                  <c:v>6.2E-2</c:v>
                </c:pt>
                <c:pt idx="160">
                  <c:v>6.3E-2</c:v>
                </c:pt>
                <c:pt idx="161">
                  <c:v>6.0999999999999999E-2</c:v>
                </c:pt>
                <c:pt idx="162">
                  <c:v>6.2E-2</c:v>
                </c:pt>
                <c:pt idx="163">
                  <c:v>6.0999999999999999E-2</c:v>
                </c:pt>
                <c:pt idx="164">
                  <c:v>5.8999999999999997E-2</c:v>
                </c:pt>
                <c:pt idx="165">
                  <c:v>5.7000000000000002E-2</c:v>
                </c:pt>
                <c:pt idx="166">
                  <c:v>5.8000000000000003E-2</c:v>
                </c:pt>
                <c:pt idx="167">
                  <c:v>5.6000000000000001E-2</c:v>
                </c:pt>
                <c:pt idx="168">
                  <c:v>5.7000000000000002E-2</c:v>
                </c:pt>
                <c:pt idx="169">
                  <c:v>5.5E-2</c:v>
                </c:pt>
                <c:pt idx="170">
                  <c:v>5.3999999999999999E-2</c:v>
                </c:pt>
                <c:pt idx="171">
                  <c:v>5.3999999999999999E-2</c:v>
                </c:pt>
                <c:pt idx="172">
                  <c:v>5.6000000000000001E-2</c:v>
                </c:pt>
                <c:pt idx="173">
                  <c:v>5.2999999999999999E-2</c:v>
                </c:pt>
                <c:pt idx="174">
                  <c:v>5.1999999999999998E-2</c:v>
                </c:pt>
                <c:pt idx="175">
                  <c:v>5.0999999999999997E-2</c:v>
                </c:pt>
                <c:pt idx="176">
                  <c:v>0.05</c:v>
                </c:pt>
                <c:pt idx="177">
                  <c:v>0.05</c:v>
                </c:pt>
                <c:pt idx="178">
                  <c:v>5.0999999999999997E-2</c:v>
                </c:pt>
                <c:pt idx="179">
                  <c:v>0.05</c:v>
                </c:pt>
                <c:pt idx="180">
                  <c:v>4.9000000000000002E-2</c:v>
                </c:pt>
                <c:pt idx="181">
                  <c:v>4.9000000000000002E-2</c:v>
                </c:pt>
                <c:pt idx="182">
                  <c:v>0.05</c:v>
                </c:pt>
                <c:pt idx="183">
                  <c:v>0.05</c:v>
                </c:pt>
                <c:pt idx="184">
                  <c:v>4.8000000000000001E-2</c:v>
                </c:pt>
                <c:pt idx="185">
                  <c:v>4.9000000000000002E-2</c:v>
                </c:pt>
                <c:pt idx="186">
                  <c:v>4.8000000000000001E-2</c:v>
                </c:pt>
                <c:pt idx="187">
                  <c:v>4.9000000000000002E-2</c:v>
                </c:pt>
                <c:pt idx="188">
                  <c:v>0.05</c:v>
                </c:pt>
                <c:pt idx="189">
                  <c:v>4.9000000000000002E-2</c:v>
                </c:pt>
                <c:pt idx="190">
                  <c:v>4.7E-2</c:v>
                </c:pt>
                <c:pt idx="191">
                  <c:v>4.7E-2</c:v>
                </c:pt>
                <c:pt idx="192">
                  <c:v>4.7E-2</c:v>
                </c:pt>
                <c:pt idx="193">
                  <c:v>4.7E-2</c:v>
                </c:pt>
                <c:pt idx="194">
                  <c:v>4.3999999999999997E-2</c:v>
                </c:pt>
                <c:pt idx="195">
                  <c:v>4.3999999999999997E-2</c:v>
                </c:pt>
                <c:pt idx="196">
                  <c:v>4.3999999999999997E-2</c:v>
                </c:pt>
                <c:pt idx="197">
                  <c:v>4.2999999999999997E-2</c:v>
                </c:pt>
                <c:pt idx="198">
                  <c:v>4.2999999999999997E-2</c:v>
                </c:pt>
                <c:pt idx="199">
                  <c:v>4.3999999999999997E-2</c:v>
                </c:pt>
                <c:pt idx="200">
                  <c:v>4.2000000000000003E-2</c:v>
                </c:pt>
                <c:pt idx="201">
                  <c:v>4.1000000000000002E-2</c:v>
                </c:pt>
                <c:pt idx="202">
                  <c:v>4.2000000000000003E-2</c:v>
                </c:pt>
                <c:pt idx="203">
                  <c:v>4.1000000000000002E-2</c:v>
                </c:pt>
                <c:pt idx="204">
                  <c:v>4.1000000000000002E-2</c:v>
                </c:pt>
                <c:pt idx="205">
                  <c:v>4.1000000000000002E-2</c:v>
                </c:pt>
                <c:pt idx="206">
                  <c:v>0.04</c:v>
                </c:pt>
                <c:pt idx="207">
                  <c:v>3.9E-2</c:v>
                </c:pt>
                <c:pt idx="208">
                  <c:v>3.7999999999999999E-2</c:v>
                </c:pt>
                <c:pt idx="209">
                  <c:v>0.04</c:v>
                </c:pt>
                <c:pt idx="210">
                  <c:v>3.9E-2</c:v>
                </c:pt>
                <c:pt idx="211">
                  <c:v>3.7999999999999999E-2</c:v>
                </c:pt>
                <c:pt idx="212">
                  <c:v>3.6999999999999998E-2</c:v>
                </c:pt>
                <c:pt idx="213">
                  <c:v>3.7999999999999999E-2</c:v>
                </c:pt>
                <c:pt idx="214">
                  <c:v>3.6999999999999998E-2</c:v>
                </c:pt>
                <c:pt idx="215">
                  <c:v>3.9E-2</c:v>
                </c:pt>
                <c:pt idx="216">
                  <c:v>0.04</c:v>
                </c:pt>
                <c:pt idx="217">
                  <c:v>3.7999999999999999E-2</c:v>
                </c:pt>
                <c:pt idx="218">
                  <c:v>3.7999999999999999E-2</c:v>
                </c:pt>
                <c:pt idx="219">
                  <c:v>3.5999999999999997E-2</c:v>
                </c:pt>
                <c:pt idx="220">
                  <c:v>3.5999999999999997E-2</c:v>
                </c:pt>
                <c:pt idx="221">
                  <c:v>3.6999999999999998E-2</c:v>
                </c:pt>
                <c:pt idx="222">
                  <c:v>3.6999999999999998E-2</c:v>
                </c:pt>
                <c:pt idx="223">
                  <c:v>3.6999999999999998E-2</c:v>
                </c:pt>
                <c:pt idx="224">
                  <c:v>3.5000000000000003E-2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FC-4C75-B0F8-A5D03B5282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6726936"/>
        <c:axId val="2136729992"/>
      </c:lineChart>
      <c:catAx>
        <c:axId val="2136726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-5400000" vert="horz"/>
          <a:lstStyle/>
          <a:p>
            <a:pPr>
              <a:defRPr sz="1600" b="1"/>
            </a:pPr>
            <a:endParaRPr lang="en-US"/>
          </a:p>
        </c:txPr>
        <c:crossAx val="2136729992"/>
        <c:crosses val="autoZero"/>
        <c:auto val="1"/>
        <c:lblAlgn val="ctr"/>
        <c:lblOffset val="100"/>
        <c:noMultiLvlLbl val="0"/>
      </c:catAx>
      <c:valAx>
        <c:axId val="2136729992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67269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Prod. &amp; NonSupervisory Emp.</c:v>
          </c:tx>
          <c:spPr>
            <a:ln w="88900">
              <a:solidFill>
                <a:srgbClr val="800000"/>
              </a:solidFill>
            </a:ln>
          </c:spPr>
          <c:marker>
            <c:symbol val="none"/>
          </c:marker>
          <c:cat>
            <c:numRef>
              <c:f>Sheet11!$F$26:$F$177</c:f>
              <c:numCache>
                <c:formatCode>General</c:formatCode>
                <c:ptCount val="152"/>
                <c:pt idx="0">
                  <c:v>2007</c:v>
                </c:pt>
                <c:pt idx="12">
                  <c:v>2008</c:v>
                </c:pt>
                <c:pt idx="24">
                  <c:v>2009</c:v>
                </c:pt>
                <c:pt idx="36">
                  <c:v>2010</c:v>
                </c:pt>
                <c:pt idx="48">
                  <c:v>2011</c:v>
                </c:pt>
                <c:pt idx="60">
                  <c:v>2012</c:v>
                </c:pt>
                <c:pt idx="72">
                  <c:v>2013</c:v>
                </c:pt>
                <c:pt idx="84">
                  <c:v>2014</c:v>
                </c:pt>
                <c:pt idx="96">
                  <c:v>2015</c:v>
                </c:pt>
                <c:pt idx="108">
                  <c:v>2016</c:v>
                </c:pt>
                <c:pt idx="120">
                  <c:v>2017</c:v>
                </c:pt>
                <c:pt idx="132">
                  <c:v>2018</c:v>
                </c:pt>
                <c:pt idx="144">
                  <c:v>2019</c:v>
                </c:pt>
              </c:numCache>
            </c:numRef>
          </c:cat>
          <c:val>
            <c:numRef>
              <c:f>Sheet11!$D$26:$D$177</c:f>
              <c:numCache>
                <c:formatCode>0.0%</c:formatCode>
                <c:ptCount val="152"/>
                <c:pt idx="0">
                  <c:v>4.1112500000000003E-2</c:v>
                </c:pt>
                <c:pt idx="1">
                  <c:v>3.7860600000000001E-2</c:v>
                </c:pt>
                <c:pt idx="2">
                  <c:v>4.1441400000000003E-2</c:v>
                </c:pt>
                <c:pt idx="3">
                  <c:v>4.1866E-2</c:v>
                </c:pt>
                <c:pt idx="4">
                  <c:v>4.0524400000000002E-2</c:v>
                </c:pt>
                <c:pt idx="5">
                  <c:v>3.9809900000000002E-2</c:v>
                </c:pt>
                <c:pt idx="6">
                  <c:v>4.0901E-2</c:v>
                </c:pt>
                <c:pt idx="7">
                  <c:v>3.7780399999999999E-2</c:v>
                </c:pt>
                <c:pt idx="8">
                  <c:v>3.8280300000000003E-2</c:v>
                </c:pt>
                <c:pt idx="9">
                  <c:v>3.8145499999999999E-2</c:v>
                </c:pt>
                <c:pt idx="10">
                  <c:v>3.8033900000000002E-2</c:v>
                </c:pt>
                <c:pt idx="11">
                  <c:v>3.7900900000000001E-2</c:v>
                </c:pt>
                <c:pt idx="12">
                  <c:v>3.83275E-2</c:v>
                </c:pt>
                <c:pt idx="13">
                  <c:v>3.7637499999999997E-2</c:v>
                </c:pt>
                <c:pt idx="14">
                  <c:v>3.6908900000000001E-2</c:v>
                </c:pt>
                <c:pt idx="15">
                  <c:v>3.5591299999999999E-2</c:v>
                </c:pt>
                <c:pt idx="16">
                  <c:v>3.6655199999999999E-2</c:v>
                </c:pt>
                <c:pt idx="17">
                  <c:v>3.8857099999999999E-2</c:v>
                </c:pt>
                <c:pt idx="18">
                  <c:v>3.64465E-2</c:v>
                </c:pt>
                <c:pt idx="19">
                  <c:v>3.81115E-2</c:v>
                </c:pt>
                <c:pt idx="20">
                  <c:v>3.91378E-2</c:v>
                </c:pt>
                <c:pt idx="21">
                  <c:v>3.9005100000000001E-2</c:v>
                </c:pt>
                <c:pt idx="22">
                  <c:v>3.7204099999999997E-2</c:v>
                </c:pt>
                <c:pt idx="23">
                  <c:v>3.6516899999999998E-2</c:v>
                </c:pt>
                <c:pt idx="24">
                  <c:v>3.4675600000000001E-2</c:v>
                </c:pt>
                <c:pt idx="25">
                  <c:v>3.3482100000000001E-2</c:v>
                </c:pt>
                <c:pt idx="26">
                  <c:v>3.0589499999999999E-2</c:v>
                </c:pt>
                <c:pt idx="27">
                  <c:v>2.8824800000000001E-2</c:v>
                </c:pt>
                <c:pt idx="28">
                  <c:v>2.70718E-2</c:v>
                </c:pt>
                <c:pt idx="29">
                  <c:v>2.69527E-2</c:v>
                </c:pt>
                <c:pt idx="30">
                  <c:v>2.74725E-2</c:v>
                </c:pt>
                <c:pt idx="31">
                  <c:v>2.68493E-2</c:v>
                </c:pt>
                <c:pt idx="32">
                  <c:v>2.6746700000000002E-2</c:v>
                </c:pt>
                <c:pt idx="33">
                  <c:v>2.5027199999999999E-2</c:v>
                </c:pt>
                <c:pt idx="34">
                  <c:v>2.6630399999999999E-2</c:v>
                </c:pt>
                <c:pt idx="35">
                  <c:v>2.5474299999999998E-2</c:v>
                </c:pt>
                <c:pt idx="36">
                  <c:v>2.2702699999999999E-2</c:v>
                </c:pt>
                <c:pt idx="37">
                  <c:v>2.3758100000000001E-2</c:v>
                </c:pt>
                <c:pt idx="38">
                  <c:v>2.5903900000000001E-2</c:v>
                </c:pt>
                <c:pt idx="39">
                  <c:v>2.53233E-2</c:v>
                </c:pt>
                <c:pt idx="40">
                  <c:v>2.4206600000000002E-2</c:v>
                </c:pt>
                <c:pt idx="41">
                  <c:v>2.35672E-2</c:v>
                </c:pt>
                <c:pt idx="42">
                  <c:v>2.1925099999999999E-2</c:v>
                </c:pt>
                <c:pt idx="43">
                  <c:v>2.4546399999999999E-2</c:v>
                </c:pt>
                <c:pt idx="44">
                  <c:v>2.1265300000000001E-2</c:v>
                </c:pt>
                <c:pt idx="45">
                  <c:v>2.0169900000000001E-2</c:v>
                </c:pt>
                <c:pt idx="46">
                  <c:v>2.27634E-2</c:v>
                </c:pt>
                <c:pt idx="47">
                  <c:v>2.0613099999999999E-2</c:v>
                </c:pt>
                <c:pt idx="48">
                  <c:v>2.0613099999999999E-2</c:v>
                </c:pt>
                <c:pt idx="49">
                  <c:v>2.1624500000000001E-2</c:v>
                </c:pt>
                <c:pt idx="50">
                  <c:v>2.1041600000000001E-2</c:v>
                </c:pt>
                <c:pt idx="51">
                  <c:v>2.0493999999999998E-2</c:v>
                </c:pt>
                <c:pt idx="52">
                  <c:v>2.2584E-2</c:v>
                </c:pt>
                <c:pt idx="53">
                  <c:v>1.93616E-2</c:v>
                </c:pt>
                <c:pt idx="54">
                  <c:v>1.98849E-2</c:v>
                </c:pt>
                <c:pt idx="55">
                  <c:v>1.8749999999999999E-2</c:v>
                </c:pt>
                <c:pt idx="56">
                  <c:v>1.8219699999999998E-2</c:v>
                </c:pt>
                <c:pt idx="57">
                  <c:v>1.7689900000000001E-2</c:v>
                </c:pt>
                <c:pt idx="58">
                  <c:v>1.34576E-2</c:v>
                </c:pt>
                <c:pt idx="59">
                  <c:v>1.4500300000000001E-2</c:v>
                </c:pt>
                <c:pt idx="60">
                  <c:v>1.7607500000000002E-2</c:v>
                </c:pt>
                <c:pt idx="61">
                  <c:v>1.6520400000000001E-2</c:v>
                </c:pt>
                <c:pt idx="62">
                  <c:v>1.39104E-2</c:v>
                </c:pt>
                <c:pt idx="63">
                  <c:v>1.5448E-2</c:v>
                </c:pt>
                <c:pt idx="64">
                  <c:v>1.4381100000000001E-2</c:v>
                </c:pt>
                <c:pt idx="65">
                  <c:v>1.3346999999999999E-2</c:v>
                </c:pt>
                <c:pt idx="66">
                  <c:v>1.53925E-2</c:v>
                </c:pt>
                <c:pt idx="67">
                  <c:v>1.17587E-2</c:v>
                </c:pt>
                <c:pt idx="68">
                  <c:v>1.43149E-2</c:v>
                </c:pt>
                <c:pt idx="69">
                  <c:v>1.6871199999999999E-2</c:v>
                </c:pt>
                <c:pt idx="70">
                  <c:v>1.8386099999999999E-2</c:v>
                </c:pt>
                <c:pt idx="71">
                  <c:v>2.0418599999999999E-2</c:v>
                </c:pt>
                <c:pt idx="72">
                  <c:v>1.8829499999999999E-2</c:v>
                </c:pt>
                <c:pt idx="73">
                  <c:v>1.8283399999999998E-2</c:v>
                </c:pt>
                <c:pt idx="74">
                  <c:v>1.93089E-2</c:v>
                </c:pt>
                <c:pt idx="75">
                  <c:v>2.0284E-2</c:v>
                </c:pt>
                <c:pt idx="76">
                  <c:v>1.9746799999999998E-2</c:v>
                </c:pt>
                <c:pt idx="77">
                  <c:v>2.2289799999999999E-2</c:v>
                </c:pt>
                <c:pt idx="78">
                  <c:v>2.22335E-2</c:v>
                </c:pt>
                <c:pt idx="79">
                  <c:v>2.32441E-2</c:v>
                </c:pt>
                <c:pt idx="80">
                  <c:v>2.3689499999999999E-2</c:v>
                </c:pt>
                <c:pt idx="81">
                  <c:v>2.2121700000000001E-2</c:v>
                </c:pt>
                <c:pt idx="82">
                  <c:v>2.3069200000000002E-2</c:v>
                </c:pt>
                <c:pt idx="83">
                  <c:v>2.5512799999999999E-2</c:v>
                </c:pt>
                <c:pt idx="84">
                  <c:v>2.2977000000000001E-2</c:v>
                </c:pt>
                <c:pt idx="85">
                  <c:v>2.29426E-2</c:v>
                </c:pt>
                <c:pt idx="86">
                  <c:v>2.4426699999999999E-2</c:v>
                </c:pt>
                <c:pt idx="87">
                  <c:v>2.2365800000000002E-2</c:v>
                </c:pt>
                <c:pt idx="88">
                  <c:v>2.3336599999999999E-2</c:v>
                </c:pt>
                <c:pt idx="89">
                  <c:v>2.4281500000000001E-2</c:v>
                </c:pt>
                <c:pt idx="90">
                  <c:v>2.2244199999999999E-2</c:v>
                </c:pt>
                <c:pt idx="91">
                  <c:v>2.2716E-2</c:v>
                </c:pt>
                <c:pt idx="92">
                  <c:v>2.2156599999999999E-2</c:v>
                </c:pt>
                <c:pt idx="93">
                  <c:v>1.9183499999999999E-2</c:v>
                </c:pt>
                <c:pt idx="94">
                  <c:v>2.0098000000000001E-2</c:v>
                </c:pt>
                <c:pt idx="95">
                  <c:v>1.65854E-2</c:v>
                </c:pt>
                <c:pt idx="96">
                  <c:v>1.9531300000000001E-2</c:v>
                </c:pt>
                <c:pt idx="97">
                  <c:v>1.99902E-2</c:v>
                </c:pt>
                <c:pt idx="98">
                  <c:v>2.1411199999999998E-2</c:v>
                </c:pt>
                <c:pt idx="99">
                  <c:v>2.13904E-2</c:v>
                </c:pt>
                <c:pt idx="100">
                  <c:v>2.0378500000000001E-2</c:v>
                </c:pt>
                <c:pt idx="101">
                  <c:v>1.9835499999999999E-2</c:v>
                </c:pt>
                <c:pt idx="102">
                  <c:v>2.0792999999999999E-2</c:v>
                </c:pt>
                <c:pt idx="103">
                  <c:v>2.36601E-2</c:v>
                </c:pt>
                <c:pt idx="104">
                  <c:v>2.1194600000000001E-2</c:v>
                </c:pt>
                <c:pt idx="105">
                  <c:v>2.5096500000000001E-2</c:v>
                </c:pt>
                <c:pt idx="106">
                  <c:v>2.40269E-2</c:v>
                </c:pt>
                <c:pt idx="107">
                  <c:v>2.4951999999999998E-2</c:v>
                </c:pt>
                <c:pt idx="108">
                  <c:v>2.4904200000000001E-2</c:v>
                </c:pt>
                <c:pt idx="109">
                  <c:v>2.5812600000000002E-2</c:v>
                </c:pt>
                <c:pt idx="110">
                  <c:v>2.3344400000000001E-2</c:v>
                </c:pt>
                <c:pt idx="111">
                  <c:v>2.4750100000000001E-2</c:v>
                </c:pt>
                <c:pt idx="112">
                  <c:v>2.6153099999999999E-2</c:v>
                </c:pt>
                <c:pt idx="113">
                  <c:v>2.5142299999999999E-2</c:v>
                </c:pt>
                <c:pt idx="114">
                  <c:v>2.4632899999999999E-2</c:v>
                </c:pt>
                <c:pt idx="115">
                  <c:v>2.4056600000000001E-2</c:v>
                </c:pt>
                <c:pt idx="116">
                  <c:v>2.5000000000000001E-2</c:v>
                </c:pt>
                <c:pt idx="117">
                  <c:v>2.49529E-2</c:v>
                </c:pt>
                <c:pt idx="118">
                  <c:v>2.39324E-2</c:v>
                </c:pt>
                <c:pt idx="119">
                  <c:v>2.3408200000000001E-2</c:v>
                </c:pt>
                <c:pt idx="120">
                  <c:v>2.2897199999999999E-2</c:v>
                </c:pt>
                <c:pt idx="121">
                  <c:v>2.23672E-2</c:v>
                </c:pt>
                <c:pt idx="122">
                  <c:v>2.32775E-2</c:v>
                </c:pt>
                <c:pt idx="123">
                  <c:v>2.3223400000000002E-2</c:v>
                </c:pt>
                <c:pt idx="124">
                  <c:v>2.3169599999999999E-2</c:v>
                </c:pt>
                <c:pt idx="125">
                  <c:v>2.3137399999999999E-2</c:v>
                </c:pt>
                <c:pt idx="126">
                  <c:v>2.589E-2</c:v>
                </c:pt>
                <c:pt idx="127">
                  <c:v>2.1649000000000002E-2</c:v>
                </c:pt>
                <c:pt idx="128">
                  <c:v>2.3469899999999998E-2</c:v>
                </c:pt>
                <c:pt idx="129">
                  <c:v>2.4804799999999998E-2</c:v>
                </c:pt>
                <c:pt idx="130">
                  <c:v>2.47479E-2</c:v>
                </c:pt>
                <c:pt idx="131">
                  <c:v>2.4702700000000001E-2</c:v>
                </c:pt>
                <c:pt idx="132">
                  <c:v>2.7409800000000002E-2</c:v>
                </c:pt>
                <c:pt idx="133">
                  <c:v>2.7803100000000001E-2</c:v>
                </c:pt>
                <c:pt idx="134">
                  <c:v>2.9117400000000002E-2</c:v>
                </c:pt>
                <c:pt idx="135">
                  <c:v>2.9051299999999999E-2</c:v>
                </c:pt>
                <c:pt idx="136">
                  <c:v>2.8532600000000002E-2</c:v>
                </c:pt>
                <c:pt idx="137">
                  <c:v>3.1207599999999999E-2</c:v>
                </c:pt>
                <c:pt idx="138">
                  <c:v>3.01938E-2</c:v>
                </c:pt>
                <c:pt idx="139">
                  <c:v>3.2461700000000003E-2</c:v>
                </c:pt>
                <c:pt idx="140">
                  <c:v>3.3723000000000003E-2</c:v>
                </c:pt>
                <c:pt idx="141">
                  <c:v>3.4961899999999997E-2</c:v>
                </c:pt>
                <c:pt idx="142">
                  <c:v>3.3542000000000002E-2</c:v>
                </c:pt>
                <c:pt idx="143">
                  <c:v>3.4375000000000003E-2</c:v>
                </c:pt>
                <c:pt idx="144">
                  <c:v>3.3792799999999998E-2</c:v>
                </c:pt>
                <c:pt idx="145">
                  <c:v>3.3259400000000001E-2</c:v>
                </c:pt>
                <c:pt idx="146">
                  <c:v>3.3598599999999999E-2</c:v>
                </c:pt>
                <c:pt idx="147">
                  <c:v>3.3524499999999999E-2</c:v>
                </c:pt>
                <c:pt idx="148">
                  <c:v>3.5226800000000003E-2</c:v>
                </c:pt>
                <c:pt idx="149">
                  <c:v>3.5087699999999999E-2</c:v>
                </c:pt>
                <c:pt idx="150">
                  <c:v>3.4995600000000002E-2</c:v>
                </c:pt>
                <c:pt idx="151">
                  <c:v>3.49345E-2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AE1-48CE-9809-413C51E3A54E}"/>
            </c:ext>
          </c:extLst>
        </c:ser>
        <c:ser>
          <c:idx val="1"/>
          <c:order val="1"/>
          <c:tx>
            <c:v>All Workers</c:v>
          </c:tx>
          <c:spPr>
            <a:ln w="88900">
              <a:solidFill>
                <a:srgbClr val="3366FF"/>
              </a:solidFill>
            </a:ln>
          </c:spPr>
          <c:marker>
            <c:symbol val="none"/>
          </c:marker>
          <c:cat>
            <c:numRef>
              <c:f>Sheet11!$F$26:$F$177</c:f>
              <c:numCache>
                <c:formatCode>General</c:formatCode>
                <c:ptCount val="152"/>
                <c:pt idx="0">
                  <c:v>2007</c:v>
                </c:pt>
                <c:pt idx="12">
                  <c:v>2008</c:v>
                </c:pt>
                <c:pt idx="24">
                  <c:v>2009</c:v>
                </c:pt>
                <c:pt idx="36">
                  <c:v>2010</c:v>
                </c:pt>
                <c:pt idx="48">
                  <c:v>2011</c:v>
                </c:pt>
                <c:pt idx="60">
                  <c:v>2012</c:v>
                </c:pt>
                <c:pt idx="72">
                  <c:v>2013</c:v>
                </c:pt>
                <c:pt idx="84">
                  <c:v>2014</c:v>
                </c:pt>
                <c:pt idx="96">
                  <c:v>2015</c:v>
                </c:pt>
                <c:pt idx="108">
                  <c:v>2016</c:v>
                </c:pt>
                <c:pt idx="120">
                  <c:v>2017</c:v>
                </c:pt>
                <c:pt idx="132">
                  <c:v>2018</c:v>
                </c:pt>
                <c:pt idx="144">
                  <c:v>2019</c:v>
                </c:pt>
              </c:numCache>
            </c:numRef>
          </c:cat>
          <c:val>
            <c:numRef>
              <c:f>Sheet11!$E$26:$E$177</c:f>
              <c:numCache>
                <c:formatCode>0.0%</c:formatCode>
                <c:ptCount val="152"/>
                <c:pt idx="0">
                  <c:v>3.4431099999999999E-2</c:v>
                </c:pt>
                <c:pt idx="1">
                  <c:v>3.0754E-2</c:v>
                </c:pt>
                <c:pt idx="2">
                  <c:v>3.4756700000000001E-2</c:v>
                </c:pt>
                <c:pt idx="3">
                  <c:v>3.5590700000000003E-2</c:v>
                </c:pt>
                <c:pt idx="4">
                  <c:v>3.2512300000000001E-2</c:v>
                </c:pt>
                <c:pt idx="5">
                  <c:v>3.3464599999999997E-2</c:v>
                </c:pt>
                <c:pt idx="6">
                  <c:v>3.1357200000000002E-2</c:v>
                </c:pt>
                <c:pt idx="7">
                  <c:v>3.0821899999999999E-2</c:v>
                </c:pt>
                <c:pt idx="8">
                  <c:v>3.0746699999999998E-2</c:v>
                </c:pt>
                <c:pt idx="9">
                  <c:v>2.9654799999999999E-2</c:v>
                </c:pt>
                <c:pt idx="10">
                  <c:v>2.9126200000000001E-2</c:v>
                </c:pt>
                <c:pt idx="11">
                  <c:v>2.8046399999999999E-2</c:v>
                </c:pt>
                <c:pt idx="12">
                  <c:v>3.03907E-2</c:v>
                </c:pt>
                <c:pt idx="13">
                  <c:v>2.83927E-2</c:v>
                </c:pt>
                <c:pt idx="14">
                  <c:v>3.07102E-2</c:v>
                </c:pt>
                <c:pt idx="15">
                  <c:v>2.7685000000000001E-2</c:v>
                </c:pt>
                <c:pt idx="16">
                  <c:v>3.05344E-2</c:v>
                </c:pt>
                <c:pt idx="17">
                  <c:v>3.3333300000000003E-2</c:v>
                </c:pt>
                <c:pt idx="18">
                  <c:v>3.2303999999999999E-2</c:v>
                </c:pt>
                <c:pt idx="19">
                  <c:v>3.2747999999999999E-2</c:v>
                </c:pt>
                <c:pt idx="20">
                  <c:v>3.5984799999999997E-2</c:v>
                </c:pt>
                <c:pt idx="21">
                  <c:v>3.5882900000000002E-2</c:v>
                </c:pt>
                <c:pt idx="22">
                  <c:v>3.63208E-2</c:v>
                </c:pt>
                <c:pt idx="23">
                  <c:v>3.4336800000000001E-2</c:v>
                </c:pt>
                <c:pt idx="24">
                  <c:v>3.2771500000000002E-2</c:v>
                </c:pt>
                <c:pt idx="25">
                  <c:v>3.4160000000000003E-2</c:v>
                </c:pt>
                <c:pt idx="26">
                  <c:v>2.9329600000000001E-2</c:v>
                </c:pt>
                <c:pt idx="27">
                  <c:v>2.8332599999999999E-2</c:v>
                </c:pt>
                <c:pt idx="28">
                  <c:v>2.6851900000000001E-2</c:v>
                </c:pt>
                <c:pt idx="29">
                  <c:v>2.4424000000000001E-2</c:v>
                </c:pt>
                <c:pt idx="30">
                  <c:v>2.4390200000000001E-2</c:v>
                </c:pt>
                <c:pt idx="31">
                  <c:v>2.5275700000000002E-2</c:v>
                </c:pt>
                <c:pt idx="32">
                  <c:v>2.19378E-2</c:v>
                </c:pt>
                <c:pt idx="33">
                  <c:v>1.91431E-2</c:v>
                </c:pt>
                <c:pt idx="34">
                  <c:v>2.0482500000000001E-2</c:v>
                </c:pt>
                <c:pt idx="35">
                  <c:v>2.0918599999999999E-2</c:v>
                </c:pt>
                <c:pt idx="36">
                  <c:v>1.81324E-2</c:v>
                </c:pt>
                <c:pt idx="37">
                  <c:v>1.7647099999999999E-2</c:v>
                </c:pt>
                <c:pt idx="38">
                  <c:v>1.89959E-2</c:v>
                </c:pt>
                <c:pt idx="39">
                  <c:v>1.7615200000000001E-2</c:v>
                </c:pt>
                <c:pt idx="40">
                  <c:v>1.8485100000000001E-2</c:v>
                </c:pt>
                <c:pt idx="41">
                  <c:v>1.7543900000000001E-2</c:v>
                </c:pt>
                <c:pt idx="42">
                  <c:v>1.84187E-2</c:v>
                </c:pt>
                <c:pt idx="43">
                  <c:v>1.92739E-2</c:v>
                </c:pt>
                <c:pt idx="44">
                  <c:v>1.65474E-2</c:v>
                </c:pt>
                <c:pt idx="45">
                  <c:v>1.7889100000000002E-2</c:v>
                </c:pt>
                <c:pt idx="46">
                  <c:v>1.91793E-2</c:v>
                </c:pt>
                <c:pt idx="47">
                  <c:v>1.8708200000000001E-2</c:v>
                </c:pt>
                <c:pt idx="48">
                  <c:v>1.8699899999999998E-2</c:v>
                </c:pt>
                <c:pt idx="49">
                  <c:v>1.91196E-2</c:v>
                </c:pt>
                <c:pt idx="50">
                  <c:v>2.04172E-2</c:v>
                </c:pt>
                <c:pt idx="51">
                  <c:v>2.1304900000000002E-2</c:v>
                </c:pt>
                <c:pt idx="52">
                  <c:v>2.3019000000000001E-2</c:v>
                </c:pt>
                <c:pt idx="53">
                  <c:v>1.9893899999999999E-2</c:v>
                </c:pt>
                <c:pt idx="54">
                  <c:v>1.94089E-2</c:v>
                </c:pt>
                <c:pt idx="55">
                  <c:v>2.06684E-2</c:v>
                </c:pt>
                <c:pt idx="56">
                  <c:v>2.0237600000000001E-2</c:v>
                </c:pt>
                <c:pt idx="57">
                  <c:v>1.9771500000000001E-2</c:v>
                </c:pt>
                <c:pt idx="58">
                  <c:v>1.7067800000000001E-2</c:v>
                </c:pt>
                <c:pt idx="59">
                  <c:v>1.79274E-2</c:v>
                </c:pt>
                <c:pt idx="60">
                  <c:v>2.0979000000000001E-2</c:v>
                </c:pt>
                <c:pt idx="61">
                  <c:v>2.09424E-2</c:v>
                </c:pt>
                <c:pt idx="62">
                  <c:v>1.78338E-2</c:v>
                </c:pt>
                <c:pt idx="63">
                  <c:v>1.99913E-2</c:v>
                </c:pt>
                <c:pt idx="64">
                  <c:v>1.7741199999999999E-2</c:v>
                </c:pt>
                <c:pt idx="65">
                  <c:v>1.86389E-2</c:v>
                </c:pt>
                <c:pt idx="66">
                  <c:v>2.0337500000000001E-2</c:v>
                </c:pt>
                <c:pt idx="67">
                  <c:v>1.50797E-2</c:v>
                </c:pt>
                <c:pt idx="68">
                  <c:v>1.89737E-2</c:v>
                </c:pt>
                <c:pt idx="69">
                  <c:v>2.24041E-2</c:v>
                </c:pt>
                <c:pt idx="70">
                  <c:v>2.2375200000000001E-2</c:v>
                </c:pt>
                <c:pt idx="71">
                  <c:v>2.1477699999999999E-2</c:v>
                </c:pt>
                <c:pt idx="72">
                  <c:v>1.9263700000000002E-2</c:v>
                </c:pt>
                <c:pt idx="73">
                  <c:v>2.0512800000000001E-2</c:v>
                </c:pt>
                <c:pt idx="74">
                  <c:v>2.1367500000000001E-2</c:v>
                </c:pt>
                <c:pt idx="75">
                  <c:v>2.1303800000000001E-2</c:v>
                </c:pt>
                <c:pt idx="76">
                  <c:v>1.9983000000000001E-2</c:v>
                </c:pt>
                <c:pt idx="77">
                  <c:v>2.2553199999999999E-2</c:v>
                </c:pt>
                <c:pt idx="78">
                  <c:v>2.0356200000000001E-2</c:v>
                </c:pt>
                <c:pt idx="79">
                  <c:v>2.24958E-2</c:v>
                </c:pt>
                <c:pt idx="80">
                  <c:v>2.24291E-2</c:v>
                </c:pt>
                <c:pt idx="81">
                  <c:v>1.85419E-2</c:v>
                </c:pt>
                <c:pt idx="82">
                  <c:v>1.8939399999999999E-2</c:v>
                </c:pt>
                <c:pt idx="83">
                  <c:v>2.2708200000000001E-2</c:v>
                </c:pt>
                <c:pt idx="84">
                  <c:v>2.09996E-2</c:v>
                </c:pt>
                <c:pt idx="85">
                  <c:v>1.9262999999999999E-2</c:v>
                </c:pt>
                <c:pt idx="86">
                  <c:v>2.0920500000000002E-2</c:v>
                </c:pt>
                <c:pt idx="87">
                  <c:v>1.9607800000000002E-2</c:v>
                </c:pt>
                <c:pt idx="88">
                  <c:v>2.0425200000000001E-2</c:v>
                </c:pt>
                <c:pt idx="89">
                  <c:v>2.1639599999999998E-2</c:v>
                </c:pt>
                <c:pt idx="90">
                  <c:v>2.0781399999999998E-2</c:v>
                </c:pt>
                <c:pt idx="91">
                  <c:v>2.0340400000000002E-2</c:v>
                </c:pt>
                <c:pt idx="92">
                  <c:v>2.0281500000000001E-2</c:v>
                </c:pt>
                <c:pt idx="93">
                  <c:v>1.98593E-2</c:v>
                </c:pt>
                <c:pt idx="94">
                  <c:v>2.1891799999999999E-2</c:v>
                </c:pt>
                <c:pt idx="95">
                  <c:v>1.9325700000000001E-2</c:v>
                </c:pt>
                <c:pt idx="96">
                  <c:v>2.22131E-2</c:v>
                </c:pt>
                <c:pt idx="97">
                  <c:v>2.2596499999999999E-2</c:v>
                </c:pt>
                <c:pt idx="98">
                  <c:v>2.3360700000000002E-2</c:v>
                </c:pt>
                <c:pt idx="99">
                  <c:v>2.2504099999999999E-2</c:v>
                </c:pt>
                <c:pt idx="100">
                  <c:v>2.1650300000000001E-2</c:v>
                </c:pt>
                <c:pt idx="101">
                  <c:v>2.1995899999999999E-2</c:v>
                </c:pt>
                <c:pt idx="102">
                  <c:v>2.28013E-2</c:v>
                </c:pt>
                <c:pt idx="103">
                  <c:v>2.5223800000000001E-2</c:v>
                </c:pt>
                <c:pt idx="104">
                  <c:v>2.4340799999999999E-2</c:v>
                </c:pt>
                <c:pt idx="105">
                  <c:v>2.4746500000000001E-2</c:v>
                </c:pt>
                <c:pt idx="106">
                  <c:v>2.5464799999999999E-2</c:v>
                </c:pt>
                <c:pt idx="107">
                  <c:v>2.4203300000000001E-2</c:v>
                </c:pt>
                <c:pt idx="108">
                  <c:v>2.4547300000000001E-2</c:v>
                </c:pt>
                <c:pt idx="109">
                  <c:v>2.61149E-2</c:v>
                </c:pt>
                <c:pt idx="110">
                  <c:v>2.4028799999999999E-2</c:v>
                </c:pt>
                <c:pt idx="111">
                  <c:v>2.6010399999999999E-2</c:v>
                </c:pt>
                <c:pt idx="112">
                  <c:v>2.7588999999999999E-2</c:v>
                </c:pt>
                <c:pt idx="113">
                  <c:v>2.5508200000000002E-2</c:v>
                </c:pt>
                <c:pt idx="114">
                  <c:v>2.6273899999999999E-2</c:v>
                </c:pt>
                <c:pt idx="115">
                  <c:v>2.6587300000000001E-2</c:v>
                </c:pt>
                <c:pt idx="116">
                  <c:v>2.6138600000000001E-2</c:v>
                </c:pt>
                <c:pt idx="117">
                  <c:v>2.6524099999999998E-2</c:v>
                </c:pt>
                <c:pt idx="118">
                  <c:v>2.4044099999999999E-2</c:v>
                </c:pt>
                <c:pt idx="119">
                  <c:v>2.7176100000000002E-2</c:v>
                </c:pt>
                <c:pt idx="120">
                  <c:v>2.5530199999999999E-2</c:v>
                </c:pt>
                <c:pt idx="121">
                  <c:v>2.46672E-2</c:v>
                </c:pt>
                <c:pt idx="122">
                  <c:v>2.5420399999999999E-2</c:v>
                </c:pt>
                <c:pt idx="123">
                  <c:v>2.4961000000000001E-2</c:v>
                </c:pt>
                <c:pt idx="124">
                  <c:v>2.56809E-2</c:v>
                </c:pt>
                <c:pt idx="125">
                  <c:v>2.5651E-2</c:v>
                </c:pt>
                <c:pt idx="126">
                  <c:v>2.8316500000000001E-2</c:v>
                </c:pt>
                <c:pt idx="127">
                  <c:v>2.3192899999999999E-2</c:v>
                </c:pt>
                <c:pt idx="128">
                  <c:v>2.4700900000000001E-2</c:v>
                </c:pt>
                <c:pt idx="129">
                  <c:v>2.73814E-2</c:v>
                </c:pt>
                <c:pt idx="130">
                  <c:v>2.8098499999999998E-2</c:v>
                </c:pt>
                <c:pt idx="131">
                  <c:v>2.56902E-2</c:v>
                </c:pt>
                <c:pt idx="132">
                  <c:v>2.79586E-2</c:v>
                </c:pt>
                <c:pt idx="133">
                  <c:v>2.7894499999999999E-2</c:v>
                </c:pt>
                <c:pt idx="134">
                  <c:v>2.9366900000000001E-2</c:v>
                </c:pt>
                <c:pt idx="135">
                  <c:v>2.9299800000000001E-2</c:v>
                </c:pt>
                <c:pt idx="136">
                  <c:v>2.84522E-2</c:v>
                </c:pt>
                <c:pt idx="137">
                  <c:v>3.1830200000000003E-2</c:v>
                </c:pt>
                <c:pt idx="138">
                  <c:v>2.98001E-2</c:v>
                </c:pt>
                <c:pt idx="139">
                  <c:v>3.3245200000000003E-2</c:v>
                </c:pt>
                <c:pt idx="140">
                  <c:v>3.3145000000000001E-2</c:v>
                </c:pt>
                <c:pt idx="141">
                  <c:v>3.3408399999999998E-2</c:v>
                </c:pt>
                <c:pt idx="142">
                  <c:v>3.1823299999999999E-2</c:v>
                </c:pt>
                <c:pt idx="143">
                  <c:v>3.4018699999999999E-2</c:v>
                </c:pt>
                <c:pt idx="144">
                  <c:v>3.24143E-2</c:v>
                </c:pt>
                <c:pt idx="145">
                  <c:v>3.1598500000000002E-2</c:v>
                </c:pt>
                <c:pt idx="146">
                  <c:v>3.0752100000000001E-2</c:v>
                </c:pt>
                <c:pt idx="147">
                  <c:v>3.1793000000000002E-2</c:v>
                </c:pt>
                <c:pt idx="148">
                  <c:v>3.2460299999999997E-2</c:v>
                </c:pt>
                <c:pt idx="149">
                  <c:v>3.23173E-2</c:v>
                </c:pt>
                <c:pt idx="150">
                  <c:v>3.00366E-2</c:v>
                </c:pt>
                <c:pt idx="151">
                  <c:v>3.0347300000000001E-2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AE1-48CE-9809-413C51E3A5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6783448"/>
        <c:axId val="2136786472"/>
      </c:lineChart>
      <c:catAx>
        <c:axId val="2136783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600" b="1"/>
            </a:pPr>
            <a:endParaRPr lang="en-US"/>
          </a:p>
        </c:txPr>
        <c:crossAx val="2136786472"/>
        <c:crosses val="autoZero"/>
        <c:auto val="1"/>
        <c:lblAlgn val="ctr"/>
        <c:lblOffset val="100"/>
        <c:noMultiLvlLbl val="0"/>
      </c:catAx>
      <c:valAx>
        <c:axId val="2136786472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13678344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684E1E-E540-AC43-BC13-F90D553055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41BA6-039E-8F4D-B7F7-3C8E20B40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38C9C-4B69-864E-9EEE-DFA43CC144D2}" type="datetimeFigureOut">
              <a:rPr lang="en-US" smtClean="0"/>
              <a:t>1/9/20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69921-4617-FB4C-9847-172FF83023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0DCBB-D829-754E-9E76-36A9E36432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47A92-5E9C-F94E-8B11-4D34C67AD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21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9A61E-B1D6-C34D-A321-B3E90F6DE630}" type="datetimeFigureOut">
              <a:rPr lang="en-US" smtClean="0"/>
              <a:t>1/9/20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3E603-0EE4-3042-9661-047EB577E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94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2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6703-D0F7-E745-A687-AC990D0C46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34056"/>
            <a:ext cx="9144000" cy="2387600"/>
          </a:xfrm>
        </p:spPr>
        <p:txBody>
          <a:bodyPr anchor="b"/>
          <a:lstStyle>
            <a:lvl1pPr algn="ctr">
              <a:defRPr sz="600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6FFF2-58E4-794E-892D-6FF45321C2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139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7C03E-EF71-2C40-9E45-BF08314E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5991633"/>
            <a:ext cx="2587831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DC1BB-A980-8448-BB01-0788DE4349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659" y="4557878"/>
            <a:ext cx="2666682" cy="166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654A1-6207-5141-AAB1-9A7630DA9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9F95B-0887-9F4F-BA1C-0B9CBE5AE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6515B1-8A32-AB43-82F2-51A60BC2E3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D973-68F9-5B46-A3D8-B7AF20B0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A68CE-A588-FE4D-9C1E-5BE4A1A8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70958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5185-7056-B946-8F27-7890BB2A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0AF3B6-3151-9346-B00D-EBED7ED75F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EF208-3C62-3840-A816-A69F27E0B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C1DD0-6624-6048-953E-41055A0D3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C492C-9027-2B43-9637-56046A063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76896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03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onclu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4E78-1993-A540-9F01-A28635FB4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656521"/>
            <a:ext cx="10515600" cy="2187986"/>
          </a:xfrm>
        </p:spPr>
        <p:txBody>
          <a:bodyPr anchor="t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1F37B-372F-0146-A20D-449355B254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67949"/>
            <a:ext cx="5493794" cy="1500187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Email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EDFD73-0710-2244-860D-4BA6234A0E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65703" y="5909691"/>
            <a:ext cx="2892287" cy="49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76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2456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A9FC8-F8EA-9347-8E9F-F97D69323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8270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A9FC8-F8EA-9347-8E9F-F97D69323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020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9C26F-F892-0543-A19A-438A5622FF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17065-ABFA-3649-83F0-69CFB0C3AE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7EDCD-28E2-CA41-AE38-53B712ED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28B46D-83A4-5D42-8BE5-F7672F2C7E24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A46E1-EF78-C745-BB17-54EEC9451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32BA0-272C-2547-8DB2-2D8FE12C2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92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C363B-6C14-2D40-A1B6-0D8F22D45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1DBC5-D4F7-0440-9BFD-25A7A4C47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C9C18-E489-7647-8CED-22A2387F84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28B46D-83A4-5D42-8BE5-F7672F2C7E24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2448A-0687-1A43-B3EA-74BE0BE4D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70BF7-1EB5-C544-A9A6-5F0E374D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41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DE0ED-E71A-1C44-9D90-E647CA230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BD0B3-2667-514D-834C-95D79D4CF7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4401D-47C0-7F4A-8F89-723BEA59E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28B46D-83A4-5D42-8BE5-F7672F2C7E24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9E663-40D7-3B4F-9F7D-35A26F95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CBFF7-4903-D245-A504-456030BB4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72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D4C83-63CA-B640-BF0B-BAE83F8B3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65673-C9B2-4C48-BBAB-0E4019F82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269BE-2C86-B842-B355-6AB1BC03C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DCD5D-E9C8-5841-B80D-616182E21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28B46D-83A4-5D42-8BE5-F7672F2C7E24}" type="datetimeFigureOut">
              <a:rPr lang="en-US" smtClean="0"/>
              <a:t>1/9/20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A171C-8B44-0647-AD25-41D0DBC8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2E0D0-4F9F-E549-B918-A3C2AE4EF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7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9ED37-4F17-3341-80DD-6302FD9C03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6E732-1F86-874D-B35F-F0D15E08E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13372-CC48-6246-83C0-B536F3DC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5CF31-8755-3E42-B89A-9D67D96D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35332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5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48B-18CA-6547-89AB-443466B6A9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0B6DC-932C-1749-ADD1-CEE1ED5AD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804A78-AB92-C047-A656-060850D0B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F4863-7488-DD41-8739-D05EF2024D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320B27-2F94-5341-AA43-15E1C2F4D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2DA9F7-E3A8-064A-98D3-BD3591F963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28B46D-83A4-5D42-8BE5-F7672F2C7E24}" type="datetimeFigureOut">
              <a:rPr lang="en-US" smtClean="0"/>
              <a:t>1/9/20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0C8F9-4D91-5F41-98F9-912E33C4F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309DD-48DB-5647-A9E7-D3217CE09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08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18514-4094-5042-9F1E-2D4D734C8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E17970-13CC-C648-AEE0-44BA0CCB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28B46D-83A4-5D42-8BE5-F7672F2C7E24}" type="datetimeFigureOut">
              <a:rPr lang="en-US" smtClean="0"/>
              <a:t>1/9/20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7334A7-F19C-434F-880F-850A14D3E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51143E-52CB-2049-923F-0C688D8A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68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469C6-CEF8-7F48-B597-9243FD188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74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9A62D-CCBC-7543-9C0C-AA35EEC84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A7F4F-2DF5-724A-B6EE-69EB0FFA7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E410F-E7D8-9846-BAB6-493501A45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75735-84D2-1E46-B0F0-4F162B7D19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28B46D-83A4-5D42-8BE5-F7672F2C7E24}" type="datetimeFigureOut">
              <a:rPr lang="en-US" smtClean="0"/>
              <a:t>1/9/20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8FBD46-34D1-E147-A693-83B74DA95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39AEB-EEF9-674C-AE8B-2D852CF4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74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68417-50FB-8F45-A572-0888C9A40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Impact" panose="020B080603090205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15EEE3-3DE1-304C-8276-2237C8C3DB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3FC71-9FD1-0044-8479-10652A759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A2DAD-DB9A-6945-9BB1-FF231E6E8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28B46D-83A4-5D42-8BE5-F7672F2C7E24}" type="datetimeFigureOut">
              <a:rPr lang="en-US" smtClean="0"/>
              <a:t>1/9/20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A0B597-3A17-EA47-B881-EAB655845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B8526-74B1-244E-B406-CCE76F411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B0E94C-34C1-0A40-B0C2-DD02A8C8F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89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428A9-9479-1849-8DD5-A1BD0A4D0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1122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518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948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258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469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4E78-1993-A540-9F01-A28635FB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1F37B-372F-0146-A20D-449355B25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017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DC64B-5CD5-7341-B6E0-9B4F677F9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18467-A91D-B840-9781-A402C93E7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2"/>
            <a:ext cx="2665021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17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655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833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364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5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336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413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800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2822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491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98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BC8D6-6BCB-BD4B-B6E0-92A778004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4099C-8353-F44E-8406-26AC07974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437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8CC49-08EF-8048-B6B2-BC247008F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437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CBEF1-4544-884E-86EB-537413909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7F880-2CCE-9044-8CE8-A7CF47CE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88771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327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4571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413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101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86909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653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514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79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729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37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065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CE802-B46A-204D-94D4-E50D913A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7812B-2A55-D049-A1C2-A4C973ACA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8766B-6B24-3B45-B55F-3D85F881F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21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7F728-2418-1540-9191-5FDFA36D8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948585-BFC1-9148-A0B5-07C83C2F2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921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1371BF-1A9F-5641-95DB-6C0FE67BB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121846-D4EB-5949-B8F3-E40099164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004323"/>
            <a:ext cx="2682834" cy="365125"/>
          </a:xfrm>
        </p:spPr>
        <p:txBody>
          <a:bodyPr/>
          <a:lstStyle/>
          <a:p>
            <a:fld id="{B4E9AFF7-6653-6A4D-A979-64D2F5BEC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30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644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4884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1335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4466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6294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4755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533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1481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711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029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B9F697-EC0A-6D42-A010-ACC831422F01}"/>
              </a:ext>
            </a:extLst>
          </p:cNvPr>
          <p:cNvSpPr txBox="1"/>
          <p:nvPr userDrawn="1"/>
        </p:nvSpPr>
        <p:spPr>
          <a:xfrm>
            <a:off x="2054676" y="656403"/>
            <a:ext cx="80499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0" dirty="0">
                <a:solidFill>
                  <a:srgbClr val="73000A"/>
                </a:solidFill>
                <a:latin typeface="Georgia" panose="02040502050405020303" pitchFamily="18" charset="0"/>
              </a:rPr>
              <a:t>$</a:t>
            </a:r>
            <a:r>
              <a:rPr lang="en-US" sz="6600" b="1" dirty="0">
                <a:solidFill>
                  <a:srgbClr val="73000A"/>
                </a:solidFill>
                <a:latin typeface="Georgia" panose="02040502050405020303" pitchFamily="18" charset="0"/>
              </a:rPr>
              <a:t>100,000,000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800764-6E20-EF46-8782-61440603CADE}"/>
              </a:ext>
            </a:extLst>
          </p:cNvPr>
          <p:cNvSpPr txBox="1"/>
          <p:nvPr userDrawn="1"/>
        </p:nvSpPr>
        <p:spPr>
          <a:xfrm>
            <a:off x="2054677" y="1617438"/>
            <a:ext cx="8049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budget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EBA0B-1974-6348-B28B-DC01C01D8AE0}"/>
              </a:ext>
            </a:extLst>
          </p:cNvPr>
          <p:cNvSpPr txBox="1"/>
          <p:nvPr userDrawn="1"/>
        </p:nvSpPr>
        <p:spPr>
          <a:xfrm>
            <a:off x="2092779" y="2562149"/>
            <a:ext cx="80499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0" dirty="0">
                <a:solidFill>
                  <a:srgbClr val="73000A"/>
                </a:solidFill>
                <a:latin typeface="Georgia" panose="02040502050405020303" pitchFamily="18" charset="0"/>
              </a:rPr>
              <a:t>50,000+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09A903-2410-2440-903F-B5D4C82C3521}"/>
              </a:ext>
            </a:extLst>
          </p:cNvPr>
          <p:cNvSpPr txBox="1"/>
          <p:nvPr userDrawn="1"/>
        </p:nvSpPr>
        <p:spPr>
          <a:xfrm>
            <a:off x="2054676" y="3531645"/>
            <a:ext cx="8049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6A3BF3-3382-4B40-8E0E-CE5FCFE9610C}"/>
              </a:ext>
            </a:extLst>
          </p:cNvPr>
          <p:cNvSpPr txBox="1"/>
          <p:nvPr userDrawn="1"/>
        </p:nvSpPr>
        <p:spPr>
          <a:xfrm>
            <a:off x="2081889" y="4387426"/>
            <a:ext cx="80499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73000A"/>
                </a:solidFill>
                <a:latin typeface="Georgia" panose="02040502050405020303" pitchFamily="18" charset="0"/>
              </a:rPr>
              <a:t>5,300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1479BD-3FBE-E84B-B04B-AA1A46117663}"/>
              </a:ext>
            </a:extLst>
          </p:cNvPr>
          <p:cNvSpPr txBox="1"/>
          <p:nvPr userDrawn="1"/>
        </p:nvSpPr>
        <p:spPr>
          <a:xfrm>
            <a:off x="2081890" y="5397448"/>
            <a:ext cx="8049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undergraduates</a:t>
            </a:r>
          </a:p>
        </p:txBody>
      </p:sp>
    </p:spTree>
    <p:extLst>
      <p:ext uri="{BB962C8B-B14F-4D97-AF65-F5344CB8AC3E}">
        <p14:creationId xmlns:p14="http://schemas.microsoft.com/office/powerpoint/2010/main" val="120016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1662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8865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4843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888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7667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1872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3403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449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6698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29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464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9825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6646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04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7415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3668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4443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11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537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ore Fast Facts"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2B3FF-7F62-694B-9603-6A7FD21CD9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6648" y="723545"/>
            <a:ext cx="10653356" cy="5992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66AB6D-B028-8949-A984-04D4A36FC06D}"/>
              </a:ext>
            </a:extLst>
          </p:cNvPr>
          <p:cNvSpPr txBox="1"/>
          <p:nvPr userDrawn="1"/>
        </p:nvSpPr>
        <p:spPr>
          <a:xfrm>
            <a:off x="259810" y="204871"/>
            <a:ext cx="1014785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Impact" panose="020B0806030902050204" pitchFamily="34" charset="0"/>
              </a:rPr>
              <a:t>DARLA MOORE SCHOOL OF BUSINESS </a:t>
            </a:r>
            <a:r>
              <a:rPr lang="en-US" sz="3600" dirty="0">
                <a:latin typeface="Impact" panose="020B0806030902050204" pitchFamily="34" charset="0"/>
              </a:rPr>
              <a:t>|</a:t>
            </a:r>
            <a:r>
              <a:rPr lang="en-US" sz="3200" dirty="0">
                <a:latin typeface="Impact" panose="020B0806030902050204" pitchFamily="34" charset="0"/>
              </a:rPr>
              <a:t> FAST FACTS</a:t>
            </a:r>
          </a:p>
        </p:txBody>
      </p:sp>
    </p:spTree>
    <p:extLst>
      <p:ext uri="{BB962C8B-B14F-4D97-AF65-F5344CB8AC3E}">
        <p14:creationId xmlns:p14="http://schemas.microsoft.com/office/powerpoint/2010/main" val="2980237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70.xml"/><Relationship Id="rId63" Type="http://schemas.openxmlformats.org/officeDocument/2006/relationships/image" Target="../media/image11.jpg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3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73.xml"/><Relationship Id="rId5" Type="http://schemas.openxmlformats.org/officeDocument/2006/relationships/slideLayout" Target="../slideLayouts/slideLayout20.xml"/><Relationship Id="rId61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56" Type="http://schemas.openxmlformats.org/officeDocument/2006/relationships/slideLayout" Target="../slideLayouts/slideLayout71.xml"/><Relationship Id="rId64" Type="http://schemas.openxmlformats.org/officeDocument/2006/relationships/image" Target="../media/image12.emf"/><Relationship Id="rId8" Type="http://schemas.openxmlformats.org/officeDocument/2006/relationships/slideLayout" Target="../slideLayouts/slideLayout23.xml"/><Relationship Id="rId51" Type="http://schemas.openxmlformats.org/officeDocument/2006/relationships/slideLayout" Target="../slideLayouts/slideLayout66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59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54" Type="http://schemas.openxmlformats.org/officeDocument/2006/relationships/slideLayout" Target="../slideLayouts/slideLayout69.xml"/><Relationship Id="rId62" Type="http://schemas.openxmlformats.org/officeDocument/2006/relationships/theme" Target="../theme/theme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57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75.xml"/><Relationship Id="rId65" Type="http://schemas.openxmlformats.org/officeDocument/2006/relationships/image" Target="../media/image7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4BC199-4655-F541-83EE-721E1D086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45D78-BC86-6C4A-8173-07BC8BF4F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92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9E362-4DC4-BA42-AD46-DCFCBF72C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0432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AB465-CD1B-7A41-8A74-7F4A07B23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0043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9AFF7-6653-6A4D-A979-64D2F5BECA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0032F1-0121-BE4C-B781-236291AD797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52663" y="5999031"/>
            <a:ext cx="2695388" cy="44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3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8" r:id="rId6"/>
    <p:sldLayoutId id="2147483655" r:id="rId7"/>
    <p:sldLayoutId id="2147483689" r:id="rId8"/>
    <p:sldLayoutId id="2147483690" r:id="rId9"/>
    <p:sldLayoutId id="2147483656" r:id="rId10"/>
    <p:sldLayoutId id="2147483657" r:id="rId11"/>
    <p:sldLayoutId id="21474836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2C4712-C3E2-3B4F-96A2-72C3E2457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7ED96-DF4B-EF4C-A95E-BA3258B5C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42A0A-5CF5-9340-A31A-C9551F277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DDB84-5149-7B4B-BC8B-7F5CDD8F00BC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EFE30-1AFA-3542-AB00-5277C66CF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50745-0429-3040-9224-5CAB24799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84CBE-26A2-0241-AEBD-55E75FC5B7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C35364-7546-4B41-87B7-98B939E1DB3F}"/>
              </a:ext>
            </a:extLst>
          </p:cNvPr>
          <p:cNvSpPr>
            <a:spLocks noChangeAspect="1"/>
          </p:cNvSpPr>
          <p:nvPr userDrawn="1"/>
        </p:nvSpPr>
        <p:spPr>
          <a:xfrm>
            <a:off x="119744" y="114299"/>
            <a:ext cx="12069931" cy="6675120"/>
          </a:xfrm>
          <a:prstGeom prst="rect">
            <a:avLst/>
          </a:prstGeom>
          <a:noFill/>
          <a:ln w="231775">
            <a:solidFill>
              <a:srgbClr val="7300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59D3F5-CCFA-8E4D-BBB1-8B29E77C68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28281" y="5999031"/>
            <a:ext cx="2576809" cy="44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1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300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8C3C8D-95EF-404B-A9A2-DD10A25C9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3000"/>
          </a:blip>
          <a:srcRect t="27542" b="28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EBE30-BD07-6640-9C46-1C7D8D11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411E8-D157-1A43-8129-AFAC62DD6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02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 spc="0" baseline="0">
          <a:solidFill>
            <a:schemeClr val="bg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18C3C8D-95EF-404B-A9A2-DD10A25C97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"/>
          </a:blip>
          <a:srcRect t="32332" b="242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EBE30-BD07-6640-9C46-1C7D8D117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411E8-D157-1A43-8129-AFAC62DD6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24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 spc="0" baseline="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3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556B99-B185-F043-BF66-26FBD41B5D79}"/>
              </a:ext>
            </a:extLst>
          </p:cNvPr>
          <p:cNvSpPr/>
          <p:nvPr userDrawn="1"/>
        </p:nvSpPr>
        <p:spPr>
          <a:xfrm>
            <a:off x="0" y="5755907"/>
            <a:ext cx="12192000" cy="1102094"/>
          </a:xfrm>
          <a:prstGeom prst="rect">
            <a:avLst/>
          </a:prstGeom>
          <a:solidFill>
            <a:srgbClr val="730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8FEB2E-40AB-A34B-964B-0636E7C98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EAE60-3216-C549-90BC-C00DC94EF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54213B-EE7B-E148-BC11-67CBFBC47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4">
            <a:alphaModFix amt="13000"/>
          </a:blip>
          <a:srcRect t="63506" b="29509"/>
          <a:stretch/>
        </p:blipFill>
        <p:spPr>
          <a:xfrm>
            <a:off x="0" y="5755906"/>
            <a:ext cx="12192000" cy="1102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11735-F246-174C-B674-9005F3AFAD71}"/>
              </a:ext>
            </a:extLst>
          </p:cNvPr>
          <p:cNvPicPr>
            <a:picLocks noChangeAspect="1"/>
          </p:cNvPicPr>
          <p:nvPr userDrawn="1"/>
        </p:nvPicPr>
        <p:blipFill>
          <a:blip r:embed="rId65"/>
          <a:stretch>
            <a:fillRect/>
          </a:stretch>
        </p:blipFill>
        <p:spPr>
          <a:xfrm>
            <a:off x="8508733" y="6011977"/>
            <a:ext cx="3436218" cy="5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4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  <p:sldLayoutId id="2147483722" r:id="rId40"/>
    <p:sldLayoutId id="2147483723" r:id="rId41"/>
    <p:sldLayoutId id="2147483724" r:id="rId42"/>
    <p:sldLayoutId id="2147483725" r:id="rId43"/>
    <p:sldLayoutId id="2147483726" r:id="rId44"/>
    <p:sldLayoutId id="2147483727" r:id="rId45"/>
    <p:sldLayoutId id="2147483728" r:id="rId46"/>
    <p:sldLayoutId id="2147483729" r:id="rId47"/>
    <p:sldLayoutId id="2147483730" r:id="rId48"/>
    <p:sldLayoutId id="2147483731" r:id="rId49"/>
    <p:sldLayoutId id="2147483732" r:id="rId50"/>
    <p:sldLayoutId id="2147483733" r:id="rId51"/>
    <p:sldLayoutId id="2147483734" r:id="rId52"/>
    <p:sldLayoutId id="2147483735" r:id="rId53"/>
    <p:sldLayoutId id="2147483736" r:id="rId54"/>
    <p:sldLayoutId id="2147483737" r:id="rId55"/>
    <p:sldLayoutId id="2147483738" r:id="rId56"/>
    <p:sldLayoutId id="2147483739" r:id="rId57"/>
    <p:sldLayoutId id="2147483740" r:id="rId58"/>
    <p:sldLayoutId id="2147483741" r:id="rId59"/>
    <p:sldLayoutId id="2147483742" r:id="rId60"/>
    <p:sldLayoutId id="2147483743" r:id="rId6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" r="264"/>
          <a:stretch/>
        </p:blipFill>
        <p:spPr>
          <a:xfrm>
            <a:off x="0" y="133004"/>
            <a:ext cx="12286211" cy="659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06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61546" y="6141944"/>
            <a:ext cx="4261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Trading Economics, November 2019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3630" y="235355"/>
            <a:ext cx="11176000" cy="7489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67" dirty="0">
                <a:solidFill>
                  <a:srgbClr val="000000"/>
                </a:solidFill>
                <a:latin typeface="Arial" charset="0"/>
              </a:rPr>
              <a:t>Eurozone GDP Growth (Annualized)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17842" y="3726023"/>
            <a:ext cx="1420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+0.2%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6957215"/>
              </p:ext>
            </p:extLst>
          </p:nvPr>
        </p:nvGraphicFramePr>
        <p:xfrm>
          <a:off x="463630" y="889462"/>
          <a:ext cx="11516698" cy="5083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7126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4007967"/>
              </p:ext>
            </p:extLst>
          </p:nvPr>
        </p:nvGraphicFramePr>
        <p:xfrm>
          <a:off x="615142" y="985746"/>
          <a:ext cx="11365186" cy="4986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6833" y="236758"/>
            <a:ext cx="11176000" cy="7489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67" dirty="0">
                <a:solidFill>
                  <a:srgbClr val="000000"/>
                </a:solidFill>
                <a:latin typeface="Arial" charset="0"/>
              </a:rPr>
              <a:t>Germany’s GDP Growth (Annualized)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048" y="6062485"/>
            <a:ext cx="4261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Trading Economics, November 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54320" y="3599379"/>
            <a:ext cx="1420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+0.1%</a:t>
            </a:r>
          </a:p>
        </p:txBody>
      </p:sp>
    </p:spTree>
    <p:extLst>
      <p:ext uri="{BB962C8B-B14F-4D97-AF65-F5344CB8AC3E}">
        <p14:creationId xmlns:p14="http://schemas.microsoft.com/office/powerpoint/2010/main" val="1301171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561492" y="200909"/>
            <a:ext cx="11176000" cy="7489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67" dirty="0">
                <a:solidFill>
                  <a:srgbClr val="000000"/>
                </a:solidFill>
                <a:latin typeface="Arial" charset="0"/>
              </a:rPr>
              <a:t>Institute for Supply Management (ISM) Index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2019517"/>
              </p:ext>
            </p:extLst>
          </p:nvPr>
        </p:nvGraphicFramePr>
        <p:xfrm>
          <a:off x="1097264" y="900762"/>
          <a:ext cx="10700866" cy="5200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1042026" y="2759185"/>
            <a:ext cx="10905749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Left Arrow 12"/>
          <p:cNvSpPr/>
          <p:nvPr/>
        </p:nvSpPr>
        <p:spPr>
          <a:xfrm rot="5400000">
            <a:off x="-25375" y="1729609"/>
            <a:ext cx="1835511" cy="247331"/>
          </a:xfrm>
          <a:prstGeom prst="left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298742" y="1608906"/>
            <a:ext cx="1720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Expanding</a:t>
            </a:r>
          </a:p>
        </p:txBody>
      </p:sp>
      <p:sp>
        <p:nvSpPr>
          <p:cNvPr id="15" name="Left Arrow 14"/>
          <p:cNvSpPr/>
          <p:nvPr/>
        </p:nvSpPr>
        <p:spPr>
          <a:xfrm rot="16200000">
            <a:off x="-308641" y="3850267"/>
            <a:ext cx="2402044" cy="247331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510953" y="3612644"/>
            <a:ext cx="2168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Contracting</a:t>
            </a:r>
          </a:p>
        </p:txBody>
      </p:sp>
    </p:spTree>
    <p:extLst>
      <p:ext uri="{BB962C8B-B14F-4D97-AF65-F5344CB8AC3E}">
        <p14:creationId xmlns:p14="http://schemas.microsoft.com/office/powerpoint/2010/main" val="515483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3470" y="285129"/>
            <a:ext cx="11813117" cy="7797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67" dirty="0">
                <a:solidFill>
                  <a:srgbClr val="000000"/>
                </a:solidFill>
                <a:latin typeface="Arial" charset="0"/>
              </a:rPr>
              <a:t>U.S. Gross Output by Industry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8979" y="6061842"/>
            <a:ext cx="4064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U.S. Bureau of Economic Analysis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97883" y="983936"/>
            <a:ext cx="4575019" cy="53354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667" dirty="0">
                <a:solidFill>
                  <a:srgbClr val="000000"/>
                </a:solidFill>
                <a:latin typeface="Arial" charset="0"/>
              </a:rPr>
              <a:t>Year/Year Pct. Change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25549"/>
              </p:ext>
            </p:extLst>
          </p:nvPr>
        </p:nvGraphicFramePr>
        <p:xfrm>
          <a:off x="418979" y="1672249"/>
          <a:ext cx="11369791" cy="289375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99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9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59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76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034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/>
                      <a:endParaRPr lang="en-US" sz="35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q217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q218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q219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LTM</a:t>
                      </a:r>
                      <a:r>
                        <a:rPr lang="en-US" sz="2800" baseline="0" dirty="0"/>
                        <a:t> Change</a:t>
                      </a:r>
                      <a:endParaRPr lang="en-US" sz="28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Manufacturing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+4.1%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+7.4%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+1.7%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/>
                        <a:t>-5.7%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Services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+4.8%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+6.4%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+4.2%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/>
                        <a:t>-2.2%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795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All Industries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+4.8%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+6.5%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+3.5%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/>
                        <a:t>-3.0%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9666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1169582"/>
              </p:ext>
            </p:extLst>
          </p:nvPr>
        </p:nvGraphicFramePr>
        <p:xfrm>
          <a:off x="655872" y="1445582"/>
          <a:ext cx="11299143" cy="5183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86833" y="234929"/>
            <a:ext cx="11176000" cy="7489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67" dirty="0">
                <a:solidFill>
                  <a:srgbClr val="000000"/>
                </a:solidFill>
                <a:latin typeface="Arial" charset="0"/>
              </a:rPr>
              <a:t>Total Employment Growth: U.S. vs. S.C.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0353" y="6290412"/>
            <a:ext cx="4826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U.S. Bureau of Labor Statistics, CES, NSA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69611" y="983917"/>
            <a:ext cx="4322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YTD (January </a:t>
            </a:r>
            <a:r>
              <a:rPr lang="mr-IN" sz="2400" b="1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–</a:t>
            </a:r>
            <a:r>
              <a:rPr lang="en-US" sz="2400" b="1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September)</a:t>
            </a:r>
          </a:p>
        </p:txBody>
      </p:sp>
    </p:spTree>
    <p:extLst>
      <p:ext uri="{BB962C8B-B14F-4D97-AF65-F5344CB8AC3E}">
        <p14:creationId xmlns:p14="http://schemas.microsoft.com/office/powerpoint/2010/main" val="3102104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156593" y="740547"/>
          <a:ext cx="11846775" cy="5232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11655" y="206619"/>
            <a:ext cx="11176000" cy="69756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33" dirty="0">
                <a:solidFill>
                  <a:srgbClr val="000000"/>
                </a:solidFill>
                <a:latin typeface="Arial" charset="0"/>
              </a:rPr>
              <a:t>U.S. Job Openings Rate vs. Unemployment Rate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12573" y="1067814"/>
            <a:ext cx="4938047" cy="492440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U.S. Unemployment Rate: 3.6%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105" y="6168041"/>
            <a:ext cx="7630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U.S. Bureau of Labor Statistics, JOLTS SA; CES SA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4441" y="1504926"/>
            <a:ext cx="4938047" cy="492440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S.C. Unemployment Rate: 2.6%</a:t>
            </a:r>
          </a:p>
        </p:txBody>
      </p:sp>
    </p:spTree>
    <p:extLst>
      <p:ext uri="{BB962C8B-B14F-4D97-AF65-F5344CB8AC3E}">
        <p14:creationId xmlns:p14="http://schemas.microsoft.com/office/powerpoint/2010/main" val="4210636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89842" y="189437"/>
            <a:ext cx="10787543" cy="69756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33" dirty="0">
                <a:solidFill>
                  <a:srgbClr val="000000"/>
                </a:solidFill>
                <a:latin typeface="Arial" charset="0"/>
              </a:rPr>
              <a:t>Average Hourly Earnings of all U.S. Employees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6732" y="6252735"/>
            <a:ext cx="4064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U.S. Bureau of Economic Analysis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149754" y="795619"/>
          <a:ext cx="11876653" cy="5177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4545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9387" y="306254"/>
            <a:ext cx="11176000" cy="66678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33" dirty="0">
                <a:solidFill>
                  <a:srgbClr val="000000"/>
                </a:solidFill>
                <a:latin typeface="Arial" charset="0"/>
              </a:rPr>
              <a:t>U.S. Nominal Wage Growth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202604" y="837627"/>
          <a:ext cx="11802533" cy="5178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2604" y="6289060"/>
            <a:ext cx="8026400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733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U.S. Bureau of Labor Statistics, Sept. 2019, 3-Yr. Rolling Average</a:t>
            </a:r>
          </a:p>
        </p:txBody>
      </p:sp>
    </p:spTree>
    <p:extLst>
      <p:ext uri="{BB962C8B-B14F-4D97-AF65-F5344CB8AC3E}">
        <p14:creationId xmlns:p14="http://schemas.microsoft.com/office/powerpoint/2010/main" val="1288837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lp-wanted-sig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3" y="490451"/>
            <a:ext cx="8009467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02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144502" y="1130442"/>
          <a:ext cx="11902084" cy="484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33470" y="135495"/>
            <a:ext cx="11813117" cy="69756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33" dirty="0">
                <a:solidFill>
                  <a:srgbClr val="000000"/>
                </a:solidFill>
                <a:latin typeface="Arial" charset="0"/>
              </a:rPr>
              <a:t>Real Personal Consumption Expenditures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3357" y="6265869"/>
            <a:ext cx="4064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U.S. Bureau of Economic Analysis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851803" y="685724"/>
            <a:ext cx="4575019" cy="4104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867" dirty="0">
                <a:solidFill>
                  <a:srgbClr val="000000"/>
                </a:solidFill>
                <a:latin typeface="Arial" charset="0"/>
              </a:rPr>
              <a:t>Year/Year Change, in Billions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036185" y="2130977"/>
            <a:ext cx="711553" cy="53646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747738" y="2130977"/>
            <a:ext cx="688513" cy="52495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238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231956" y="392297"/>
            <a:ext cx="11778075" cy="4146421"/>
          </a:xfrm>
          <a:prstGeom prst="rect">
            <a:avLst/>
          </a:prstGeom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09585" fontAlgn="base">
              <a:spcAft>
                <a:spcPct val="0"/>
              </a:spcAft>
              <a:defRPr/>
            </a:pPr>
            <a:endParaRPr lang="en-US" sz="6133" dirty="0">
              <a:ln w="0"/>
              <a:latin typeface="Calibri"/>
            </a:endParaRPr>
          </a:p>
        </p:txBody>
      </p:sp>
      <p:sp>
        <p:nvSpPr>
          <p:cNvPr id="4" name="Rectangle 1027"/>
          <p:cNvSpPr txBox="1">
            <a:spLocks noChangeArrowheads="1"/>
          </p:cNvSpPr>
          <p:nvPr/>
        </p:nvSpPr>
        <p:spPr>
          <a:xfrm>
            <a:off x="1707560" y="3412692"/>
            <a:ext cx="8839200" cy="1422400"/>
          </a:xfrm>
          <a:prstGeom prst="rect">
            <a:avLst/>
          </a:prstGeo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09585" fontAlgn="base">
              <a:lnSpc>
                <a:spcPct val="90000"/>
              </a:lnSpc>
              <a:spcAft>
                <a:spcPct val="0"/>
              </a:spcAft>
              <a:buNone/>
              <a:defRPr/>
            </a:pPr>
            <a:r>
              <a:rPr lang="en-US" sz="2933" dirty="0">
                <a:solidFill>
                  <a:schemeClr val="bg1"/>
                </a:solidFill>
                <a:latin typeface="Calibri"/>
              </a:rPr>
              <a:t>Joseph Von </a:t>
            </a:r>
            <a:r>
              <a:rPr lang="en-US" sz="2933" dirty="0" err="1">
                <a:solidFill>
                  <a:schemeClr val="bg1"/>
                </a:solidFill>
                <a:latin typeface="Calibri"/>
              </a:rPr>
              <a:t>Nessen</a:t>
            </a:r>
            <a:r>
              <a:rPr lang="en-US" sz="2933" dirty="0">
                <a:solidFill>
                  <a:schemeClr val="bg1"/>
                </a:solidFill>
                <a:latin typeface="Calibri"/>
              </a:rPr>
              <a:t>, Ph.D.</a:t>
            </a:r>
          </a:p>
          <a:p>
            <a:pPr marL="0" indent="0" algn="ctr" defTabSz="609585" fontAlgn="base">
              <a:lnSpc>
                <a:spcPct val="90000"/>
              </a:lnSpc>
              <a:spcAft>
                <a:spcPct val="0"/>
              </a:spcAft>
              <a:buNone/>
              <a:defRPr/>
            </a:pPr>
            <a:r>
              <a:rPr lang="en-US" sz="2933" dirty="0">
                <a:solidFill>
                  <a:schemeClr val="bg1"/>
                </a:solidFill>
                <a:latin typeface="Calibri"/>
              </a:rPr>
              <a:t>Research Economist</a:t>
            </a:r>
          </a:p>
          <a:p>
            <a:pPr marL="0" indent="0" algn="ctr" defTabSz="609585" fontAlgn="base">
              <a:lnSpc>
                <a:spcPct val="90000"/>
              </a:lnSpc>
              <a:spcAft>
                <a:spcPct val="0"/>
              </a:spcAft>
              <a:buNone/>
              <a:defRPr/>
            </a:pPr>
            <a:r>
              <a:rPr lang="en-US" sz="2933" dirty="0">
                <a:solidFill>
                  <a:schemeClr val="bg1"/>
                </a:solidFill>
                <a:latin typeface="Calibri"/>
              </a:rPr>
              <a:t>joey.vonnessen@moore.sc.edu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2065395"/>
            <a:ext cx="10515600" cy="1325563"/>
          </a:xfrm>
        </p:spPr>
        <p:txBody>
          <a:bodyPr>
            <a:normAutofit fontScale="90000"/>
          </a:bodyPr>
          <a:lstStyle/>
          <a:p>
            <a:pPr defTabSz="609585" fontAlgn="base">
              <a:spcAft>
                <a:spcPct val="0"/>
              </a:spcAft>
              <a:defRPr/>
            </a:pPr>
            <a:r>
              <a:rPr lang="en-US" sz="7300" dirty="0">
                <a:ln w="0"/>
              </a:rPr>
              <a:t>The 2020 South Carolina </a:t>
            </a:r>
            <a:br>
              <a:rPr lang="en-US" sz="7300" dirty="0">
                <a:ln w="0"/>
              </a:rPr>
            </a:br>
            <a:r>
              <a:rPr lang="en-US" sz="7300" dirty="0">
                <a:ln w="0"/>
              </a:rPr>
              <a:t>Economic Outlook</a:t>
            </a:r>
            <a:br>
              <a:rPr lang="en-US" dirty="0">
                <a:ln w="0"/>
                <a:latin typeface="Calibri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593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37117" y="193792"/>
            <a:ext cx="11176000" cy="90287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5067" dirty="0">
                <a:solidFill>
                  <a:srgbClr val="000000"/>
                </a:solidFill>
                <a:latin typeface="Arial" charset="0"/>
              </a:rPr>
              <a:t>U.S. Consumer Sentiment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608" y="6238674"/>
            <a:ext cx="2954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University of Michigan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214190" y="971912"/>
          <a:ext cx="11697020" cy="5000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3835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137" y="585688"/>
            <a:ext cx="11012687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7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“Small business optimism declines but remains historically high.”</a:t>
            </a:r>
          </a:p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7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	- NFIB Research Foundation, Sept. 2019</a:t>
            </a:r>
          </a:p>
        </p:txBody>
      </p:sp>
      <p:pic>
        <p:nvPicPr>
          <p:cNvPr id="3" name="Picture 2" descr="Unknow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14" y="2831012"/>
            <a:ext cx="3277720" cy="353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85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" y="244633"/>
            <a:ext cx="12382652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6400" i="1" dirty="0">
                <a:solidFill>
                  <a:srgbClr val="000000"/>
                </a:solidFill>
                <a:latin typeface="Arial" charset="0"/>
              </a:rPr>
              <a:t>What about South Carolina?</a:t>
            </a:r>
          </a:p>
        </p:txBody>
      </p:sp>
      <p:pic>
        <p:nvPicPr>
          <p:cNvPr id="5" name="Picture 4" descr="south-carolina-fla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76" y="1450803"/>
            <a:ext cx="8078453" cy="424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2784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0578172"/>
              </p:ext>
            </p:extLst>
          </p:nvPr>
        </p:nvGraphicFramePr>
        <p:xfrm>
          <a:off x="430787" y="889462"/>
          <a:ext cx="11540669" cy="5083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37117" y="197235"/>
            <a:ext cx="11176000" cy="7797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67" dirty="0">
                <a:solidFill>
                  <a:srgbClr val="000000"/>
                </a:solidFill>
                <a:latin typeface="Arial" charset="0"/>
              </a:rPr>
              <a:t>South Carolina Employment Growth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62963" y="3642200"/>
            <a:ext cx="1515143" cy="65665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67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+1.4%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0633401" y="3381417"/>
            <a:ext cx="967083" cy="3509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0105" y="6185187"/>
            <a:ext cx="7101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U.S. Bureau of Labor Statistics, CES, NSA (Year/Year Pct. Change)</a:t>
            </a:r>
          </a:p>
        </p:txBody>
      </p:sp>
    </p:spTree>
    <p:extLst>
      <p:ext uri="{BB962C8B-B14F-4D97-AF65-F5344CB8AC3E}">
        <p14:creationId xmlns:p14="http://schemas.microsoft.com/office/powerpoint/2010/main" val="1577140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157565" y="769118"/>
          <a:ext cx="11813892" cy="5203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37117" y="172343"/>
            <a:ext cx="11176000" cy="7797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67" dirty="0">
                <a:solidFill>
                  <a:srgbClr val="000000"/>
                </a:solidFill>
                <a:latin typeface="Arial" charset="0"/>
              </a:rPr>
              <a:t>South Carolina Employment Growth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982" y="6141944"/>
            <a:ext cx="71017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U.S. Bureau of Labor Statistics, CES, NSA (Year/Year Pct. Change)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62963" y="3642200"/>
            <a:ext cx="1515143" cy="656653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67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+1.4%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0633401" y="3381417"/>
            <a:ext cx="967083" cy="3509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232592" y="1658705"/>
            <a:ext cx="6312712" cy="192364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545304" y="2456745"/>
            <a:ext cx="3110277" cy="1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598338" y="2983443"/>
            <a:ext cx="1294340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409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89157" y="198798"/>
            <a:ext cx="11176000" cy="69756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33" dirty="0">
                <a:solidFill>
                  <a:srgbClr val="000000"/>
                </a:solidFill>
                <a:latin typeface="Arial" charset="0"/>
              </a:rPr>
              <a:t>S.C. Employment Growth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418" y="6141944"/>
            <a:ext cx="4826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U.S. Bureau of Labor Statistics, CES, NSA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707017"/>
              </p:ext>
            </p:extLst>
          </p:nvPr>
        </p:nvGraphicFramePr>
        <p:xfrm>
          <a:off x="210029" y="716856"/>
          <a:ext cx="11859925" cy="5425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3678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77177" y="219309"/>
            <a:ext cx="11176000" cy="69756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33" dirty="0">
                <a:solidFill>
                  <a:srgbClr val="000000"/>
                </a:solidFill>
                <a:latin typeface="Arial" charset="0"/>
              </a:rPr>
              <a:t>S.C. Employment Growth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793" y="6291973"/>
            <a:ext cx="4826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U.S. Bureau of Labor Statistics, CES, NSA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254589"/>
              </p:ext>
            </p:extLst>
          </p:nvPr>
        </p:nvGraphicFramePr>
        <p:xfrm>
          <a:off x="135215" y="830219"/>
          <a:ext cx="11859925" cy="5425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2543403" y="1053399"/>
            <a:ext cx="0" cy="185816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155604" y="1053399"/>
            <a:ext cx="0" cy="1680536"/>
          </a:xfrm>
          <a:prstGeom prst="straightConnector1">
            <a:avLst/>
          </a:prstGeom>
          <a:ln w="762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705495" y="1053399"/>
            <a:ext cx="0" cy="262789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21104" y="1053399"/>
            <a:ext cx="0" cy="827912"/>
          </a:xfrm>
          <a:prstGeom prst="straightConnector1">
            <a:avLst/>
          </a:prstGeom>
          <a:ln w="762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309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88496" y="477239"/>
            <a:ext cx="11414321" cy="173368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5333" i="1" dirty="0">
                <a:solidFill>
                  <a:srgbClr val="000000"/>
                </a:solidFill>
                <a:latin typeface="Arial" charset="0"/>
              </a:rPr>
              <a:t>How are auto tariffs affecting manufacturing in South Carolina?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83181" y="3003227"/>
            <a:ext cx="11201836" cy="253383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marL="609585" indent="-609585" defTabSz="609585" fontAlgn="base">
              <a:spcBef>
                <a:spcPct val="5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4533" i="1" dirty="0">
                <a:solidFill>
                  <a:srgbClr val="000000"/>
                </a:solidFill>
                <a:latin typeface="Arial" charset="0"/>
              </a:rPr>
              <a:t>Short-run effects: Increased Costs</a:t>
            </a:r>
          </a:p>
          <a:p>
            <a:pPr marL="609585" indent="-609585" defTabSz="609585" fontAlgn="base">
              <a:spcBef>
                <a:spcPct val="5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4533" i="1" dirty="0">
                <a:solidFill>
                  <a:srgbClr val="000000"/>
                </a:solidFill>
                <a:latin typeface="Arial" charset="0"/>
              </a:rPr>
              <a:t>Long-run effects: Potential Changes in Global Production Strategies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02340" y="2614141"/>
            <a:ext cx="11319075" cy="164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0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6586868"/>
              </p:ext>
            </p:extLst>
          </p:nvPr>
        </p:nvGraphicFramePr>
        <p:xfrm>
          <a:off x="152465" y="1192831"/>
          <a:ext cx="11841997" cy="468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81952" y="155213"/>
            <a:ext cx="11379200" cy="83099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srgbClr val="000000"/>
                </a:solidFill>
              </a:rPr>
              <a:t>South Carolina Export Volume (TEUs)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545" y="6231430"/>
            <a:ext cx="5059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South Carolina Ports Authority; October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8653" y="902837"/>
            <a:ext cx="4505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Annual Growth Rate: Rolling 3-month Average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254191" y="3684059"/>
            <a:ext cx="10619964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ight Arrow 18"/>
          <p:cNvSpPr/>
          <p:nvPr/>
        </p:nvSpPr>
        <p:spPr>
          <a:xfrm rot="5400000">
            <a:off x="9035818" y="1884744"/>
            <a:ext cx="809109" cy="3120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52347" y="1253120"/>
            <a:ext cx="573712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Chinese 40% retaliatory tariffs implemented</a:t>
            </a:r>
          </a:p>
        </p:txBody>
      </p:sp>
      <p:sp>
        <p:nvSpPr>
          <p:cNvPr id="21" name="Right Arrow 20"/>
          <p:cNvSpPr/>
          <p:nvPr/>
        </p:nvSpPr>
        <p:spPr>
          <a:xfrm rot="20646429">
            <a:off x="9239014" y="4338134"/>
            <a:ext cx="774897" cy="3120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36162" y="4328537"/>
            <a:ext cx="734358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Chinese 40% retaliatory tariffs (temporarily?) suspended</a:t>
            </a:r>
          </a:p>
        </p:txBody>
      </p:sp>
    </p:spTree>
    <p:extLst>
      <p:ext uri="{BB962C8B-B14F-4D97-AF65-F5344CB8AC3E}">
        <p14:creationId xmlns:p14="http://schemas.microsoft.com/office/powerpoint/2010/main" val="2348835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137295" y="1181390"/>
          <a:ext cx="11818731" cy="4917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81952" y="176743"/>
            <a:ext cx="11379200" cy="83099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srgbClr val="000000"/>
                </a:solidFill>
              </a:rPr>
              <a:t>South Carolina Cargo Volume (TEUs)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856" y="6268108"/>
            <a:ext cx="5059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South Carolina Ports Authority; October 2019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8654" y="955232"/>
            <a:ext cx="4505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Annual Growth Rate: Rolling 3-month Average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257167" y="3345392"/>
            <a:ext cx="10619964" cy="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802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17224" y="451875"/>
            <a:ext cx="10899441" cy="123110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7200" dirty="0">
                <a:solidFill>
                  <a:srgbClr val="000000"/>
                </a:solidFill>
                <a:latin typeface="Arial" charset="0"/>
              </a:rPr>
              <a:t>Is a Recession Looming?</a:t>
            </a:r>
          </a:p>
        </p:txBody>
      </p:sp>
      <p:pic>
        <p:nvPicPr>
          <p:cNvPr id="5" name="Picture 4" descr="istockphoto-472277479-612x6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54" y="1753869"/>
            <a:ext cx="4215588" cy="4036495"/>
          </a:xfrm>
          <a:prstGeom prst="rect">
            <a:avLst/>
          </a:prstGeom>
        </p:spPr>
      </p:pic>
      <p:pic>
        <p:nvPicPr>
          <p:cNvPr id="7" name="Picture 6" descr="grim_reapder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2" b="93268" l="10000" r="82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27" y="1876656"/>
            <a:ext cx="6315396" cy="3823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38495" y="3126399"/>
            <a:ext cx="3137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U.S. Expansion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7471" y="3583314"/>
            <a:ext cx="175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2009-???</a:t>
            </a:r>
          </a:p>
        </p:txBody>
      </p:sp>
    </p:spTree>
    <p:extLst>
      <p:ext uri="{BB962C8B-B14F-4D97-AF65-F5344CB8AC3E}">
        <p14:creationId xmlns:p14="http://schemas.microsoft.com/office/powerpoint/2010/main" val="3251970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77981" y="166339"/>
            <a:ext cx="11954547" cy="69756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33" dirty="0">
                <a:solidFill>
                  <a:srgbClr val="000000"/>
                </a:solidFill>
                <a:latin typeface="Arial" charset="0"/>
              </a:rPr>
              <a:t>Changes in S.C. Manufacturing Trends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7981" y="6311221"/>
            <a:ext cx="3756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U.S. Bureau of Labor Statistics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136133" y="702259"/>
          <a:ext cx="11859007" cy="5270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Oval 5"/>
          <p:cNvSpPr/>
          <p:nvPr/>
        </p:nvSpPr>
        <p:spPr>
          <a:xfrm>
            <a:off x="8134907" y="1417585"/>
            <a:ext cx="3926251" cy="3590655"/>
          </a:xfrm>
          <a:prstGeom prst="ellipse">
            <a:avLst/>
          </a:prstGeom>
          <a:noFill/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932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89157" y="169433"/>
            <a:ext cx="11176000" cy="69756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33" dirty="0">
                <a:solidFill>
                  <a:srgbClr val="000000"/>
                </a:solidFill>
                <a:latin typeface="Arial" charset="0"/>
              </a:rPr>
              <a:t>S.C. Employment Growth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6854" y="6225159"/>
            <a:ext cx="4826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U.S. Bureau of Labor Statistics, CES, NSA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5532015"/>
              </p:ext>
            </p:extLst>
          </p:nvPr>
        </p:nvGraphicFramePr>
        <p:xfrm>
          <a:off x="135215" y="755404"/>
          <a:ext cx="11859925" cy="5425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2543403" y="978584"/>
            <a:ext cx="0" cy="185816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155604" y="978584"/>
            <a:ext cx="0" cy="1680536"/>
          </a:xfrm>
          <a:prstGeom prst="straightConnector1">
            <a:avLst/>
          </a:prstGeom>
          <a:ln w="762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705495" y="978584"/>
            <a:ext cx="0" cy="262789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21104" y="978584"/>
            <a:ext cx="0" cy="827912"/>
          </a:xfrm>
          <a:prstGeom prst="straightConnector1">
            <a:avLst/>
          </a:prstGeom>
          <a:ln w="762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9511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6461" y="272660"/>
            <a:ext cx="11954547" cy="61555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000000"/>
                </a:solidFill>
                <a:latin typeface="Arial" charset="0"/>
              </a:rPr>
              <a:t>S.C. Construction Employment Growth: 2016-2019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106" y="6141944"/>
            <a:ext cx="4826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U.S. Bureau of Labor Statistics, CES, NSA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357106" y="860183"/>
          <a:ext cx="11438911" cy="5011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6249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18235" y="524474"/>
            <a:ext cx="7414251" cy="14054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8533" i="1" dirty="0">
                <a:solidFill>
                  <a:srgbClr val="000000"/>
                </a:solidFill>
                <a:latin typeface="Arial" charset="0"/>
              </a:rPr>
              <a:t>Labor costs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49510" y="2287410"/>
            <a:ext cx="8170468" cy="14054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8533" i="1" dirty="0">
                <a:solidFill>
                  <a:srgbClr val="000000"/>
                </a:solidFill>
                <a:latin typeface="Arial" charset="0"/>
              </a:rPr>
              <a:t>Lumber costs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111427" y="4137609"/>
            <a:ext cx="6670133" cy="14054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8533" i="1" dirty="0">
                <a:solidFill>
                  <a:srgbClr val="000000"/>
                </a:solidFill>
                <a:latin typeface="Arial" charset="0"/>
              </a:rPr>
              <a:t>Interest rates</a:t>
            </a:r>
          </a:p>
        </p:txBody>
      </p:sp>
      <p:pic>
        <p:nvPicPr>
          <p:cNvPr id="8" name="Picture 7" descr="top10-insider-thre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90" y="571612"/>
            <a:ext cx="1510865" cy="1510865"/>
          </a:xfrm>
          <a:prstGeom prst="rect">
            <a:avLst/>
          </a:prstGeom>
        </p:spPr>
      </p:pic>
      <p:pic>
        <p:nvPicPr>
          <p:cNvPr id="9" name="Picture 8" descr="top10-insider-thre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681" y="2428034"/>
            <a:ext cx="1510865" cy="1510865"/>
          </a:xfrm>
          <a:prstGeom prst="rect">
            <a:avLst/>
          </a:prstGeom>
        </p:spPr>
      </p:pic>
      <p:pic>
        <p:nvPicPr>
          <p:cNvPr id="10" name="Picture 9" descr="top10-insider-thre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42" y="4178121"/>
            <a:ext cx="1510865" cy="15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99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618235" y="524474"/>
            <a:ext cx="7414251" cy="14054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8533" i="1" dirty="0">
                <a:solidFill>
                  <a:srgbClr val="000000"/>
                </a:solidFill>
                <a:latin typeface="Arial" charset="0"/>
              </a:rPr>
              <a:t>Labor costs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449510" y="2287410"/>
            <a:ext cx="8170468" cy="14054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8533" i="1" dirty="0">
                <a:solidFill>
                  <a:srgbClr val="000000"/>
                </a:solidFill>
                <a:latin typeface="Arial" charset="0"/>
              </a:rPr>
              <a:t>Lumber costs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111427" y="4137609"/>
            <a:ext cx="6670133" cy="14054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8533" i="1" dirty="0">
                <a:solidFill>
                  <a:srgbClr val="000000"/>
                </a:solidFill>
                <a:latin typeface="Arial" charset="0"/>
              </a:rPr>
              <a:t>Interest rates</a:t>
            </a:r>
          </a:p>
        </p:txBody>
      </p:sp>
      <p:pic>
        <p:nvPicPr>
          <p:cNvPr id="8" name="Picture 7" descr="top10-insider-thre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90" y="571612"/>
            <a:ext cx="1510865" cy="1510865"/>
          </a:xfrm>
          <a:prstGeom prst="rect">
            <a:avLst/>
          </a:prstGeom>
        </p:spPr>
      </p:pic>
      <p:pic>
        <p:nvPicPr>
          <p:cNvPr id="9" name="Picture 8" descr="top10-insider-thre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681" y="2428034"/>
            <a:ext cx="1510865" cy="1510865"/>
          </a:xfrm>
          <a:prstGeom prst="rect">
            <a:avLst/>
          </a:prstGeom>
        </p:spPr>
      </p:pic>
      <p:pic>
        <p:nvPicPr>
          <p:cNvPr id="10" name="Picture 9" descr="top10-insider-thre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42" y="4178121"/>
            <a:ext cx="1510865" cy="151086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1150771" y="3107371"/>
            <a:ext cx="9781547" cy="32883"/>
          </a:xfrm>
          <a:prstGeom prst="line">
            <a:avLst/>
          </a:prstGeom>
          <a:ln w="177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150771" y="4971123"/>
            <a:ext cx="9781547" cy="32883"/>
          </a:xfrm>
          <a:prstGeom prst="line">
            <a:avLst/>
          </a:prstGeom>
          <a:ln w="177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460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162107" y="746125"/>
          <a:ext cx="11858468" cy="5382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64103" y="199512"/>
            <a:ext cx="11608741" cy="66678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33" dirty="0">
                <a:solidFill>
                  <a:srgbClr val="000000"/>
                </a:solidFill>
                <a:latin typeface="Arial" charset="0"/>
              </a:rPr>
              <a:t>PPI of Lumber and Wood Products (NSA)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08024" y="3639186"/>
            <a:ext cx="2465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+17%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963903" y="3870294"/>
            <a:ext cx="591823" cy="35866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825843" y="1690548"/>
            <a:ext cx="1134507" cy="248135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1669" y="6203570"/>
            <a:ext cx="3756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U.S.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315013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45100" y="776185"/>
          <a:ext cx="11871728" cy="5448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2223" y="225142"/>
            <a:ext cx="11608741" cy="66678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33" dirty="0">
                <a:solidFill>
                  <a:srgbClr val="000000"/>
                </a:solidFill>
                <a:latin typeface="Arial" charset="0"/>
              </a:rPr>
              <a:t>30-Year Fixed Mortgage Interest Rates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685558" y="1007670"/>
            <a:ext cx="49319" cy="4013940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016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77981" y="207900"/>
            <a:ext cx="11954547" cy="7797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67" dirty="0">
                <a:solidFill>
                  <a:srgbClr val="000000"/>
                </a:solidFill>
                <a:latin typeface="Arial" charset="0"/>
              </a:rPr>
              <a:t>FHFA House Price Index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7981" y="6222049"/>
            <a:ext cx="3969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Federal Housing Finance Agency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112147" y="854598"/>
          <a:ext cx="11855320" cy="5118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3893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 Box 2"/>
          <p:cNvSpPr txBox="1">
            <a:spLocks noChangeArrowheads="1"/>
          </p:cNvSpPr>
          <p:nvPr/>
        </p:nvSpPr>
        <p:spPr bwMode="auto">
          <a:xfrm>
            <a:off x="350350" y="161397"/>
            <a:ext cx="11450437" cy="7489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267" dirty="0">
                <a:solidFill>
                  <a:srgbClr val="000000"/>
                </a:solidFill>
                <a:latin typeface="Arial" charset="0"/>
              </a:rPr>
              <a:t>S.C. Avg. Employment Growth: 2018 vs. 2019</a:t>
            </a:r>
          </a:p>
        </p:txBody>
      </p:sp>
      <p:sp>
        <p:nvSpPr>
          <p:cNvPr id="14443" name="Text Box 133"/>
          <p:cNvSpPr txBox="1">
            <a:spLocks noChangeArrowheads="1"/>
          </p:cNvSpPr>
          <p:nvPr/>
        </p:nvSpPr>
        <p:spPr bwMode="auto">
          <a:xfrm>
            <a:off x="5876382" y="2148420"/>
            <a:ext cx="566244" cy="365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b="1" baseline="-25000">
                <a:solidFill>
                  <a:srgbClr val="FFFFFF"/>
                </a:solidFill>
              </a:rPr>
              <a:t>Fairfield</a:t>
            </a:r>
          </a:p>
          <a:p>
            <a:pPr algn="ctr" defTabSz="12191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b="1" baseline="-25000">
                <a:solidFill>
                  <a:srgbClr val="FFFFFF"/>
                </a:solidFill>
              </a:rPr>
              <a:t>12.2 %</a:t>
            </a:r>
          </a:p>
        </p:txBody>
      </p:sp>
      <p:sp>
        <p:nvSpPr>
          <p:cNvPr id="111" name="Freeform 13"/>
          <p:cNvSpPr>
            <a:spLocks/>
          </p:cNvSpPr>
          <p:nvPr/>
        </p:nvSpPr>
        <p:spPr bwMode="auto">
          <a:xfrm>
            <a:off x="4601639" y="1030817"/>
            <a:ext cx="734484" cy="1039283"/>
          </a:xfrm>
          <a:custGeom>
            <a:avLst/>
            <a:gdLst>
              <a:gd name="T0" fmla="*/ 2147483647 w 612"/>
              <a:gd name="T1" fmla="*/ 2147483647 h 840"/>
              <a:gd name="T2" fmla="*/ 2147483647 w 612"/>
              <a:gd name="T3" fmla="*/ 2147483647 h 840"/>
              <a:gd name="T4" fmla="*/ 2147483647 w 612"/>
              <a:gd name="T5" fmla="*/ 2147483647 h 840"/>
              <a:gd name="T6" fmla="*/ 2147483647 w 612"/>
              <a:gd name="T7" fmla="*/ 2147483647 h 840"/>
              <a:gd name="T8" fmla="*/ 2147483647 w 612"/>
              <a:gd name="T9" fmla="*/ 2147483647 h 840"/>
              <a:gd name="T10" fmla="*/ 2147483647 w 612"/>
              <a:gd name="T11" fmla="*/ 2147483647 h 840"/>
              <a:gd name="T12" fmla="*/ 2147483647 w 612"/>
              <a:gd name="T13" fmla="*/ 2147483647 h 840"/>
              <a:gd name="T14" fmla="*/ 2147483647 w 612"/>
              <a:gd name="T15" fmla="*/ 2147483647 h 840"/>
              <a:gd name="T16" fmla="*/ 2147483647 w 612"/>
              <a:gd name="T17" fmla="*/ 2147483647 h 840"/>
              <a:gd name="T18" fmla="*/ 2147483647 w 612"/>
              <a:gd name="T19" fmla="*/ 2147483647 h 840"/>
              <a:gd name="T20" fmla="*/ 2147483647 w 612"/>
              <a:gd name="T21" fmla="*/ 2147483647 h 840"/>
              <a:gd name="T22" fmla="*/ 2147483647 w 612"/>
              <a:gd name="T23" fmla="*/ 2147483647 h 840"/>
              <a:gd name="T24" fmla="*/ 2147483647 w 612"/>
              <a:gd name="T25" fmla="*/ 2147483647 h 840"/>
              <a:gd name="T26" fmla="*/ 2147483647 w 612"/>
              <a:gd name="T27" fmla="*/ 2147483647 h 840"/>
              <a:gd name="T28" fmla="*/ 2147483647 w 612"/>
              <a:gd name="T29" fmla="*/ 0 h 840"/>
              <a:gd name="T30" fmla="*/ 0 w 612"/>
              <a:gd name="T31" fmla="*/ 2147483647 h 840"/>
              <a:gd name="T32" fmla="*/ 2147483647 w 612"/>
              <a:gd name="T33" fmla="*/ 2147483647 h 840"/>
              <a:gd name="T34" fmla="*/ 2147483647 w 612"/>
              <a:gd name="T35" fmla="*/ 2147483647 h 84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12"/>
              <a:gd name="T55" fmla="*/ 0 h 840"/>
              <a:gd name="T56" fmla="*/ 612 w 612"/>
              <a:gd name="T57" fmla="*/ 840 h 84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12" h="840">
                <a:moveTo>
                  <a:pt x="83" y="564"/>
                </a:moveTo>
                <a:lnTo>
                  <a:pt x="170" y="634"/>
                </a:lnTo>
                <a:lnTo>
                  <a:pt x="182" y="675"/>
                </a:lnTo>
                <a:lnTo>
                  <a:pt x="405" y="840"/>
                </a:lnTo>
                <a:lnTo>
                  <a:pt x="454" y="828"/>
                </a:lnTo>
                <a:lnTo>
                  <a:pt x="471" y="758"/>
                </a:lnTo>
                <a:lnTo>
                  <a:pt x="500" y="681"/>
                </a:lnTo>
                <a:lnTo>
                  <a:pt x="512" y="516"/>
                </a:lnTo>
                <a:lnTo>
                  <a:pt x="576" y="429"/>
                </a:lnTo>
                <a:lnTo>
                  <a:pt x="612" y="411"/>
                </a:lnTo>
                <a:lnTo>
                  <a:pt x="581" y="371"/>
                </a:lnTo>
                <a:lnTo>
                  <a:pt x="494" y="200"/>
                </a:lnTo>
                <a:lnTo>
                  <a:pt x="494" y="188"/>
                </a:lnTo>
                <a:lnTo>
                  <a:pt x="430" y="12"/>
                </a:lnTo>
                <a:lnTo>
                  <a:pt x="17" y="0"/>
                </a:lnTo>
                <a:lnTo>
                  <a:pt x="0" y="405"/>
                </a:lnTo>
                <a:lnTo>
                  <a:pt x="83" y="564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5" name="Freeform 2"/>
          <p:cNvSpPr>
            <a:spLocks/>
          </p:cNvSpPr>
          <p:nvPr/>
        </p:nvSpPr>
        <p:spPr bwMode="auto">
          <a:xfrm>
            <a:off x="5930907" y="5122338"/>
            <a:ext cx="681567" cy="1174751"/>
          </a:xfrm>
          <a:custGeom>
            <a:avLst/>
            <a:gdLst>
              <a:gd name="T0" fmla="*/ 0 w 564"/>
              <a:gd name="T1" fmla="*/ 2147483647 h 1008"/>
              <a:gd name="T2" fmla="*/ 2147483647 w 564"/>
              <a:gd name="T3" fmla="*/ 2147483647 h 1008"/>
              <a:gd name="T4" fmla="*/ 2147483647 w 564"/>
              <a:gd name="T5" fmla="*/ 2147483647 h 1008"/>
              <a:gd name="T6" fmla="*/ 2147483647 w 564"/>
              <a:gd name="T7" fmla="*/ 2147483647 h 1008"/>
              <a:gd name="T8" fmla="*/ 2147483647 w 564"/>
              <a:gd name="T9" fmla="*/ 2147483647 h 1008"/>
              <a:gd name="T10" fmla="*/ 2147483647 w 564"/>
              <a:gd name="T11" fmla="*/ 2147483647 h 1008"/>
              <a:gd name="T12" fmla="*/ 2147483647 w 564"/>
              <a:gd name="T13" fmla="*/ 2147483647 h 1008"/>
              <a:gd name="T14" fmla="*/ 2147483647 w 564"/>
              <a:gd name="T15" fmla="*/ 2147483647 h 1008"/>
              <a:gd name="T16" fmla="*/ 2147483647 w 564"/>
              <a:gd name="T17" fmla="*/ 2147483647 h 1008"/>
              <a:gd name="T18" fmla="*/ 2147483647 w 564"/>
              <a:gd name="T19" fmla="*/ 2147483647 h 1008"/>
              <a:gd name="T20" fmla="*/ 2147483647 w 564"/>
              <a:gd name="T21" fmla="*/ 2147483647 h 1008"/>
              <a:gd name="T22" fmla="*/ 2147483647 w 564"/>
              <a:gd name="T23" fmla="*/ 2147483647 h 1008"/>
              <a:gd name="T24" fmla="*/ 2147483647 w 564"/>
              <a:gd name="T25" fmla="*/ 2147483647 h 1008"/>
              <a:gd name="T26" fmla="*/ 2147483647 w 564"/>
              <a:gd name="T27" fmla="*/ 2147483647 h 1008"/>
              <a:gd name="T28" fmla="*/ 2147483647 w 564"/>
              <a:gd name="T29" fmla="*/ 2147483647 h 1008"/>
              <a:gd name="T30" fmla="*/ 2147483647 w 564"/>
              <a:gd name="T31" fmla="*/ 2147483647 h 1008"/>
              <a:gd name="T32" fmla="*/ 2147483647 w 564"/>
              <a:gd name="T33" fmla="*/ 2147483647 h 1008"/>
              <a:gd name="T34" fmla="*/ 2147483647 w 564"/>
              <a:gd name="T35" fmla="*/ 2147483647 h 1008"/>
              <a:gd name="T36" fmla="*/ 2147483647 w 564"/>
              <a:gd name="T37" fmla="*/ 2147483647 h 1008"/>
              <a:gd name="T38" fmla="*/ 2147483647 w 564"/>
              <a:gd name="T39" fmla="*/ 2147483647 h 1008"/>
              <a:gd name="T40" fmla="*/ 2147483647 w 564"/>
              <a:gd name="T41" fmla="*/ 2147483647 h 1008"/>
              <a:gd name="T42" fmla="*/ 2147483647 w 564"/>
              <a:gd name="T43" fmla="*/ 2147483647 h 1008"/>
              <a:gd name="T44" fmla="*/ 2147483647 w 564"/>
              <a:gd name="T45" fmla="*/ 2147483647 h 1008"/>
              <a:gd name="T46" fmla="*/ 2147483647 w 564"/>
              <a:gd name="T47" fmla="*/ 2147483647 h 1008"/>
              <a:gd name="T48" fmla="*/ 2147483647 w 564"/>
              <a:gd name="T49" fmla="*/ 2147483647 h 1008"/>
              <a:gd name="T50" fmla="*/ 2147483647 w 564"/>
              <a:gd name="T51" fmla="*/ 2147483647 h 1008"/>
              <a:gd name="T52" fmla="*/ 2147483647 w 564"/>
              <a:gd name="T53" fmla="*/ 2147483647 h 1008"/>
              <a:gd name="T54" fmla="*/ 2147483647 w 564"/>
              <a:gd name="T55" fmla="*/ 2147483647 h 1008"/>
              <a:gd name="T56" fmla="*/ 2147483647 w 564"/>
              <a:gd name="T57" fmla="*/ 2147483647 h 1008"/>
              <a:gd name="T58" fmla="*/ 2147483647 w 564"/>
              <a:gd name="T59" fmla="*/ 2147483647 h 1008"/>
              <a:gd name="T60" fmla="*/ 2147483647 w 564"/>
              <a:gd name="T61" fmla="*/ 2147483647 h 1008"/>
              <a:gd name="T62" fmla="*/ 2147483647 w 564"/>
              <a:gd name="T63" fmla="*/ 2147483647 h 1008"/>
              <a:gd name="T64" fmla="*/ 2147483647 w 564"/>
              <a:gd name="T65" fmla="*/ 2147483647 h 1008"/>
              <a:gd name="T66" fmla="*/ 2147483647 w 564"/>
              <a:gd name="T67" fmla="*/ 2147483647 h 1008"/>
              <a:gd name="T68" fmla="*/ 2147483647 w 564"/>
              <a:gd name="T69" fmla="*/ 2147483647 h 1008"/>
              <a:gd name="T70" fmla="*/ 2147483647 w 564"/>
              <a:gd name="T71" fmla="*/ 2147483647 h 1008"/>
              <a:gd name="T72" fmla="*/ 2147483647 w 564"/>
              <a:gd name="T73" fmla="*/ 0 h 1008"/>
              <a:gd name="T74" fmla="*/ 0 w 564"/>
              <a:gd name="T75" fmla="*/ 2147483647 h 1008"/>
              <a:gd name="T76" fmla="*/ 0 w 564"/>
              <a:gd name="T77" fmla="*/ 2147483647 h 100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564"/>
              <a:gd name="T118" fmla="*/ 0 h 1008"/>
              <a:gd name="T119" fmla="*/ 564 w 564"/>
              <a:gd name="T120" fmla="*/ 1008 h 1008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564" h="1008">
                <a:moveTo>
                  <a:pt x="0" y="269"/>
                </a:moveTo>
                <a:lnTo>
                  <a:pt x="106" y="399"/>
                </a:lnTo>
                <a:lnTo>
                  <a:pt x="95" y="463"/>
                </a:lnTo>
                <a:lnTo>
                  <a:pt x="165" y="586"/>
                </a:lnTo>
                <a:lnTo>
                  <a:pt x="182" y="586"/>
                </a:lnTo>
                <a:lnTo>
                  <a:pt x="194" y="646"/>
                </a:lnTo>
                <a:lnTo>
                  <a:pt x="165" y="669"/>
                </a:lnTo>
                <a:lnTo>
                  <a:pt x="159" y="810"/>
                </a:lnTo>
                <a:lnTo>
                  <a:pt x="170" y="869"/>
                </a:lnTo>
                <a:lnTo>
                  <a:pt x="225" y="938"/>
                </a:lnTo>
                <a:lnTo>
                  <a:pt x="271" y="944"/>
                </a:lnTo>
                <a:lnTo>
                  <a:pt x="300" y="927"/>
                </a:lnTo>
                <a:lnTo>
                  <a:pt x="448" y="1008"/>
                </a:lnTo>
                <a:lnTo>
                  <a:pt x="500" y="956"/>
                </a:lnTo>
                <a:lnTo>
                  <a:pt x="471" y="898"/>
                </a:lnTo>
                <a:lnTo>
                  <a:pt x="448" y="886"/>
                </a:lnTo>
                <a:lnTo>
                  <a:pt x="422" y="874"/>
                </a:lnTo>
                <a:lnTo>
                  <a:pt x="382" y="869"/>
                </a:lnTo>
                <a:lnTo>
                  <a:pt x="382" y="816"/>
                </a:lnTo>
                <a:lnTo>
                  <a:pt x="341" y="785"/>
                </a:lnTo>
                <a:lnTo>
                  <a:pt x="329" y="774"/>
                </a:lnTo>
                <a:lnTo>
                  <a:pt x="324" y="634"/>
                </a:lnTo>
                <a:lnTo>
                  <a:pt x="393" y="657"/>
                </a:lnTo>
                <a:lnTo>
                  <a:pt x="411" y="568"/>
                </a:lnTo>
                <a:lnTo>
                  <a:pt x="477" y="568"/>
                </a:lnTo>
                <a:lnTo>
                  <a:pt x="488" y="527"/>
                </a:lnTo>
                <a:lnTo>
                  <a:pt x="517" y="498"/>
                </a:lnTo>
                <a:lnTo>
                  <a:pt x="552" y="475"/>
                </a:lnTo>
                <a:lnTo>
                  <a:pt x="535" y="417"/>
                </a:lnTo>
                <a:lnTo>
                  <a:pt x="564" y="388"/>
                </a:lnTo>
                <a:lnTo>
                  <a:pt x="529" y="304"/>
                </a:lnTo>
                <a:lnTo>
                  <a:pt x="546" y="275"/>
                </a:lnTo>
                <a:lnTo>
                  <a:pt x="517" y="180"/>
                </a:lnTo>
                <a:lnTo>
                  <a:pt x="477" y="200"/>
                </a:lnTo>
                <a:lnTo>
                  <a:pt x="411" y="151"/>
                </a:lnTo>
                <a:lnTo>
                  <a:pt x="411" y="99"/>
                </a:lnTo>
                <a:lnTo>
                  <a:pt x="324" y="0"/>
                </a:lnTo>
                <a:lnTo>
                  <a:pt x="0" y="26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16" name="Freeform 3"/>
          <p:cNvSpPr>
            <a:spLocks/>
          </p:cNvSpPr>
          <p:nvPr/>
        </p:nvSpPr>
        <p:spPr bwMode="auto">
          <a:xfrm>
            <a:off x="5930907" y="5122338"/>
            <a:ext cx="681567" cy="1174751"/>
          </a:xfrm>
          <a:custGeom>
            <a:avLst/>
            <a:gdLst>
              <a:gd name="T0" fmla="*/ 0 w 564"/>
              <a:gd name="T1" fmla="*/ 2147483647 h 1008"/>
              <a:gd name="T2" fmla="*/ 2147483647 w 564"/>
              <a:gd name="T3" fmla="*/ 2147483647 h 1008"/>
              <a:gd name="T4" fmla="*/ 2147483647 w 564"/>
              <a:gd name="T5" fmla="*/ 2147483647 h 1008"/>
              <a:gd name="T6" fmla="*/ 2147483647 w 564"/>
              <a:gd name="T7" fmla="*/ 2147483647 h 1008"/>
              <a:gd name="T8" fmla="*/ 2147483647 w 564"/>
              <a:gd name="T9" fmla="*/ 2147483647 h 1008"/>
              <a:gd name="T10" fmla="*/ 2147483647 w 564"/>
              <a:gd name="T11" fmla="*/ 2147483647 h 1008"/>
              <a:gd name="T12" fmla="*/ 2147483647 w 564"/>
              <a:gd name="T13" fmla="*/ 2147483647 h 1008"/>
              <a:gd name="T14" fmla="*/ 2147483647 w 564"/>
              <a:gd name="T15" fmla="*/ 2147483647 h 1008"/>
              <a:gd name="T16" fmla="*/ 2147483647 w 564"/>
              <a:gd name="T17" fmla="*/ 2147483647 h 1008"/>
              <a:gd name="T18" fmla="*/ 2147483647 w 564"/>
              <a:gd name="T19" fmla="*/ 2147483647 h 1008"/>
              <a:gd name="T20" fmla="*/ 2147483647 w 564"/>
              <a:gd name="T21" fmla="*/ 2147483647 h 1008"/>
              <a:gd name="T22" fmla="*/ 2147483647 w 564"/>
              <a:gd name="T23" fmla="*/ 2147483647 h 1008"/>
              <a:gd name="T24" fmla="*/ 2147483647 w 564"/>
              <a:gd name="T25" fmla="*/ 2147483647 h 1008"/>
              <a:gd name="T26" fmla="*/ 2147483647 w 564"/>
              <a:gd name="T27" fmla="*/ 2147483647 h 1008"/>
              <a:gd name="T28" fmla="*/ 2147483647 w 564"/>
              <a:gd name="T29" fmla="*/ 2147483647 h 1008"/>
              <a:gd name="T30" fmla="*/ 2147483647 w 564"/>
              <a:gd name="T31" fmla="*/ 2147483647 h 1008"/>
              <a:gd name="T32" fmla="*/ 2147483647 w 564"/>
              <a:gd name="T33" fmla="*/ 2147483647 h 1008"/>
              <a:gd name="T34" fmla="*/ 2147483647 w 564"/>
              <a:gd name="T35" fmla="*/ 2147483647 h 1008"/>
              <a:gd name="T36" fmla="*/ 2147483647 w 564"/>
              <a:gd name="T37" fmla="*/ 2147483647 h 1008"/>
              <a:gd name="T38" fmla="*/ 2147483647 w 564"/>
              <a:gd name="T39" fmla="*/ 2147483647 h 1008"/>
              <a:gd name="T40" fmla="*/ 2147483647 w 564"/>
              <a:gd name="T41" fmla="*/ 2147483647 h 1008"/>
              <a:gd name="T42" fmla="*/ 2147483647 w 564"/>
              <a:gd name="T43" fmla="*/ 2147483647 h 1008"/>
              <a:gd name="T44" fmla="*/ 2147483647 w 564"/>
              <a:gd name="T45" fmla="*/ 2147483647 h 1008"/>
              <a:gd name="T46" fmla="*/ 2147483647 w 564"/>
              <a:gd name="T47" fmla="*/ 2147483647 h 1008"/>
              <a:gd name="T48" fmla="*/ 2147483647 w 564"/>
              <a:gd name="T49" fmla="*/ 2147483647 h 1008"/>
              <a:gd name="T50" fmla="*/ 2147483647 w 564"/>
              <a:gd name="T51" fmla="*/ 2147483647 h 1008"/>
              <a:gd name="T52" fmla="*/ 2147483647 w 564"/>
              <a:gd name="T53" fmla="*/ 2147483647 h 1008"/>
              <a:gd name="T54" fmla="*/ 2147483647 w 564"/>
              <a:gd name="T55" fmla="*/ 2147483647 h 1008"/>
              <a:gd name="T56" fmla="*/ 2147483647 w 564"/>
              <a:gd name="T57" fmla="*/ 2147483647 h 1008"/>
              <a:gd name="T58" fmla="*/ 2147483647 w 564"/>
              <a:gd name="T59" fmla="*/ 2147483647 h 1008"/>
              <a:gd name="T60" fmla="*/ 2147483647 w 564"/>
              <a:gd name="T61" fmla="*/ 2147483647 h 1008"/>
              <a:gd name="T62" fmla="*/ 2147483647 w 564"/>
              <a:gd name="T63" fmla="*/ 2147483647 h 1008"/>
              <a:gd name="T64" fmla="*/ 2147483647 w 564"/>
              <a:gd name="T65" fmla="*/ 2147483647 h 1008"/>
              <a:gd name="T66" fmla="*/ 2147483647 w 564"/>
              <a:gd name="T67" fmla="*/ 2147483647 h 1008"/>
              <a:gd name="T68" fmla="*/ 2147483647 w 564"/>
              <a:gd name="T69" fmla="*/ 2147483647 h 1008"/>
              <a:gd name="T70" fmla="*/ 2147483647 w 564"/>
              <a:gd name="T71" fmla="*/ 2147483647 h 1008"/>
              <a:gd name="T72" fmla="*/ 2147483647 w 564"/>
              <a:gd name="T73" fmla="*/ 0 h 1008"/>
              <a:gd name="T74" fmla="*/ 0 w 564"/>
              <a:gd name="T75" fmla="*/ 2147483647 h 1008"/>
              <a:gd name="T76" fmla="*/ 0 w 564"/>
              <a:gd name="T77" fmla="*/ 2147483647 h 100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564"/>
              <a:gd name="T118" fmla="*/ 0 h 1008"/>
              <a:gd name="T119" fmla="*/ 564 w 564"/>
              <a:gd name="T120" fmla="*/ 1008 h 1008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564" h="1008">
                <a:moveTo>
                  <a:pt x="0" y="269"/>
                </a:moveTo>
                <a:lnTo>
                  <a:pt x="106" y="399"/>
                </a:lnTo>
                <a:lnTo>
                  <a:pt x="95" y="463"/>
                </a:lnTo>
                <a:lnTo>
                  <a:pt x="165" y="586"/>
                </a:lnTo>
                <a:lnTo>
                  <a:pt x="182" y="586"/>
                </a:lnTo>
                <a:lnTo>
                  <a:pt x="194" y="646"/>
                </a:lnTo>
                <a:lnTo>
                  <a:pt x="165" y="669"/>
                </a:lnTo>
                <a:lnTo>
                  <a:pt x="159" y="810"/>
                </a:lnTo>
                <a:lnTo>
                  <a:pt x="170" y="869"/>
                </a:lnTo>
                <a:lnTo>
                  <a:pt x="225" y="938"/>
                </a:lnTo>
                <a:lnTo>
                  <a:pt x="271" y="944"/>
                </a:lnTo>
                <a:lnTo>
                  <a:pt x="300" y="927"/>
                </a:lnTo>
                <a:lnTo>
                  <a:pt x="448" y="1008"/>
                </a:lnTo>
                <a:lnTo>
                  <a:pt x="500" y="956"/>
                </a:lnTo>
                <a:lnTo>
                  <a:pt x="471" y="898"/>
                </a:lnTo>
                <a:lnTo>
                  <a:pt x="448" y="886"/>
                </a:lnTo>
                <a:lnTo>
                  <a:pt x="422" y="874"/>
                </a:lnTo>
                <a:lnTo>
                  <a:pt x="382" y="869"/>
                </a:lnTo>
                <a:lnTo>
                  <a:pt x="382" y="816"/>
                </a:lnTo>
                <a:lnTo>
                  <a:pt x="341" y="785"/>
                </a:lnTo>
                <a:lnTo>
                  <a:pt x="329" y="774"/>
                </a:lnTo>
                <a:lnTo>
                  <a:pt x="324" y="634"/>
                </a:lnTo>
                <a:lnTo>
                  <a:pt x="393" y="657"/>
                </a:lnTo>
                <a:lnTo>
                  <a:pt x="411" y="568"/>
                </a:lnTo>
                <a:lnTo>
                  <a:pt x="477" y="568"/>
                </a:lnTo>
                <a:lnTo>
                  <a:pt x="488" y="527"/>
                </a:lnTo>
                <a:lnTo>
                  <a:pt x="517" y="498"/>
                </a:lnTo>
                <a:lnTo>
                  <a:pt x="552" y="475"/>
                </a:lnTo>
                <a:lnTo>
                  <a:pt x="535" y="417"/>
                </a:lnTo>
                <a:lnTo>
                  <a:pt x="564" y="388"/>
                </a:lnTo>
                <a:lnTo>
                  <a:pt x="529" y="304"/>
                </a:lnTo>
                <a:lnTo>
                  <a:pt x="546" y="275"/>
                </a:lnTo>
                <a:lnTo>
                  <a:pt x="517" y="180"/>
                </a:lnTo>
                <a:lnTo>
                  <a:pt x="477" y="200"/>
                </a:lnTo>
                <a:lnTo>
                  <a:pt x="411" y="151"/>
                </a:lnTo>
                <a:lnTo>
                  <a:pt x="411" y="99"/>
                </a:lnTo>
                <a:lnTo>
                  <a:pt x="324" y="0"/>
                </a:lnTo>
                <a:lnTo>
                  <a:pt x="0" y="269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7" name="Freeform 4"/>
          <p:cNvSpPr>
            <a:spLocks/>
          </p:cNvSpPr>
          <p:nvPr/>
        </p:nvSpPr>
        <p:spPr bwMode="auto">
          <a:xfrm>
            <a:off x="6320368" y="5223938"/>
            <a:ext cx="891117" cy="1011767"/>
          </a:xfrm>
          <a:custGeom>
            <a:avLst/>
            <a:gdLst>
              <a:gd name="T0" fmla="*/ 2147483647 w 740"/>
              <a:gd name="T1" fmla="*/ 2147483647 h 869"/>
              <a:gd name="T2" fmla="*/ 2147483647 w 740"/>
              <a:gd name="T3" fmla="*/ 2147483647 h 869"/>
              <a:gd name="T4" fmla="*/ 2147483647 w 740"/>
              <a:gd name="T5" fmla="*/ 2147483647 h 869"/>
              <a:gd name="T6" fmla="*/ 2147483647 w 740"/>
              <a:gd name="T7" fmla="*/ 2147483647 h 869"/>
              <a:gd name="T8" fmla="*/ 2147483647 w 740"/>
              <a:gd name="T9" fmla="*/ 2147483647 h 869"/>
              <a:gd name="T10" fmla="*/ 2147483647 w 740"/>
              <a:gd name="T11" fmla="*/ 2147483647 h 869"/>
              <a:gd name="T12" fmla="*/ 2147483647 w 740"/>
              <a:gd name="T13" fmla="*/ 2147483647 h 869"/>
              <a:gd name="T14" fmla="*/ 2147483647 w 740"/>
              <a:gd name="T15" fmla="*/ 2147483647 h 869"/>
              <a:gd name="T16" fmla="*/ 2147483647 w 740"/>
              <a:gd name="T17" fmla="*/ 2147483647 h 869"/>
              <a:gd name="T18" fmla="*/ 2147483647 w 740"/>
              <a:gd name="T19" fmla="*/ 2147483647 h 869"/>
              <a:gd name="T20" fmla="*/ 2147483647 w 740"/>
              <a:gd name="T21" fmla="*/ 2147483647 h 869"/>
              <a:gd name="T22" fmla="*/ 2147483647 w 740"/>
              <a:gd name="T23" fmla="*/ 2147483647 h 869"/>
              <a:gd name="T24" fmla="*/ 2147483647 w 740"/>
              <a:gd name="T25" fmla="*/ 2147483647 h 869"/>
              <a:gd name="T26" fmla="*/ 2147483647 w 740"/>
              <a:gd name="T27" fmla="*/ 2147483647 h 869"/>
              <a:gd name="T28" fmla="*/ 2147483647 w 740"/>
              <a:gd name="T29" fmla="*/ 2147483647 h 869"/>
              <a:gd name="T30" fmla="*/ 2147483647 w 740"/>
              <a:gd name="T31" fmla="*/ 2147483647 h 869"/>
              <a:gd name="T32" fmla="*/ 2147483647 w 740"/>
              <a:gd name="T33" fmla="*/ 2147483647 h 869"/>
              <a:gd name="T34" fmla="*/ 2147483647 w 740"/>
              <a:gd name="T35" fmla="*/ 2147483647 h 869"/>
              <a:gd name="T36" fmla="*/ 2147483647 w 740"/>
              <a:gd name="T37" fmla="*/ 2147483647 h 869"/>
              <a:gd name="T38" fmla="*/ 2147483647 w 740"/>
              <a:gd name="T39" fmla="*/ 2147483647 h 869"/>
              <a:gd name="T40" fmla="*/ 2147483647 w 740"/>
              <a:gd name="T41" fmla="*/ 2147483647 h 869"/>
              <a:gd name="T42" fmla="*/ 2147483647 w 740"/>
              <a:gd name="T43" fmla="*/ 2147483647 h 869"/>
              <a:gd name="T44" fmla="*/ 2147483647 w 740"/>
              <a:gd name="T45" fmla="*/ 2147483647 h 869"/>
              <a:gd name="T46" fmla="*/ 2147483647 w 740"/>
              <a:gd name="T47" fmla="*/ 2147483647 h 869"/>
              <a:gd name="T48" fmla="*/ 2147483647 w 740"/>
              <a:gd name="T49" fmla="*/ 2147483647 h 869"/>
              <a:gd name="T50" fmla="*/ 2147483647 w 740"/>
              <a:gd name="T51" fmla="*/ 2147483647 h 869"/>
              <a:gd name="T52" fmla="*/ 2147483647 w 740"/>
              <a:gd name="T53" fmla="*/ 2147483647 h 869"/>
              <a:gd name="T54" fmla="*/ 2147483647 w 740"/>
              <a:gd name="T55" fmla="*/ 2147483647 h 869"/>
              <a:gd name="T56" fmla="*/ 2147483647 w 740"/>
              <a:gd name="T57" fmla="*/ 0 h 869"/>
              <a:gd name="T58" fmla="*/ 2147483647 w 740"/>
              <a:gd name="T59" fmla="*/ 2147483647 h 869"/>
              <a:gd name="T60" fmla="*/ 2147483647 w 740"/>
              <a:gd name="T61" fmla="*/ 2147483647 h 869"/>
              <a:gd name="T62" fmla="*/ 2147483647 w 740"/>
              <a:gd name="T63" fmla="*/ 2147483647 h 869"/>
              <a:gd name="T64" fmla="*/ 2147483647 w 740"/>
              <a:gd name="T65" fmla="*/ 2147483647 h 869"/>
              <a:gd name="T66" fmla="*/ 2147483647 w 740"/>
              <a:gd name="T67" fmla="*/ 2147483647 h 869"/>
              <a:gd name="T68" fmla="*/ 2147483647 w 740"/>
              <a:gd name="T69" fmla="*/ 2147483647 h 869"/>
              <a:gd name="T70" fmla="*/ 2147483647 w 740"/>
              <a:gd name="T71" fmla="*/ 2147483647 h 869"/>
              <a:gd name="T72" fmla="*/ 2147483647 w 740"/>
              <a:gd name="T73" fmla="*/ 2147483647 h 869"/>
              <a:gd name="T74" fmla="*/ 2147483647 w 740"/>
              <a:gd name="T75" fmla="*/ 2147483647 h 869"/>
              <a:gd name="T76" fmla="*/ 2147483647 w 740"/>
              <a:gd name="T77" fmla="*/ 2147483647 h 869"/>
              <a:gd name="T78" fmla="*/ 2147483647 w 740"/>
              <a:gd name="T79" fmla="*/ 2147483647 h 869"/>
              <a:gd name="T80" fmla="*/ 2147483647 w 740"/>
              <a:gd name="T81" fmla="*/ 2147483647 h 8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740"/>
              <a:gd name="T124" fmla="*/ 0 h 869"/>
              <a:gd name="T125" fmla="*/ 740 w 740"/>
              <a:gd name="T126" fmla="*/ 869 h 86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740" h="869">
                <a:moveTo>
                  <a:pt x="176" y="869"/>
                </a:moveTo>
                <a:lnTo>
                  <a:pt x="211" y="840"/>
                </a:lnTo>
                <a:lnTo>
                  <a:pt x="222" y="793"/>
                </a:lnTo>
                <a:lnTo>
                  <a:pt x="222" y="741"/>
                </a:lnTo>
                <a:lnTo>
                  <a:pt x="286" y="698"/>
                </a:lnTo>
                <a:lnTo>
                  <a:pt x="269" y="729"/>
                </a:lnTo>
                <a:lnTo>
                  <a:pt x="240" y="834"/>
                </a:lnTo>
                <a:lnTo>
                  <a:pt x="292" y="793"/>
                </a:lnTo>
                <a:lnTo>
                  <a:pt x="352" y="764"/>
                </a:lnTo>
                <a:lnTo>
                  <a:pt x="428" y="663"/>
                </a:lnTo>
                <a:lnTo>
                  <a:pt x="405" y="617"/>
                </a:lnTo>
                <a:lnTo>
                  <a:pt x="387" y="611"/>
                </a:lnTo>
                <a:lnTo>
                  <a:pt x="364" y="617"/>
                </a:lnTo>
                <a:lnTo>
                  <a:pt x="310" y="582"/>
                </a:lnTo>
                <a:lnTo>
                  <a:pt x="275" y="530"/>
                </a:lnTo>
                <a:lnTo>
                  <a:pt x="304" y="553"/>
                </a:lnTo>
                <a:lnTo>
                  <a:pt x="341" y="570"/>
                </a:lnTo>
                <a:lnTo>
                  <a:pt x="347" y="564"/>
                </a:lnTo>
                <a:lnTo>
                  <a:pt x="316" y="530"/>
                </a:lnTo>
                <a:lnTo>
                  <a:pt x="286" y="464"/>
                </a:lnTo>
                <a:lnTo>
                  <a:pt x="310" y="446"/>
                </a:lnTo>
                <a:lnTo>
                  <a:pt x="327" y="487"/>
                </a:lnTo>
                <a:lnTo>
                  <a:pt x="358" y="518"/>
                </a:lnTo>
                <a:lnTo>
                  <a:pt x="387" y="530"/>
                </a:lnTo>
                <a:lnTo>
                  <a:pt x="422" y="553"/>
                </a:lnTo>
                <a:lnTo>
                  <a:pt x="422" y="576"/>
                </a:lnTo>
                <a:lnTo>
                  <a:pt x="440" y="576"/>
                </a:lnTo>
                <a:lnTo>
                  <a:pt x="440" y="487"/>
                </a:lnTo>
                <a:lnTo>
                  <a:pt x="474" y="611"/>
                </a:lnTo>
                <a:lnTo>
                  <a:pt x="492" y="628"/>
                </a:lnTo>
                <a:lnTo>
                  <a:pt x="523" y="605"/>
                </a:lnTo>
                <a:lnTo>
                  <a:pt x="535" y="617"/>
                </a:lnTo>
                <a:lnTo>
                  <a:pt x="552" y="611"/>
                </a:lnTo>
                <a:lnTo>
                  <a:pt x="604" y="570"/>
                </a:lnTo>
                <a:lnTo>
                  <a:pt x="663" y="541"/>
                </a:lnTo>
                <a:lnTo>
                  <a:pt x="717" y="512"/>
                </a:lnTo>
                <a:lnTo>
                  <a:pt x="740" y="411"/>
                </a:lnTo>
                <a:lnTo>
                  <a:pt x="734" y="400"/>
                </a:lnTo>
                <a:lnTo>
                  <a:pt x="711" y="411"/>
                </a:lnTo>
                <a:lnTo>
                  <a:pt x="692" y="382"/>
                </a:lnTo>
                <a:lnTo>
                  <a:pt x="680" y="371"/>
                </a:lnTo>
                <a:lnTo>
                  <a:pt x="622" y="359"/>
                </a:lnTo>
                <a:lnTo>
                  <a:pt x="668" y="336"/>
                </a:lnTo>
                <a:lnTo>
                  <a:pt x="668" y="307"/>
                </a:lnTo>
                <a:lnTo>
                  <a:pt x="587" y="281"/>
                </a:lnTo>
                <a:lnTo>
                  <a:pt x="610" y="258"/>
                </a:lnTo>
                <a:lnTo>
                  <a:pt x="639" y="258"/>
                </a:lnTo>
                <a:lnTo>
                  <a:pt x="581" y="182"/>
                </a:lnTo>
                <a:lnTo>
                  <a:pt x="552" y="177"/>
                </a:lnTo>
                <a:lnTo>
                  <a:pt x="552" y="159"/>
                </a:lnTo>
                <a:lnTo>
                  <a:pt x="517" y="130"/>
                </a:lnTo>
                <a:lnTo>
                  <a:pt x="492" y="118"/>
                </a:lnTo>
                <a:lnTo>
                  <a:pt x="457" y="124"/>
                </a:lnTo>
                <a:lnTo>
                  <a:pt x="445" y="101"/>
                </a:lnTo>
                <a:lnTo>
                  <a:pt x="422" y="87"/>
                </a:lnTo>
                <a:lnTo>
                  <a:pt x="399" y="12"/>
                </a:lnTo>
                <a:lnTo>
                  <a:pt x="376" y="6"/>
                </a:lnTo>
                <a:lnTo>
                  <a:pt x="257" y="0"/>
                </a:lnTo>
                <a:lnTo>
                  <a:pt x="193" y="12"/>
                </a:lnTo>
                <a:lnTo>
                  <a:pt x="188" y="70"/>
                </a:lnTo>
                <a:lnTo>
                  <a:pt x="193" y="82"/>
                </a:lnTo>
                <a:lnTo>
                  <a:pt x="193" y="93"/>
                </a:lnTo>
                <a:lnTo>
                  <a:pt x="222" y="188"/>
                </a:lnTo>
                <a:lnTo>
                  <a:pt x="205" y="217"/>
                </a:lnTo>
                <a:lnTo>
                  <a:pt x="240" y="301"/>
                </a:lnTo>
                <a:lnTo>
                  <a:pt x="211" y="330"/>
                </a:lnTo>
                <a:lnTo>
                  <a:pt x="228" y="388"/>
                </a:lnTo>
                <a:lnTo>
                  <a:pt x="193" y="411"/>
                </a:lnTo>
                <a:lnTo>
                  <a:pt x="164" y="440"/>
                </a:lnTo>
                <a:lnTo>
                  <a:pt x="153" y="481"/>
                </a:lnTo>
                <a:lnTo>
                  <a:pt x="87" y="481"/>
                </a:lnTo>
                <a:lnTo>
                  <a:pt x="69" y="570"/>
                </a:lnTo>
                <a:lnTo>
                  <a:pt x="0" y="547"/>
                </a:lnTo>
                <a:lnTo>
                  <a:pt x="5" y="687"/>
                </a:lnTo>
                <a:lnTo>
                  <a:pt x="17" y="698"/>
                </a:lnTo>
                <a:lnTo>
                  <a:pt x="58" y="729"/>
                </a:lnTo>
                <a:lnTo>
                  <a:pt x="58" y="782"/>
                </a:lnTo>
                <a:lnTo>
                  <a:pt x="98" y="787"/>
                </a:lnTo>
                <a:lnTo>
                  <a:pt x="124" y="799"/>
                </a:lnTo>
                <a:lnTo>
                  <a:pt x="147" y="811"/>
                </a:lnTo>
                <a:lnTo>
                  <a:pt x="176" y="86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18" name="Freeform 5"/>
          <p:cNvSpPr>
            <a:spLocks/>
          </p:cNvSpPr>
          <p:nvPr/>
        </p:nvSpPr>
        <p:spPr bwMode="auto">
          <a:xfrm>
            <a:off x="6320368" y="5223938"/>
            <a:ext cx="891117" cy="1011767"/>
          </a:xfrm>
          <a:custGeom>
            <a:avLst/>
            <a:gdLst>
              <a:gd name="T0" fmla="*/ 2147483647 w 740"/>
              <a:gd name="T1" fmla="*/ 2147483647 h 869"/>
              <a:gd name="T2" fmla="*/ 2147483647 w 740"/>
              <a:gd name="T3" fmla="*/ 2147483647 h 869"/>
              <a:gd name="T4" fmla="*/ 2147483647 w 740"/>
              <a:gd name="T5" fmla="*/ 2147483647 h 869"/>
              <a:gd name="T6" fmla="*/ 2147483647 w 740"/>
              <a:gd name="T7" fmla="*/ 2147483647 h 869"/>
              <a:gd name="T8" fmla="*/ 2147483647 w 740"/>
              <a:gd name="T9" fmla="*/ 2147483647 h 869"/>
              <a:gd name="T10" fmla="*/ 2147483647 w 740"/>
              <a:gd name="T11" fmla="*/ 2147483647 h 869"/>
              <a:gd name="T12" fmla="*/ 2147483647 w 740"/>
              <a:gd name="T13" fmla="*/ 2147483647 h 869"/>
              <a:gd name="T14" fmla="*/ 2147483647 w 740"/>
              <a:gd name="T15" fmla="*/ 2147483647 h 869"/>
              <a:gd name="T16" fmla="*/ 2147483647 w 740"/>
              <a:gd name="T17" fmla="*/ 2147483647 h 869"/>
              <a:gd name="T18" fmla="*/ 2147483647 w 740"/>
              <a:gd name="T19" fmla="*/ 2147483647 h 869"/>
              <a:gd name="T20" fmla="*/ 2147483647 w 740"/>
              <a:gd name="T21" fmla="*/ 2147483647 h 869"/>
              <a:gd name="T22" fmla="*/ 2147483647 w 740"/>
              <a:gd name="T23" fmla="*/ 2147483647 h 869"/>
              <a:gd name="T24" fmla="*/ 2147483647 w 740"/>
              <a:gd name="T25" fmla="*/ 2147483647 h 869"/>
              <a:gd name="T26" fmla="*/ 2147483647 w 740"/>
              <a:gd name="T27" fmla="*/ 2147483647 h 869"/>
              <a:gd name="T28" fmla="*/ 2147483647 w 740"/>
              <a:gd name="T29" fmla="*/ 2147483647 h 869"/>
              <a:gd name="T30" fmla="*/ 2147483647 w 740"/>
              <a:gd name="T31" fmla="*/ 2147483647 h 869"/>
              <a:gd name="T32" fmla="*/ 2147483647 w 740"/>
              <a:gd name="T33" fmla="*/ 2147483647 h 869"/>
              <a:gd name="T34" fmla="*/ 2147483647 w 740"/>
              <a:gd name="T35" fmla="*/ 2147483647 h 869"/>
              <a:gd name="T36" fmla="*/ 2147483647 w 740"/>
              <a:gd name="T37" fmla="*/ 2147483647 h 869"/>
              <a:gd name="T38" fmla="*/ 2147483647 w 740"/>
              <a:gd name="T39" fmla="*/ 2147483647 h 869"/>
              <a:gd name="T40" fmla="*/ 2147483647 w 740"/>
              <a:gd name="T41" fmla="*/ 2147483647 h 869"/>
              <a:gd name="T42" fmla="*/ 2147483647 w 740"/>
              <a:gd name="T43" fmla="*/ 2147483647 h 869"/>
              <a:gd name="T44" fmla="*/ 2147483647 w 740"/>
              <a:gd name="T45" fmla="*/ 2147483647 h 869"/>
              <a:gd name="T46" fmla="*/ 2147483647 w 740"/>
              <a:gd name="T47" fmla="*/ 2147483647 h 869"/>
              <a:gd name="T48" fmla="*/ 2147483647 w 740"/>
              <a:gd name="T49" fmla="*/ 2147483647 h 869"/>
              <a:gd name="T50" fmla="*/ 2147483647 w 740"/>
              <a:gd name="T51" fmla="*/ 2147483647 h 869"/>
              <a:gd name="T52" fmla="*/ 2147483647 w 740"/>
              <a:gd name="T53" fmla="*/ 2147483647 h 869"/>
              <a:gd name="T54" fmla="*/ 2147483647 w 740"/>
              <a:gd name="T55" fmla="*/ 2147483647 h 869"/>
              <a:gd name="T56" fmla="*/ 2147483647 w 740"/>
              <a:gd name="T57" fmla="*/ 0 h 869"/>
              <a:gd name="T58" fmla="*/ 2147483647 w 740"/>
              <a:gd name="T59" fmla="*/ 2147483647 h 869"/>
              <a:gd name="T60" fmla="*/ 2147483647 w 740"/>
              <a:gd name="T61" fmla="*/ 2147483647 h 869"/>
              <a:gd name="T62" fmla="*/ 2147483647 w 740"/>
              <a:gd name="T63" fmla="*/ 2147483647 h 869"/>
              <a:gd name="T64" fmla="*/ 2147483647 w 740"/>
              <a:gd name="T65" fmla="*/ 2147483647 h 869"/>
              <a:gd name="T66" fmla="*/ 2147483647 w 740"/>
              <a:gd name="T67" fmla="*/ 2147483647 h 869"/>
              <a:gd name="T68" fmla="*/ 2147483647 w 740"/>
              <a:gd name="T69" fmla="*/ 2147483647 h 869"/>
              <a:gd name="T70" fmla="*/ 2147483647 w 740"/>
              <a:gd name="T71" fmla="*/ 2147483647 h 869"/>
              <a:gd name="T72" fmla="*/ 2147483647 w 740"/>
              <a:gd name="T73" fmla="*/ 2147483647 h 869"/>
              <a:gd name="T74" fmla="*/ 2147483647 w 740"/>
              <a:gd name="T75" fmla="*/ 2147483647 h 869"/>
              <a:gd name="T76" fmla="*/ 2147483647 w 740"/>
              <a:gd name="T77" fmla="*/ 2147483647 h 869"/>
              <a:gd name="T78" fmla="*/ 2147483647 w 740"/>
              <a:gd name="T79" fmla="*/ 2147483647 h 869"/>
              <a:gd name="T80" fmla="*/ 2147483647 w 740"/>
              <a:gd name="T81" fmla="*/ 2147483647 h 8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740"/>
              <a:gd name="T124" fmla="*/ 0 h 869"/>
              <a:gd name="T125" fmla="*/ 740 w 740"/>
              <a:gd name="T126" fmla="*/ 869 h 86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740" h="869">
                <a:moveTo>
                  <a:pt x="176" y="869"/>
                </a:moveTo>
                <a:lnTo>
                  <a:pt x="211" y="840"/>
                </a:lnTo>
                <a:lnTo>
                  <a:pt x="222" y="793"/>
                </a:lnTo>
                <a:lnTo>
                  <a:pt x="222" y="741"/>
                </a:lnTo>
                <a:lnTo>
                  <a:pt x="286" y="698"/>
                </a:lnTo>
                <a:lnTo>
                  <a:pt x="269" y="729"/>
                </a:lnTo>
                <a:lnTo>
                  <a:pt x="240" y="834"/>
                </a:lnTo>
                <a:lnTo>
                  <a:pt x="292" y="793"/>
                </a:lnTo>
                <a:lnTo>
                  <a:pt x="352" y="764"/>
                </a:lnTo>
                <a:lnTo>
                  <a:pt x="428" y="663"/>
                </a:lnTo>
                <a:lnTo>
                  <a:pt x="405" y="617"/>
                </a:lnTo>
                <a:lnTo>
                  <a:pt x="387" y="611"/>
                </a:lnTo>
                <a:lnTo>
                  <a:pt x="364" y="617"/>
                </a:lnTo>
                <a:lnTo>
                  <a:pt x="310" y="582"/>
                </a:lnTo>
                <a:lnTo>
                  <a:pt x="275" y="530"/>
                </a:lnTo>
                <a:lnTo>
                  <a:pt x="304" y="553"/>
                </a:lnTo>
                <a:lnTo>
                  <a:pt x="341" y="570"/>
                </a:lnTo>
                <a:lnTo>
                  <a:pt x="347" y="564"/>
                </a:lnTo>
                <a:lnTo>
                  <a:pt x="316" y="530"/>
                </a:lnTo>
                <a:lnTo>
                  <a:pt x="286" y="464"/>
                </a:lnTo>
                <a:lnTo>
                  <a:pt x="310" y="446"/>
                </a:lnTo>
                <a:lnTo>
                  <a:pt x="327" y="487"/>
                </a:lnTo>
                <a:lnTo>
                  <a:pt x="358" y="518"/>
                </a:lnTo>
                <a:lnTo>
                  <a:pt x="387" y="530"/>
                </a:lnTo>
                <a:lnTo>
                  <a:pt x="422" y="553"/>
                </a:lnTo>
                <a:lnTo>
                  <a:pt x="422" y="576"/>
                </a:lnTo>
                <a:lnTo>
                  <a:pt x="440" y="576"/>
                </a:lnTo>
                <a:lnTo>
                  <a:pt x="440" y="487"/>
                </a:lnTo>
                <a:lnTo>
                  <a:pt x="474" y="611"/>
                </a:lnTo>
                <a:lnTo>
                  <a:pt x="492" y="628"/>
                </a:lnTo>
                <a:lnTo>
                  <a:pt x="523" y="605"/>
                </a:lnTo>
                <a:lnTo>
                  <a:pt x="535" y="617"/>
                </a:lnTo>
                <a:lnTo>
                  <a:pt x="552" y="611"/>
                </a:lnTo>
                <a:lnTo>
                  <a:pt x="604" y="570"/>
                </a:lnTo>
                <a:lnTo>
                  <a:pt x="663" y="541"/>
                </a:lnTo>
                <a:lnTo>
                  <a:pt x="717" y="512"/>
                </a:lnTo>
                <a:lnTo>
                  <a:pt x="740" y="411"/>
                </a:lnTo>
                <a:lnTo>
                  <a:pt x="734" y="400"/>
                </a:lnTo>
                <a:lnTo>
                  <a:pt x="711" y="411"/>
                </a:lnTo>
                <a:lnTo>
                  <a:pt x="692" y="382"/>
                </a:lnTo>
                <a:lnTo>
                  <a:pt x="680" y="371"/>
                </a:lnTo>
                <a:lnTo>
                  <a:pt x="622" y="359"/>
                </a:lnTo>
                <a:lnTo>
                  <a:pt x="668" y="336"/>
                </a:lnTo>
                <a:lnTo>
                  <a:pt x="668" y="307"/>
                </a:lnTo>
                <a:lnTo>
                  <a:pt x="587" y="281"/>
                </a:lnTo>
                <a:lnTo>
                  <a:pt x="610" y="258"/>
                </a:lnTo>
                <a:lnTo>
                  <a:pt x="639" y="258"/>
                </a:lnTo>
                <a:lnTo>
                  <a:pt x="581" y="182"/>
                </a:lnTo>
                <a:lnTo>
                  <a:pt x="552" y="177"/>
                </a:lnTo>
                <a:lnTo>
                  <a:pt x="552" y="159"/>
                </a:lnTo>
                <a:lnTo>
                  <a:pt x="517" y="130"/>
                </a:lnTo>
                <a:lnTo>
                  <a:pt x="492" y="118"/>
                </a:lnTo>
                <a:lnTo>
                  <a:pt x="457" y="124"/>
                </a:lnTo>
                <a:lnTo>
                  <a:pt x="445" y="101"/>
                </a:lnTo>
                <a:lnTo>
                  <a:pt x="422" y="87"/>
                </a:lnTo>
                <a:lnTo>
                  <a:pt x="399" y="12"/>
                </a:lnTo>
                <a:lnTo>
                  <a:pt x="376" y="6"/>
                </a:lnTo>
                <a:lnTo>
                  <a:pt x="257" y="0"/>
                </a:lnTo>
                <a:lnTo>
                  <a:pt x="193" y="12"/>
                </a:lnTo>
                <a:lnTo>
                  <a:pt x="188" y="70"/>
                </a:lnTo>
                <a:lnTo>
                  <a:pt x="193" y="82"/>
                </a:lnTo>
                <a:lnTo>
                  <a:pt x="193" y="93"/>
                </a:lnTo>
                <a:lnTo>
                  <a:pt x="222" y="188"/>
                </a:lnTo>
                <a:lnTo>
                  <a:pt x="205" y="217"/>
                </a:lnTo>
                <a:lnTo>
                  <a:pt x="240" y="301"/>
                </a:lnTo>
                <a:lnTo>
                  <a:pt x="211" y="330"/>
                </a:lnTo>
                <a:lnTo>
                  <a:pt x="228" y="388"/>
                </a:lnTo>
                <a:lnTo>
                  <a:pt x="193" y="411"/>
                </a:lnTo>
                <a:lnTo>
                  <a:pt x="164" y="440"/>
                </a:lnTo>
                <a:lnTo>
                  <a:pt x="153" y="481"/>
                </a:lnTo>
                <a:lnTo>
                  <a:pt x="87" y="481"/>
                </a:lnTo>
                <a:lnTo>
                  <a:pt x="69" y="570"/>
                </a:lnTo>
                <a:lnTo>
                  <a:pt x="0" y="547"/>
                </a:lnTo>
                <a:lnTo>
                  <a:pt x="5" y="687"/>
                </a:lnTo>
                <a:lnTo>
                  <a:pt x="17" y="698"/>
                </a:lnTo>
                <a:lnTo>
                  <a:pt x="58" y="729"/>
                </a:lnTo>
                <a:lnTo>
                  <a:pt x="58" y="782"/>
                </a:lnTo>
                <a:lnTo>
                  <a:pt x="98" y="787"/>
                </a:lnTo>
                <a:lnTo>
                  <a:pt x="124" y="799"/>
                </a:lnTo>
                <a:lnTo>
                  <a:pt x="147" y="811"/>
                </a:lnTo>
                <a:lnTo>
                  <a:pt x="176" y="869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9" name="Freeform 6"/>
          <p:cNvSpPr>
            <a:spLocks/>
          </p:cNvSpPr>
          <p:nvPr/>
        </p:nvSpPr>
        <p:spPr bwMode="auto">
          <a:xfrm>
            <a:off x="2948525" y="1236135"/>
            <a:ext cx="732367" cy="952500"/>
          </a:xfrm>
          <a:custGeom>
            <a:avLst/>
            <a:gdLst>
              <a:gd name="T0" fmla="*/ 2147483647 w 607"/>
              <a:gd name="T1" fmla="*/ 2147483647 h 816"/>
              <a:gd name="T2" fmla="*/ 2147483647 w 607"/>
              <a:gd name="T3" fmla="*/ 2147483647 h 816"/>
              <a:gd name="T4" fmla="*/ 2147483647 w 607"/>
              <a:gd name="T5" fmla="*/ 2147483647 h 816"/>
              <a:gd name="T6" fmla="*/ 2147483647 w 607"/>
              <a:gd name="T7" fmla="*/ 2147483647 h 816"/>
              <a:gd name="T8" fmla="*/ 2147483647 w 607"/>
              <a:gd name="T9" fmla="*/ 2147483647 h 816"/>
              <a:gd name="T10" fmla="*/ 2147483647 w 607"/>
              <a:gd name="T11" fmla="*/ 2147483647 h 816"/>
              <a:gd name="T12" fmla="*/ 2147483647 w 607"/>
              <a:gd name="T13" fmla="*/ 2147483647 h 816"/>
              <a:gd name="T14" fmla="*/ 2147483647 w 607"/>
              <a:gd name="T15" fmla="*/ 2147483647 h 816"/>
              <a:gd name="T16" fmla="*/ 2147483647 w 607"/>
              <a:gd name="T17" fmla="*/ 2147483647 h 816"/>
              <a:gd name="T18" fmla="*/ 2147483647 w 607"/>
              <a:gd name="T19" fmla="*/ 2147483647 h 816"/>
              <a:gd name="T20" fmla="*/ 2147483647 w 607"/>
              <a:gd name="T21" fmla="*/ 2147483647 h 816"/>
              <a:gd name="T22" fmla="*/ 2147483647 w 607"/>
              <a:gd name="T23" fmla="*/ 0 h 816"/>
              <a:gd name="T24" fmla="*/ 2147483647 w 607"/>
              <a:gd name="T25" fmla="*/ 2147483647 h 816"/>
              <a:gd name="T26" fmla="*/ 2147483647 w 607"/>
              <a:gd name="T27" fmla="*/ 2147483647 h 816"/>
              <a:gd name="T28" fmla="*/ 2147483647 w 607"/>
              <a:gd name="T29" fmla="*/ 2147483647 h 816"/>
              <a:gd name="T30" fmla="*/ 2147483647 w 607"/>
              <a:gd name="T31" fmla="*/ 2147483647 h 816"/>
              <a:gd name="T32" fmla="*/ 2147483647 w 607"/>
              <a:gd name="T33" fmla="*/ 2147483647 h 816"/>
              <a:gd name="T34" fmla="*/ 2147483647 w 607"/>
              <a:gd name="T35" fmla="*/ 2147483647 h 816"/>
              <a:gd name="T36" fmla="*/ 2147483647 w 607"/>
              <a:gd name="T37" fmla="*/ 2147483647 h 816"/>
              <a:gd name="T38" fmla="*/ 2147483647 w 607"/>
              <a:gd name="T39" fmla="*/ 2147483647 h 816"/>
              <a:gd name="T40" fmla="*/ 2147483647 w 607"/>
              <a:gd name="T41" fmla="*/ 2147483647 h 816"/>
              <a:gd name="T42" fmla="*/ 2147483647 w 607"/>
              <a:gd name="T43" fmla="*/ 2147483647 h 816"/>
              <a:gd name="T44" fmla="*/ 0 w 607"/>
              <a:gd name="T45" fmla="*/ 2147483647 h 816"/>
              <a:gd name="T46" fmla="*/ 2147483647 w 607"/>
              <a:gd name="T47" fmla="*/ 2147483647 h 816"/>
              <a:gd name="T48" fmla="*/ 2147483647 w 607"/>
              <a:gd name="T49" fmla="*/ 2147483647 h 816"/>
              <a:gd name="T50" fmla="*/ 2147483647 w 607"/>
              <a:gd name="T51" fmla="*/ 2147483647 h 816"/>
              <a:gd name="T52" fmla="*/ 2147483647 w 607"/>
              <a:gd name="T53" fmla="*/ 2147483647 h 816"/>
              <a:gd name="T54" fmla="*/ 2147483647 w 607"/>
              <a:gd name="T55" fmla="*/ 2147483647 h 816"/>
              <a:gd name="T56" fmla="*/ 2147483647 w 607"/>
              <a:gd name="T57" fmla="*/ 2147483647 h 816"/>
              <a:gd name="T58" fmla="*/ 2147483647 w 607"/>
              <a:gd name="T59" fmla="*/ 2147483647 h 816"/>
              <a:gd name="T60" fmla="*/ 2147483647 w 607"/>
              <a:gd name="T61" fmla="*/ 2147483647 h 816"/>
              <a:gd name="T62" fmla="*/ 2147483647 w 607"/>
              <a:gd name="T63" fmla="*/ 2147483647 h 816"/>
              <a:gd name="T64" fmla="*/ 2147483647 w 607"/>
              <a:gd name="T65" fmla="*/ 2147483647 h 816"/>
              <a:gd name="T66" fmla="*/ 2147483647 w 607"/>
              <a:gd name="T67" fmla="*/ 2147483647 h 816"/>
              <a:gd name="T68" fmla="*/ 2147483647 w 607"/>
              <a:gd name="T69" fmla="*/ 2147483647 h 816"/>
              <a:gd name="T70" fmla="*/ 2147483647 w 607"/>
              <a:gd name="T71" fmla="*/ 2147483647 h 816"/>
              <a:gd name="T72" fmla="*/ 2147483647 w 607"/>
              <a:gd name="T73" fmla="*/ 2147483647 h 816"/>
              <a:gd name="T74" fmla="*/ 2147483647 w 607"/>
              <a:gd name="T75" fmla="*/ 2147483647 h 816"/>
              <a:gd name="T76" fmla="*/ 2147483647 w 607"/>
              <a:gd name="T77" fmla="*/ 2147483647 h 816"/>
              <a:gd name="T78" fmla="*/ 2147483647 w 607"/>
              <a:gd name="T79" fmla="*/ 2147483647 h 81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607"/>
              <a:gd name="T121" fmla="*/ 0 h 816"/>
              <a:gd name="T122" fmla="*/ 607 w 607"/>
              <a:gd name="T123" fmla="*/ 816 h 81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607" h="816">
                <a:moveTo>
                  <a:pt x="376" y="816"/>
                </a:moveTo>
                <a:lnTo>
                  <a:pt x="601" y="587"/>
                </a:lnTo>
                <a:lnTo>
                  <a:pt x="607" y="475"/>
                </a:lnTo>
                <a:lnTo>
                  <a:pt x="552" y="440"/>
                </a:lnTo>
                <a:lnTo>
                  <a:pt x="558" y="387"/>
                </a:lnTo>
                <a:lnTo>
                  <a:pt x="552" y="370"/>
                </a:lnTo>
                <a:lnTo>
                  <a:pt x="529" y="310"/>
                </a:lnTo>
                <a:lnTo>
                  <a:pt x="541" y="292"/>
                </a:lnTo>
                <a:lnTo>
                  <a:pt x="552" y="176"/>
                </a:lnTo>
                <a:lnTo>
                  <a:pt x="512" y="116"/>
                </a:lnTo>
                <a:lnTo>
                  <a:pt x="506" y="99"/>
                </a:lnTo>
                <a:lnTo>
                  <a:pt x="552" y="0"/>
                </a:lnTo>
                <a:lnTo>
                  <a:pt x="335" y="58"/>
                </a:lnTo>
                <a:lnTo>
                  <a:pt x="306" y="128"/>
                </a:lnTo>
                <a:lnTo>
                  <a:pt x="242" y="153"/>
                </a:lnTo>
                <a:lnTo>
                  <a:pt x="153" y="228"/>
                </a:lnTo>
                <a:lnTo>
                  <a:pt x="124" y="246"/>
                </a:lnTo>
                <a:lnTo>
                  <a:pt x="118" y="281"/>
                </a:lnTo>
                <a:lnTo>
                  <a:pt x="83" y="281"/>
                </a:lnTo>
                <a:lnTo>
                  <a:pt x="41" y="322"/>
                </a:lnTo>
                <a:lnTo>
                  <a:pt x="54" y="353"/>
                </a:lnTo>
                <a:lnTo>
                  <a:pt x="6" y="399"/>
                </a:lnTo>
                <a:lnTo>
                  <a:pt x="0" y="434"/>
                </a:lnTo>
                <a:lnTo>
                  <a:pt x="6" y="498"/>
                </a:lnTo>
                <a:lnTo>
                  <a:pt x="95" y="587"/>
                </a:lnTo>
                <a:lnTo>
                  <a:pt x="159" y="599"/>
                </a:lnTo>
                <a:lnTo>
                  <a:pt x="229" y="610"/>
                </a:lnTo>
                <a:lnTo>
                  <a:pt x="211" y="628"/>
                </a:lnTo>
                <a:lnTo>
                  <a:pt x="200" y="634"/>
                </a:lnTo>
                <a:lnTo>
                  <a:pt x="182" y="634"/>
                </a:lnTo>
                <a:lnTo>
                  <a:pt x="217" y="657"/>
                </a:lnTo>
                <a:lnTo>
                  <a:pt x="242" y="663"/>
                </a:lnTo>
                <a:lnTo>
                  <a:pt x="283" y="721"/>
                </a:lnTo>
                <a:lnTo>
                  <a:pt x="248" y="715"/>
                </a:lnTo>
                <a:lnTo>
                  <a:pt x="306" y="740"/>
                </a:lnTo>
                <a:lnTo>
                  <a:pt x="277" y="764"/>
                </a:lnTo>
                <a:lnTo>
                  <a:pt x="306" y="787"/>
                </a:lnTo>
                <a:lnTo>
                  <a:pt x="359" y="799"/>
                </a:lnTo>
                <a:lnTo>
                  <a:pt x="376" y="81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20" name="Freeform 7"/>
          <p:cNvSpPr>
            <a:spLocks/>
          </p:cNvSpPr>
          <p:nvPr/>
        </p:nvSpPr>
        <p:spPr bwMode="auto">
          <a:xfrm>
            <a:off x="2948525" y="1236135"/>
            <a:ext cx="732367" cy="952500"/>
          </a:xfrm>
          <a:custGeom>
            <a:avLst/>
            <a:gdLst>
              <a:gd name="T0" fmla="*/ 2147483647 w 607"/>
              <a:gd name="T1" fmla="*/ 2147483647 h 816"/>
              <a:gd name="T2" fmla="*/ 2147483647 w 607"/>
              <a:gd name="T3" fmla="*/ 2147483647 h 816"/>
              <a:gd name="T4" fmla="*/ 2147483647 w 607"/>
              <a:gd name="T5" fmla="*/ 2147483647 h 816"/>
              <a:gd name="T6" fmla="*/ 2147483647 w 607"/>
              <a:gd name="T7" fmla="*/ 2147483647 h 816"/>
              <a:gd name="T8" fmla="*/ 2147483647 w 607"/>
              <a:gd name="T9" fmla="*/ 2147483647 h 816"/>
              <a:gd name="T10" fmla="*/ 2147483647 w 607"/>
              <a:gd name="T11" fmla="*/ 2147483647 h 816"/>
              <a:gd name="T12" fmla="*/ 2147483647 w 607"/>
              <a:gd name="T13" fmla="*/ 2147483647 h 816"/>
              <a:gd name="T14" fmla="*/ 2147483647 w 607"/>
              <a:gd name="T15" fmla="*/ 2147483647 h 816"/>
              <a:gd name="T16" fmla="*/ 2147483647 w 607"/>
              <a:gd name="T17" fmla="*/ 2147483647 h 816"/>
              <a:gd name="T18" fmla="*/ 2147483647 w 607"/>
              <a:gd name="T19" fmla="*/ 2147483647 h 816"/>
              <a:gd name="T20" fmla="*/ 2147483647 w 607"/>
              <a:gd name="T21" fmla="*/ 2147483647 h 816"/>
              <a:gd name="T22" fmla="*/ 2147483647 w 607"/>
              <a:gd name="T23" fmla="*/ 0 h 816"/>
              <a:gd name="T24" fmla="*/ 2147483647 w 607"/>
              <a:gd name="T25" fmla="*/ 2147483647 h 816"/>
              <a:gd name="T26" fmla="*/ 2147483647 w 607"/>
              <a:gd name="T27" fmla="*/ 2147483647 h 816"/>
              <a:gd name="T28" fmla="*/ 2147483647 w 607"/>
              <a:gd name="T29" fmla="*/ 2147483647 h 816"/>
              <a:gd name="T30" fmla="*/ 2147483647 w 607"/>
              <a:gd name="T31" fmla="*/ 2147483647 h 816"/>
              <a:gd name="T32" fmla="*/ 2147483647 w 607"/>
              <a:gd name="T33" fmla="*/ 2147483647 h 816"/>
              <a:gd name="T34" fmla="*/ 2147483647 w 607"/>
              <a:gd name="T35" fmla="*/ 2147483647 h 816"/>
              <a:gd name="T36" fmla="*/ 2147483647 w 607"/>
              <a:gd name="T37" fmla="*/ 2147483647 h 816"/>
              <a:gd name="T38" fmla="*/ 2147483647 w 607"/>
              <a:gd name="T39" fmla="*/ 2147483647 h 816"/>
              <a:gd name="T40" fmla="*/ 2147483647 w 607"/>
              <a:gd name="T41" fmla="*/ 2147483647 h 816"/>
              <a:gd name="T42" fmla="*/ 2147483647 w 607"/>
              <a:gd name="T43" fmla="*/ 2147483647 h 816"/>
              <a:gd name="T44" fmla="*/ 0 w 607"/>
              <a:gd name="T45" fmla="*/ 2147483647 h 816"/>
              <a:gd name="T46" fmla="*/ 2147483647 w 607"/>
              <a:gd name="T47" fmla="*/ 2147483647 h 816"/>
              <a:gd name="T48" fmla="*/ 2147483647 w 607"/>
              <a:gd name="T49" fmla="*/ 2147483647 h 816"/>
              <a:gd name="T50" fmla="*/ 2147483647 w 607"/>
              <a:gd name="T51" fmla="*/ 2147483647 h 816"/>
              <a:gd name="T52" fmla="*/ 2147483647 w 607"/>
              <a:gd name="T53" fmla="*/ 2147483647 h 816"/>
              <a:gd name="T54" fmla="*/ 2147483647 w 607"/>
              <a:gd name="T55" fmla="*/ 2147483647 h 816"/>
              <a:gd name="T56" fmla="*/ 2147483647 w 607"/>
              <a:gd name="T57" fmla="*/ 2147483647 h 816"/>
              <a:gd name="T58" fmla="*/ 2147483647 w 607"/>
              <a:gd name="T59" fmla="*/ 2147483647 h 816"/>
              <a:gd name="T60" fmla="*/ 2147483647 w 607"/>
              <a:gd name="T61" fmla="*/ 2147483647 h 816"/>
              <a:gd name="T62" fmla="*/ 2147483647 w 607"/>
              <a:gd name="T63" fmla="*/ 2147483647 h 816"/>
              <a:gd name="T64" fmla="*/ 2147483647 w 607"/>
              <a:gd name="T65" fmla="*/ 2147483647 h 816"/>
              <a:gd name="T66" fmla="*/ 2147483647 w 607"/>
              <a:gd name="T67" fmla="*/ 2147483647 h 816"/>
              <a:gd name="T68" fmla="*/ 2147483647 w 607"/>
              <a:gd name="T69" fmla="*/ 2147483647 h 816"/>
              <a:gd name="T70" fmla="*/ 2147483647 w 607"/>
              <a:gd name="T71" fmla="*/ 2147483647 h 816"/>
              <a:gd name="T72" fmla="*/ 2147483647 w 607"/>
              <a:gd name="T73" fmla="*/ 2147483647 h 816"/>
              <a:gd name="T74" fmla="*/ 2147483647 w 607"/>
              <a:gd name="T75" fmla="*/ 2147483647 h 816"/>
              <a:gd name="T76" fmla="*/ 2147483647 w 607"/>
              <a:gd name="T77" fmla="*/ 2147483647 h 816"/>
              <a:gd name="T78" fmla="*/ 2147483647 w 607"/>
              <a:gd name="T79" fmla="*/ 2147483647 h 81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607"/>
              <a:gd name="T121" fmla="*/ 0 h 816"/>
              <a:gd name="T122" fmla="*/ 607 w 607"/>
              <a:gd name="T123" fmla="*/ 816 h 81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607" h="816">
                <a:moveTo>
                  <a:pt x="376" y="816"/>
                </a:moveTo>
                <a:lnTo>
                  <a:pt x="601" y="587"/>
                </a:lnTo>
                <a:lnTo>
                  <a:pt x="607" y="475"/>
                </a:lnTo>
                <a:lnTo>
                  <a:pt x="552" y="440"/>
                </a:lnTo>
                <a:lnTo>
                  <a:pt x="558" y="387"/>
                </a:lnTo>
                <a:lnTo>
                  <a:pt x="552" y="370"/>
                </a:lnTo>
                <a:lnTo>
                  <a:pt x="529" y="310"/>
                </a:lnTo>
                <a:lnTo>
                  <a:pt x="541" y="292"/>
                </a:lnTo>
                <a:lnTo>
                  <a:pt x="552" y="176"/>
                </a:lnTo>
                <a:lnTo>
                  <a:pt x="512" y="116"/>
                </a:lnTo>
                <a:lnTo>
                  <a:pt x="506" y="99"/>
                </a:lnTo>
                <a:lnTo>
                  <a:pt x="552" y="0"/>
                </a:lnTo>
                <a:lnTo>
                  <a:pt x="335" y="58"/>
                </a:lnTo>
                <a:lnTo>
                  <a:pt x="306" y="128"/>
                </a:lnTo>
                <a:lnTo>
                  <a:pt x="242" y="153"/>
                </a:lnTo>
                <a:lnTo>
                  <a:pt x="153" y="228"/>
                </a:lnTo>
                <a:lnTo>
                  <a:pt x="124" y="246"/>
                </a:lnTo>
                <a:lnTo>
                  <a:pt x="118" y="281"/>
                </a:lnTo>
                <a:lnTo>
                  <a:pt x="83" y="281"/>
                </a:lnTo>
                <a:lnTo>
                  <a:pt x="41" y="322"/>
                </a:lnTo>
                <a:lnTo>
                  <a:pt x="54" y="353"/>
                </a:lnTo>
                <a:lnTo>
                  <a:pt x="6" y="399"/>
                </a:lnTo>
                <a:lnTo>
                  <a:pt x="0" y="434"/>
                </a:lnTo>
                <a:lnTo>
                  <a:pt x="6" y="498"/>
                </a:lnTo>
                <a:lnTo>
                  <a:pt x="95" y="587"/>
                </a:lnTo>
                <a:lnTo>
                  <a:pt x="159" y="599"/>
                </a:lnTo>
                <a:lnTo>
                  <a:pt x="229" y="610"/>
                </a:lnTo>
                <a:lnTo>
                  <a:pt x="211" y="628"/>
                </a:lnTo>
                <a:lnTo>
                  <a:pt x="200" y="634"/>
                </a:lnTo>
                <a:lnTo>
                  <a:pt x="182" y="634"/>
                </a:lnTo>
                <a:lnTo>
                  <a:pt x="217" y="657"/>
                </a:lnTo>
                <a:lnTo>
                  <a:pt x="242" y="663"/>
                </a:lnTo>
                <a:lnTo>
                  <a:pt x="283" y="721"/>
                </a:lnTo>
                <a:lnTo>
                  <a:pt x="248" y="715"/>
                </a:lnTo>
                <a:lnTo>
                  <a:pt x="306" y="740"/>
                </a:lnTo>
                <a:lnTo>
                  <a:pt x="277" y="764"/>
                </a:lnTo>
                <a:lnTo>
                  <a:pt x="306" y="787"/>
                </a:lnTo>
                <a:lnTo>
                  <a:pt x="359" y="799"/>
                </a:lnTo>
                <a:lnTo>
                  <a:pt x="376" y="816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1" name="Freeform 8"/>
          <p:cNvSpPr>
            <a:spLocks/>
          </p:cNvSpPr>
          <p:nvPr/>
        </p:nvSpPr>
        <p:spPr bwMode="auto">
          <a:xfrm>
            <a:off x="3558125" y="1181105"/>
            <a:ext cx="681567" cy="740833"/>
          </a:xfrm>
          <a:custGeom>
            <a:avLst/>
            <a:gdLst>
              <a:gd name="T0" fmla="*/ 2147483647 w 564"/>
              <a:gd name="T1" fmla="*/ 2147483647 h 636"/>
              <a:gd name="T2" fmla="*/ 0 w 564"/>
              <a:gd name="T3" fmla="*/ 2147483647 h 636"/>
              <a:gd name="T4" fmla="*/ 2147483647 w 564"/>
              <a:gd name="T5" fmla="*/ 2147483647 h 636"/>
              <a:gd name="T6" fmla="*/ 2147483647 w 564"/>
              <a:gd name="T7" fmla="*/ 2147483647 h 636"/>
              <a:gd name="T8" fmla="*/ 2147483647 w 564"/>
              <a:gd name="T9" fmla="*/ 2147483647 h 636"/>
              <a:gd name="T10" fmla="*/ 2147483647 w 564"/>
              <a:gd name="T11" fmla="*/ 2147483647 h 636"/>
              <a:gd name="T12" fmla="*/ 2147483647 w 564"/>
              <a:gd name="T13" fmla="*/ 2147483647 h 636"/>
              <a:gd name="T14" fmla="*/ 2147483647 w 564"/>
              <a:gd name="T15" fmla="*/ 2147483647 h 636"/>
              <a:gd name="T16" fmla="*/ 2147483647 w 564"/>
              <a:gd name="T17" fmla="*/ 2147483647 h 636"/>
              <a:gd name="T18" fmla="*/ 2147483647 w 564"/>
              <a:gd name="T19" fmla="*/ 2147483647 h 636"/>
              <a:gd name="T20" fmla="*/ 2147483647 w 564"/>
              <a:gd name="T21" fmla="*/ 2147483647 h 636"/>
              <a:gd name="T22" fmla="*/ 2147483647 w 564"/>
              <a:gd name="T23" fmla="*/ 2147483647 h 636"/>
              <a:gd name="T24" fmla="*/ 2147483647 w 564"/>
              <a:gd name="T25" fmla="*/ 2147483647 h 636"/>
              <a:gd name="T26" fmla="*/ 2147483647 w 564"/>
              <a:gd name="T27" fmla="*/ 2147483647 h 636"/>
              <a:gd name="T28" fmla="*/ 2147483647 w 564"/>
              <a:gd name="T29" fmla="*/ 2147483647 h 636"/>
              <a:gd name="T30" fmla="*/ 2147483647 w 564"/>
              <a:gd name="T31" fmla="*/ 2147483647 h 636"/>
              <a:gd name="T32" fmla="*/ 2147483647 w 564"/>
              <a:gd name="T33" fmla="*/ 2147483647 h 636"/>
              <a:gd name="T34" fmla="*/ 2147483647 w 564"/>
              <a:gd name="T35" fmla="*/ 2147483647 h 636"/>
              <a:gd name="T36" fmla="*/ 2147483647 w 564"/>
              <a:gd name="T37" fmla="*/ 2147483647 h 636"/>
              <a:gd name="T38" fmla="*/ 2147483647 w 564"/>
              <a:gd name="T39" fmla="*/ 2147483647 h 636"/>
              <a:gd name="T40" fmla="*/ 2147483647 w 564"/>
              <a:gd name="T41" fmla="*/ 2147483647 h 636"/>
              <a:gd name="T42" fmla="*/ 2147483647 w 564"/>
              <a:gd name="T43" fmla="*/ 2147483647 h 636"/>
              <a:gd name="T44" fmla="*/ 2147483647 w 564"/>
              <a:gd name="T45" fmla="*/ 2147483647 h 636"/>
              <a:gd name="T46" fmla="*/ 2147483647 w 564"/>
              <a:gd name="T47" fmla="*/ 2147483647 h 636"/>
              <a:gd name="T48" fmla="*/ 2147483647 w 564"/>
              <a:gd name="T49" fmla="*/ 2147483647 h 636"/>
              <a:gd name="T50" fmla="*/ 2147483647 w 564"/>
              <a:gd name="T51" fmla="*/ 2147483647 h 636"/>
              <a:gd name="T52" fmla="*/ 2147483647 w 564"/>
              <a:gd name="T53" fmla="*/ 2147483647 h 636"/>
              <a:gd name="T54" fmla="*/ 2147483647 w 564"/>
              <a:gd name="T55" fmla="*/ 0 h 636"/>
              <a:gd name="T56" fmla="*/ 2147483647 w 564"/>
              <a:gd name="T57" fmla="*/ 2147483647 h 636"/>
              <a:gd name="T58" fmla="*/ 2147483647 w 564"/>
              <a:gd name="T59" fmla="*/ 2147483647 h 636"/>
              <a:gd name="T60" fmla="*/ 2147483647 w 564"/>
              <a:gd name="T61" fmla="*/ 2147483647 h 636"/>
              <a:gd name="T62" fmla="*/ 2147483647 w 564"/>
              <a:gd name="T63" fmla="*/ 2147483647 h 636"/>
              <a:gd name="T64" fmla="*/ 2147483647 w 564"/>
              <a:gd name="T65" fmla="*/ 2147483647 h 636"/>
              <a:gd name="T66" fmla="*/ 2147483647 w 564"/>
              <a:gd name="T67" fmla="*/ 2147483647 h 636"/>
              <a:gd name="T68" fmla="*/ 2147483647 w 564"/>
              <a:gd name="T69" fmla="*/ 2147483647 h 636"/>
              <a:gd name="T70" fmla="*/ 2147483647 w 564"/>
              <a:gd name="T71" fmla="*/ 2147483647 h 6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64"/>
              <a:gd name="T109" fmla="*/ 0 h 636"/>
              <a:gd name="T110" fmla="*/ 564 w 564"/>
              <a:gd name="T111" fmla="*/ 636 h 6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64" h="636">
                <a:moveTo>
                  <a:pt x="46" y="49"/>
                </a:moveTo>
                <a:lnTo>
                  <a:pt x="0" y="148"/>
                </a:lnTo>
                <a:lnTo>
                  <a:pt x="6" y="165"/>
                </a:lnTo>
                <a:lnTo>
                  <a:pt x="46" y="225"/>
                </a:lnTo>
                <a:lnTo>
                  <a:pt x="35" y="341"/>
                </a:lnTo>
                <a:lnTo>
                  <a:pt x="23" y="359"/>
                </a:lnTo>
                <a:lnTo>
                  <a:pt x="46" y="419"/>
                </a:lnTo>
                <a:lnTo>
                  <a:pt x="52" y="436"/>
                </a:lnTo>
                <a:lnTo>
                  <a:pt x="46" y="489"/>
                </a:lnTo>
                <a:lnTo>
                  <a:pt x="101" y="524"/>
                </a:lnTo>
                <a:lnTo>
                  <a:pt x="95" y="636"/>
                </a:lnTo>
                <a:lnTo>
                  <a:pt x="136" y="595"/>
                </a:lnTo>
                <a:lnTo>
                  <a:pt x="200" y="559"/>
                </a:lnTo>
                <a:lnTo>
                  <a:pt x="269" y="535"/>
                </a:lnTo>
                <a:lnTo>
                  <a:pt x="541" y="388"/>
                </a:lnTo>
                <a:lnTo>
                  <a:pt x="552" y="371"/>
                </a:lnTo>
                <a:lnTo>
                  <a:pt x="564" y="341"/>
                </a:lnTo>
                <a:lnTo>
                  <a:pt x="564" y="318"/>
                </a:lnTo>
                <a:lnTo>
                  <a:pt x="552" y="283"/>
                </a:lnTo>
                <a:lnTo>
                  <a:pt x="541" y="254"/>
                </a:lnTo>
                <a:lnTo>
                  <a:pt x="494" y="237"/>
                </a:lnTo>
                <a:lnTo>
                  <a:pt x="500" y="194"/>
                </a:lnTo>
                <a:lnTo>
                  <a:pt x="465" y="107"/>
                </a:lnTo>
                <a:lnTo>
                  <a:pt x="417" y="107"/>
                </a:lnTo>
                <a:lnTo>
                  <a:pt x="417" y="60"/>
                </a:lnTo>
                <a:lnTo>
                  <a:pt x="440" y="37"/>
                </a:lnTo>
                <a:lnTo>
                  <a:pt x="457" y="31"/>
                </a:lnTo>
                <a:lnTo>
                  <a:pt x="452" y="0"/>
                </a:lnTo>
                <a:lnTo>
                  <a:pt x="370" y="8"/>
                </a:lnTo>
                <a:lnTo>
                  <a:pt x="330" y="20"/>
                </a:lnTo>
                <a:lnTo>
                  <a:pt x="283" y="31"/>
                </a:lnTo>
                <a:lnTo>
                  <a:pt x="200" y="31"/>
                </a:lnTo>
                <a:lnTo>
                  <a:pt x="188" y="8"/>
                </a:lnTo>
                <a:lnTo>
                  <a:pt x="46" y="4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22" name="Freeform 9"/>
          <p:cNvSpPr>
            <a:spLocks/>
          </p:cNvSpPr>
          <p:nvPr/>
        </p:nvSpPr>
        <p:spPr bwMode="auto">
          <a:xfrm>
            <a:off x="3558125" y="1181105"/>
            <a:ext cx="681567" cy="740833"/>
          </a:xfrm>
          <a:custGeom>
            <a:avLst/>
            <a:gdLst>
              <a:gd name="T0" fmla="*/ 2147483647 w 564"/>
              <a:gd name="T1" fmla="*/ 2147483647 h 636"/>
              <a:gd name="T2" fmla="*/ 0 w 564"/>
              <a:gd name="T3" fmla="*/ 2147483647 h 636"/>
              <a:gd name="T4" fmla="*/ 2147483647 w 564"/>
              <a:gd name="T5" fmla="*/ 2147483647 h 636"/>
              <a:gd name="T6" fmla="*/ 2147483647 w 564"/>
              <a:gd name="T7" fmla="*/ 2147483647 h 636"/>
              <a:gd name="T8" fmla="*/ 2147483647 w 564"/>
              <a:gd name="T9" fmla="*/ 2147483647 h 636"/>
              <a:gd name="T10" fmla="*/ 2147483647 w 564"/>
              <a:gd name="T11" fmla="*/ 2147483647 h 636"/>
              <a:gd name="T12" fmla="*/ 2147483647 w 564"/>
              <a:gd name="T13" fmla="*/ 2147483647 h 636"/>
              <a:gd name="T14" fmla="*/ 2147483647 w 564"/>
              <a:gd name="T15" fmla="*/ 2147483647 h 636"/>
              <a:gd name="T16" fmla="*/ 2147483647 w 564"/>
              <a:gd name="T17" fmla="*/ 2147483647 h 636"/>
              <a:gd name="T18" fmla="*/ 2147483647 w 564"/>
              <a:gd name="T19" fmla="*/ 2147483647 h 636"/>
              <a:gd name="T20" fmla="*/ 2147483647 w 564"/>
              <a:gd name="T21" fmla="*/ 2147483647 h 636"/>
              <a:gd name="T22" fmla="*/ 2147483647 w 564"/>
              <a:gd name="T23" fmla="*/ 2147483647 h 636"/>
              <a:gd name="T24" fmla="*/ 2147483647 w 564"/>
              <a:gd name="T25" fmla="*/ 2147483647 h 636"/>
              <a:gd name="T26" fmla="*/ 2147483647 w 564"/>
              <a:gd name="T27" fmla="*/ 2147483647 h 636"/>
              <a:gd name="T28" fmla="*/ 2147483647 w 564"/>
              <a:gd name="T29" fmla="*/ 2147483647 h 636"/>
              <a:gd name="T30" fmla="*/ 2147483647 w 564"/>
              <a:gd name="T31" fmla="*/ 2147483647 h 636"/>
              <a:gd name="T32" fmla="*/ 2147483647 w 564"/>
              <a:gd name="T33" fmla="*/ 2147483647 h 636"/>
              <a:gd name="T34" fmla="*/ 2147483647 w 564"/>
              <a:gd name="T35" fmla="*/ 2147483647 h 636"/>
              <a:gd name="T36" fmla="*/ 2147483647 w 564"/>
              <a:gd name="T37" fmla="*/ 2147483647 h 636"/>
              <a:gd name="T38" fmla="*/ 2147483647 w 564"/>
              <a:gd name="T39" fmla="*/ 2147483647 h 636"/>
              <a:gd name="T40" fmla="*/ 2147483647 w 564"/>
              <a:gd name="T41" fmla="*/ 2147483647 h 636"/>
              <a:gd name="T42" fmla="*/ 2147483647 w 564"/>
              <a:gd name="T43" fmla="*/ 2147483647 h 636"/>
              <a:gd name="T44" fmla="*/ 2147483647 w 564"/>
              <a:gd name="T45" fmla="*/ 2147483647 h 636"/>
              <a:gd name="T46" fmla="*/ 2147483647 w 564"/>
              <a:gd name="T47" fmla="*/ 2147483647 h 636"/>
              <a:gd name="T48" fmla="*/ 2147483647 w 564"/>
              <a:gd name="T49" fmla="*/ 2147483647 h 636"/>
              <a:gd name="T50" fmla="*/ 2147483647 w 564"/>
              <a:gd name="T51" fmla="*/ 2147483647 h 636"/>
              <a:gd name="T52" fmla="*/ 2147483647 w 564"/>
              <a:gd name="T53" fmla="*/ 2147483647 h 636"/>
              <a:gd name="T54" fmla="*/ 2147483647 w 564"/>
              <a:gd name="T55" fmla="*/ 0 h 636"/>
              <a:gd name="T56" fmla="*/ 2147483647 w 564"/>
              <a:gd name="T57" fmla="*/ 2147483647 h 636"/>
              <a:gd name="T58" fmla="*/ 2147483647 w 564"/>
              <a:gd name="T59" fmla="*/ 2147483647 h 636"/>
              <a:gd name="T60" fmla="*/ 2147483647 w 564"/>
              <a:gd name="T61" fmla="*/ 2147483647 h 636"/>
              <a:gd name="T62" fmla="*/ 2147483647 w 564"/>
              <a:gd name="T63" fmla="*/ 2147483647 h 636"/>
              <a:gd name="T64" fmla="*/ 2147483647 w 564"/>
              <a:gd name="T65" fmla="*/ 2147483647 h 636"/>
              <a:gd name="T66" fmla="*/ 2147483647 w 564"/>
              <a:gd name="T67" fmla="*/ 2147483647 h 636"/>
              <a:gd name="T68" fmla="*/ 2147483647 w 564"/>
              <a:gd name="T69" fmla="*/ 2147483647 h 6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64"/>
              <a:gd name="T106" fmla="*/ 0 h 636"/>
              <a:gd name="T107" fmla="*/ 564 w 564"/>
              <a:gd name="T108" fmla="*/ 636 h 6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64" h="636">
                <a:moveTo>
                  <a:pt x="46" y="49"/>
                </a:moveTo>
                <a:lnTo>
                  <a:pt x="0" y="148"/>
                </a:lnTo>
                <a:lnTo>
                  <a:pt x="6" y="165"/>
                </a:lnTo>
                <a:lnTo>
                  <a:pt x="46" y="225"/>
                </a:lnTo>
                <a:lnTo>
                  <a:pt x="35" y="341"/>
                </a:lnTo>
                <a:lnTo>
                  <a:pt x="23" y="359"/>
                </a:lnTo>
                <a:lnTo>
                  <a:pt x="46" y="419"/>
                </a:lnTo>
                <a:lnTo>
                  <a:pt x="52" y="436"/>
                </a:lnTo>
                <a:lnTo>
                  <a:pt x="46" y="489"/>
                </a:lnTo>
                <a:lnTo>
                  <a:pt x="101" y="524"/>
                </a:lnTo>
                <a:lnTo>
                  <a:pt x="95" y="636"/>
                </a:lnTo>
                <a:lnTo>
                  <a:pt x="136" y="595"/>
                </a:lnTo>
                <a:lnTo>
                  <a:pt x="200" y="559"/>
                </a:lnTo>
                <a:lnTo>
                  <a:pt x="269" y="535"/>
                </a:lnTo>
                <a:lnTo>
                  <a:pt x="541" y="388"/>
                </a:lnTo>
                <a:lnTo>
                  <a:pt x="552" y="371"/>
                </a:lnTo>
                <a:lnTo>
                  <a:pt x="564" y="341"/>
                </a:lnTo>
                <a:lnTo>
                  <a:pt x="564" y="318"/>
                </a:lnTo>
                <a:lnTo>
                  <a:pt x="552" y="283"/>
                </a:lnTo>
                <a:lnTo>
                  <a:pt x="541" y="254"/>
                </a:lnTo>
                <a:lnTo>
                  <a:pt x="494" y="237"/>
                </a:lnTo>
                <a:lnTo>
                  <a:pt x="500" y="194"/>
                </a:lnTo>
                <a:lnTo>
                  <a:pt x="465" y="107"/>
                </a:lnTo>
                <a:lnTo>
                  <a:pt x="417" y="107"/>
                </a:lnTo>
                <a:lnTo>
                  <a:pt x="417" y="60"/>
                </a:lnTo>
                <a:lnTo>
                  <a:pt x="440" y="37"/>
                </a:lnTo>
                <a:lnTo>
                  <a:pt x="457" y="31"/>
                </a:lnTo>
                <a:lnTo>
                  <a:pt x="452" y="0"/>
                </a:lnTo>
                <a:lnTo>
                  <a:pt x="370" y="8"/>
                </a:lnTo>
                <a:lnTo>
                  <a:pt x="330" y="20"/>
                </a:lnTo>
                <a:lnTo>
                  <a:pt x="283" y="31"/>
                </a:lnTo>
                <a:lnTo>
                  <a:pt x="200" y="31"/>
                </a:lnTo>
                <a:lnTo>
                  <a:pt x="188" y="8"/>
                </a:lnTo>
                <a:lnTo>
                  <a:pt x="46" y="49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3" name="Freeform 10"/>
          <p:cNvSpPr>
            <a:spLocks/>
          </p:cNvSpPr>
          <p:nvPr/>
        </p:nvSpPr>
        <p:spPr bwMode="auto">
          <a:xfrm>
            <a:off x="3784600" y="971555"/>
            <a:ext cx="905933" cy="1204383"/>
          </a:xfrm>
          <a:custGeom>
            <a:avLst/>
            <a:gdLst>
              <a:gd name="T0" fmla="*/ 0 w 752"/>
              <a:gd name="T1" fmla="*/ 2147483647 h 1033"/>
              <a:gd name="T2" fmla="*/ 2147483647 w 752"/>
              <a:gd name="T3" fmla="*/ 2147483647 h 1033"/>
              <a:gd name="T4" fmla="*/ 2147483647 w 752"/>
              <a:gd name="T5" fmla="*/ 2147483647 h 1033"/>
              <a:gd name="T6" fmla="*/ 2147483647 w 752"/>
              <a:gd name="T7" fmla="*/ 2147483647 h 1033"/>
              <a:gd name="T8" fmla="*/ 2147483647 w 752"/>
              <a:gd name="T9" fmla="*/ 2147483647 h 1033"/>
              <a:gd name="T10" fmla="*/ 2147483647 w 752"/>
              <a:gd name="T11" fmla="*/ 2147483647 h 1033"/>
              <a:gd name="T12" fmla="*/ 2147483647 w 752"/>
              <a:gd name="T13" fmla="*/ 2147483647 h 1033"/>
              <a:gd name="T14" fmla="*/ 2147483647 w 752"/>
              <a:gd name="T15" fmla="*/ 2147483647 h 1033"/>
              <a:gd name="T16" fmla="*/ 2147483647 w 752"/>
              <a:gd name="T17" fmla="*/ 2147483647 h 1033"/>
              <a:gd name="T18" fmla="*/ 2147483647 w 752"/>
              <a:gd name="T19" fmla="*/ 2147483647 h 1033"/>
              <a:gd name="T20" fmla="*/ 2147483647 w 752"/>
              <a:gd name="T21" fmla="*/ 2147483647 h 1033"/>
              <a:gd name="T22" fmla="*/ 2147483647 w 752"/>
              <a:gd name="T23" fmla="*/ 2147483647 h 1033"/>
              <a:gd name="T24" fmla="*/ 2147483647 w 752"/>
              <a:gd name="T25" fmla="*/ 2147483647 h 1033"/>
              <a:gd name="T26" fmla="*/ 2147483647 w 752"/>
              <a:gd name="T27" fmla="*/ 2147483647 h 1033"/>
              <a:gd name="T28" fmla="*/ 2147483647 w 752"/>
              <a:gd name="T29" fmla="*/ 2147483647 h 1033"/>
              <a:gd name="T30" fmla="*/ 2147483647 w 752"/>
              <a:gd name="T31" fmla="*/ 2147483647 h 1033"/>
              <a:gd name="T32" fmla="*/ 2147483647 w 752"/>
              <a:gd name="T33" fmla="*/ 2147483647 h 1033"/>
              <a:gd name="T34" fmla="*/ 2147483647 w 752"/>
              <a:gd name="T35" fmla="*/ 2147483647 h 1033"/>
              <a:gd name="T36" fmla="*/ 2147483647 w 752"/>
              <a:gd name="T37" fmla="*/ 2147483647 h 1033"/>
              <a:gd name="T38" fmla="*/ 2147483647 w 752"/>
              <a:gd name="T39" fmla="*/ 2147483647 h 1033"/>
              <a:gd name="T40" fmla="*/ 2147483647 w 752"/>
              <a:gd name="T41" fmla="*/ 2147483647 h 1033"/>
              <a:gd name="T42" fmla="*/ 2147483647 w 752"/>
              <a:gd name="T43" fmla="*/ 2147483647 h 1033"/>
              <a:gd name="T44" fmla="*/ 2147483647 w 752"/>
              <a:gd name="T45" fmla="*/ 2147483647 h 1033"/>
              <a:gd name="T46" fmla="*/ 2147483647 w 752"/>
              <a:gd name="T47" fmla="*/ 2147483647 h 1033"/>
              <a:gd name="T48" fmla="*/ 2147483647 w 752"/>
              <a:gd name="T49" fmla="*/ 2147483647 h 1033"/>
              <a:gd name="T50" fmla="*/ 2147483647 w 752"/>
              <a:gd name="T51" fmla="*/ 2147483647 h 1033"/>
              <a:gd name="T52" fmla="*/ 2147483647 w 752"/>
              <a:gd name="T53" fmla="*/ 2147483647 h 1033"/>
              <a:gd name="T54" fmla="*/ 2147483647 w 752"/>
              <a:gd name="T55" fmla="*/ 2147483647 h 1033"/>
              <a:gd name="T56" fmla="*/ 2147483647 w 752"/>
              <a:gd name="T57" fmla="*/ 2147483647 h 1033"/>
              <a:gd name="T58" fmla="*/ 2147483647 w 752"/>
              <a:gd name="T59" fmla="*/ 2147483647 h 1033"/>
              <a:gd name="T60" fmla="*/ 2147483647 w 752"/>
              <a:gd name="T61" fmla="*/ 2147483647 h 1033"/>
              <a:gd name="T62" fmla="*/ 2147483647 w 752"/>
              <a:gd name="T63" fmla="*/ 2147483647 h 1033"/>
              <a:gd name="T64" fmla="*/ 2147483647 w 752"/>
              <a:gd name="T65" fmla="*/ 2147483647 h 1033"/>
              <a:gd name="T66" fmla="*/ 2147483647 w 752"/>
              <a:gd name="T67" fmla="*/ 2147483647 h 1033"/>
              <a:gd name="T68" fmla="*/ 2147483647 w 752"/>
              <a:gd name="T69" fmla="*/ 2147483647 h 1033"/>
              <a:gd name="T70" fmla="*/ 2147483647 w 752"/>
              <a:gd name="T71" fmla="*/ 2147483647 h 1033"/>
              <a:gd name="T72" fmla="*/ 2147483647 w 752"/>
              <a:gd name="T73" fmla="*/ 2147483647 h 1033"/>
              <a:gd name="T74" fmla="*/ 2147483647 w 752"/>
              <a:gd name="T75" fmla="*/ 0 h 1033"/>
              <a:gd name="T76" fmla="*/ 2147483647 w 752"/>
              <a:gd name="T77" fmla="*/ 2147483647 h 1033"/>
              <a:gd name="T78" fmla="*/ 2147483647 w 752"/>
              <a:gd name="T79" fmla="*/ 2147483647 h 1033"/>
              <a:gd name="T80" fmla="*/ 2147483647 w 752"/>
              <a:gd name="T81" fmla="*/ 2147483647 h 1033"/>
              <a:gd name="T82" fmla="*/ 2147483647 w 752"/>
              <a:gd name="T83" fmla="*/ 2147483647 h 1033"/>
              <a:gd name="T84" fmla="*/ 2147483647 w 752"/>
              <a:gd name="T85" fmla="*/ 2147483647 h 1033"/>
              <a:gd name="T86" fmla="*/ 2147483647 w 752"/>
              <a:gd name="T87" fmla="*/ 2147483647 h 1033"/>
              <a:gd name="T88" fmla="*/ 2147483647 w 752"/>
              <a:gd name="T89" fmla="*/ 2147483647 h 1033"/>
              <a:gd name="T90" fmla="*/ 2147483647 w 752"/>
              <a:gd name="T91" fmla="*/ 2147483647 h 1033"/>
              <a:gd name="T92" fmla="*/ 2147483647 w 752"/>
              <a:gd name="T93" fmla="*/ 2147483647 h 1033"/>
              <a:gd name="T94" fmla="*/ 2147483647 w 752"/>
              <a:gd name="T95" fmla="*/ 2147483647 h 1033"/>
              <a:gd name="T96" fmla="*/ 2147483647 w 752"/>
              <a:gd name="T97" fmla="*/ 2147483647 h 1033"/>
              <a:gd name="T98" fmla="*/ 2147483647 w 752"/>
              <a:gd name="T99" fmla="*/ 2147483647 h 1033"/>
              <a:gd name="T100" fmla="*/ 2147483647 w 752"/>
              <a:gd name="T101" fmla="*/ 2147483647 h 1033"/>
              <a:gd name="T102" fmla="*/ 2147483647 w 752"/>
              <a:gd name="T103" fmla="*/ 2147483647 h 1033"/>
              <a:gd name="T104" fmla="*/ 2147483647 w 752"/>
              <a:gd name="T105" fmla="*/ 2147483647 h 1033"/>
              <a:gd name="T106" fmla="*/ 0 w 752"/>
              <a:gd name="T107" fmla="*/ 2147483647 h 1033"/>
              <a:gd name="T108" fmla="*/ 0 w 752"/>
              <a:gd name="T109" fmla="*/ 2147483647 h 103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52"/>
              <a:gd name="T166" fmla="*/ 0 h 1033"/>
              <a:gd name="T167" fmla="*/ 752 w 752"/>
              <a:gd name="T168" fmla="*/ 1033 h 103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52" h="1033">
                <a:moveTo>
                  <a:pt x="0" y="188"/>
                </a:moveTo>
                <a:lnTo>
                  <a:pt x="12" y="211"/>
                </a:lnTo>
                <a:lnTo>
                  <a:pt x="95" y="211"/>
                </a:lnTo>
                <a:lnTo>
                  <a:pt x="142" y="200"/>
                </a:lnTo>
                <a:lnTo>
                  <a:pt x="182" y="188"/>
                </a:lnTo>
                <a:lnTo>
                  <a:pt x="264" y="180"/>
                </a:lnTo>
                <a:lnTo>
                  <a:pt x="269" y="211"/>
                </a:lnTo>
                <a:lnTo>
                  <a:pt x="252" y="217"/>
                </a:lnTo>
                <a:lnTo>
                  <a:pt x="229" y="240"/>
                </a:lnTo>
                <a:lnTo>
                  <a:pt x="229" y="287"/>
                </a:lnTo>
                <a:lnTo>
                  <a:pt x="277" y="287"/>
                </a:lnTo>
                <a:lnTo>
                  <a:pt x="312" y="374"/>
                </a:lnTo>
                <a:lnTo>
                  <a:pt x="306" y="417"/>
                </a:lnTo>
                <a:lnTo>
                  <a:pt x="353" y="434"/>
                </a:lnTo>
                <a:lnTo>
                  <a:pt x="364" y="463"/>
                </a:lnTo>
                <a:lnTo>
                  <a:pt x="376" y="498"/>
                </a:lnTo>
                <a:lnTo>
                  <a:pt x="376" y="521"/>
                </a:lnTo>
                <a:lnTo>
                  <a:pt x="364" y="551"/>
                </a:lnTo>
                <a:lnTo>
                  <a:pt x="353" y="568"/>
                </a:lnTo>
                <a:lnTo>
                  <a:pt x="382" y="593"/>
                </a:lnTo>
                <a:lnTo>
                  <a:pt x="370" y="663"/>
                </a:lnTo>
                <a:lnTo>
                  <a:pt x="370" y="721"/>
                </a:lnTo>
                <a:lnTo>
                  <a:pt x="382" y="822"/>
                </a:lnTo>
                <a:lnTo>
                  <a:pt x="411" y="915"/>
                </a:lnTo>
                <a:lnTo>
                  <a:pt x="463" y="944"/>
                </a:lnTo>
                <a:lnTo>
                  <a:pt x="500" y="981"/>
                </a:lnTo>
                <a:lnTo>
                  <a:pt x="541" y="1033"/>
                </a:lnTo>
                <a:lnTo>
                  <a:pt x="640" y="950"/>
                </a:lnTo>
                <a:lnTo>
                  <a:pt x="640" y="874"/>
                </a:lnTo>
                <a:lnTo>
                  <a:pt x="752" y="616"/>
                </a:lnTo>
                <a:lnTo>
                  <a:pt x="669" y="457"/>
                </a:lnTo>
                <a:lnTo>
                  <a:pt x="686" y="52"/>
                </a:lnTo>
                <a:lnTo>
                  <a:pt x="686" y="41"/>
                </a:lnTo>
                <a:lnTo>
                  <a:pt x="599" y="41"/>
                </a:lnTo>
                <a:lnTo>
                  <a:pt x="587" y="35"/>
                </a:lnTo>
                <a:lnTo>
                  <a:pt x="541" y="23"/>
                </a:lnTo>
                <a:lnTo>
                  <a:pt x="494" y="35"/>
                </a:lnTo>
                <a:lnTo>
                  <a:pt x="494" y="0"/>
                </a:lnTo>
                <a:lnTo>
                  <a:pt x="434" y="11"/>
                </a:lnTo>
                <a:lnTo>
                  <a:pt x="434" y="41"/>
                </a:lnTo>
                <a:lnTo>
                  <a:pt x="405" y="52"/>
                </a:lnTo>
                <a:lnTo>
                  <a:pt x="382" y="29"/>
                </a:lnTo>
                <a:lnTo>
                  <a:pt x="318" y="70"/>
                </a:lnTo>
                <a:lnTo>
                  <a:pt x="300" y="46"/>
                </a:lnTo>
                <a:lnTo>
                  <a:pt x="289" y="52"/>
                </a:lnTo>
                <a:lnTo>
                  <a:pt x="264" y="70"/>
                </a:lnTo>
                <a:lnTo>
                  <a:pt x="165" y="105"/>
                </a:lnTo>
                <a:lnTo>
                  <a:pt x="130" y="110"/>
                </a:lnTo>
                <a:lnTo>
                  <a:pt x="112" y="105"/>
                </a:lnTo>
                <a:lnTo>
                  <a:pt x="95" y="134"/>
                </a:lnTo>
                <a:lnTo>
                  <a:pt x="118" y="157"/>
                </a:lnTo>
                <a:lnTo>
                  <a:pt x="58" y="174"/>
                </a:lnTo>
                <a:lnTo>
                  <a:pt x="23" y="169"/>
                </a:lnTo>
                <a:lnTo>
                  <a:pt x="0" y="18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24" name="Freeform 11"/>
          <p:cNvSpPr>
            <a:spLocks/>
          </p:cNvSpPr>
          <p:nvPr/>
        </p:nvSpPr>
        <p:spPr bwMode="auto">
          <a:xfrm>
            <a:off x="3774021" y="971555"/>
            <a:ext cx="908049" cy="1204383"/>
          </a:xfrm>
          <a:custGeom>
            <a:avLst/>
            <a:gdLst>
              <a:gd name="T0" fmla="*/ 0 w 752"/>
              <a:gd name="T1" fmla="*/ 2147483647 h 1033"/>
              <a:gd name="T2" fmla="*/ 2147483647 w 752"/>
              <a:gd name="T3" fmla="*/ 2147483647 h 1033"/>
              <a:gd name="T4" fmla="*/ 2147483647 w 752"/>
              <a:gd name="T5" fmla="*/ 2147483647 h 1033"/>
              <a:gd name="T6" fmla="*/ 2147483647 w 752"/>
              <a:gd name="T7" fmla="*/ 2147483647 h 1033"/>
              <a:gd name="T8" fmla="*/ 2147483647 w 752"/>
              <a:gd name="T9" fmla="*/ 2147483647 h 1033"/>
              <a:gd name="T10" fmla="*/ 2147483647 w 752"/>
              <a:gd name="T11" fmla="*/ 2147483647 h 1033"/>
              <a:gd name="T12" fmla="*/ 2147483647 w 752"/>
              <a:gd name="T13" fmla="*/ 2147483647 h 1033"/>
              <a:gd name="T14" fmla="*/ 2147483647 w 752"/>
              <a:gd name="T15" fmla="*/ 2147483647 h 1033"/>
              <a:gd name="T16" fmla="*/ 2147483647 w 752"/>
              <a:gd name="T17" fmla="*/ 2147483647 h 1033"/>
              <a:gd name="T18" fmla="*/ 2147483647 w 752"/>
              <a:gd name="T19" fmla="*/ 2147483647 h 1033"/>
              <a:gd name="T20" fmla="*/ 2147483647 w 752"/>
              <a:gd name="T21" fmla="*/ 2147483647 h 1033"/>
              <a:gd name="T22" fmla="*/ 2147483647 w 752"/>
              <a:gd name="T23" fmla="*/ 2147483647 h 1033"/>
              <a:gd name="T24" fmla="*/ 2147483647 w 752"/>
              <a:gd name="T25" fmla="*/ 2147483647 h 1033"/>
              <a:gd name="T26" fmla="*/ 2147483647 w 752"/>
              <a:gd name="T27" fmla="*/ 2147483647 h 1033"/>
              <a:gd name="T28" fmla="*/ 2147483647 w 752"/>
              <a:gd name="T29" fmla="*/ 2147483647 h 1033"/>
              <a:gd name="T30" fmla="*/ 2147483647 w 752"/>
              <a:gd name="T31" fmla="*/ 2147483647 h 1033"/>
              <a:gd name="T32" fmla="*/ 2147483647 w 752"/>
              <a:gd name="T33" fmla="*/ 2147483647 h 1033"/>
              <a:gd name="T34" fmla="*/ 2147483647 w 752"/>
              <a:gd name="T35" fmla="*/ 2147483647 h 1033"/>
              <a:gd name="T36" fmla="*/ 2147483647 w 752"/>
              <a:gd name="T37" fmla="*/ 2147483647 h 1033"/>
              <a:gd name="T38" fmla="*/ 2147483647 w 752"/>
              <a:gd name="T39" fmla="*/ 2147483647 h 1033"/>
              <a:gd name="T40" fmla="*/ 2147483647 w 752"/>
              <a:gd name="T41" fmla="*/ 2147483647 h 1033"/>
              <a:gd name="T42" fmla="*/ 2147483647 w 752"/>
              <a:gd name="T43" fmla="*/ 2147483647 h 1033"/>
              <a:gd name="T44" fmla="*/ 2147483647 w 752"/>
              <a:gd name="T45" fmla="*/ 2147483647 h 1033"/>
              <a:gd name="T46" fmla="*/ 2147483647 w 752"/>
              <a:gd name="T47" fmla="*/ 2147483647 h 1033"/>
              <a:gd name="T48" fmla="*/ 2147483647 w 752"/>
              <a:gd name="T49" fmla="*/ 2147483647 h 1033"/>
              <a:gd name="T50" fmla="*/ 2147483647 w 752"/>
              <a:gd name="T51" fmla="*/ 2147483647 h 1033"/>
              <a:gd name="T52" fmla="*/ 2147483647 w 752"/>
              <a:gd name="T53" fmla="*/ 2147483647 h 1033"/>
              <a:gd name="T54" fmla="*/ 2147483647 w 752"/>
              <a:gd name="T55" fmla="*/ 2147483647 h 1033"/>
              <a:gd name="T56" fmla="*/ 2147483647 w 752"/>
              <a:gd name="T57" fmla="*/ 2147483647 h 1033"/>
              <a:gd name="T58" fmla="*/ 2147483647 w 752"/>
              <a:gd name="T59" fmla="*/ 2147483647 h 1033"/>
              <a:gd name="T60" fmla="*/ 2147483647 w 752"/>
              <a:gd name="T61" fmla="*/ 2147483647 h 1033"/>
              <a:gd name="T62" fmla="*/ 2147483647 w 752"/>
              <a:gd name="T63" fmla="*/ 2147483647 h 1033"/>
              <a:gd name="T64" fmla="*/ 2147483647 w 752"/>
              <a:gd name="T65" fmla="*/ 2147483647 h 1033"/>
              <a:gd name="T66" fmla="*/ 2147483647 w 752"/>
              <a:gd name="T67" fmla="*/ 2147483647 h 1033"/>
              <a:gd name="T68" fmla="*/ 2147483647 w 752"/>
              <a:gd name="T69" fmla="*/ 2147483647 h 1033"/>
              <a:gd name="T70" fmla="*/ 2147483647 w 752"/>
              <a:gd name="T71" fmla="*/ 2147483647 h 1033"/>
              <a:gd name="T72" fmla="*/ 2147483647 w 752"/>
              <a:gd name="T73" fmla="*/ 2147483647 h 1033"/>
              <a:gd name="T74" fmla="*/ 2147483647 w 752"/>
              <a:gd name="T75" fmla="*/ 0 h 1033"/>
              <a:gd name="T76" fmla="*/ 2147483647 w 752"/>
              <a:gd name="T77" fmla="*/ 2147483647 h 1033"/>
              <a:gd name="T78" fmla="*/ 2147483647 w 752"/>
              <a:gd name="T79" fmla="*/ 2147483647 h 1033"/>
              <a:gd name="T80" fmla="*/ 2147483647 w 752"/>
              <a:gd name="T81" fmla="*/ 2147483647 h 1033"/>
              <a:gd name="T82" fmla="*/ 2147483647 w 752"/>
              <a:gd name="T83" fmla="*/ 2147483647 h 1033"/>
              <a:gd name="T84" fmla="*/ 2147483647 w 752"/>
              <a:gd name="T85" fmla="*/ 2147483647 h 1033"/>
              <a:gd name="T86" fmla="*/ 2147483647 w 752"/>
              <a:gd name="T87" fmla="*/ 2147483647 h 1033"/>
              <a:gd name="T88" fmla="*/ 2147483647 w 752"/>
              <a:gd name="T89" fmla="*/ 2147483647 h 1033"/>
              <a:gd name="T90" fmla="*/ 2147483647 w 752"/>
              <a:gd name="T91" fmla="*/ 2147483647 h 1033"/>
              <a:gd name="T92" fmla="*/ 2147483647 w 752"/>
              <a:gd name="T93" fmla="*/ 2147483647 h 1033"/>
              <a:gd name="T94" fmla="*/ 2147483647 w 752"/>
              <a:gd name="T95" fmla="*/ 2147483647 h 1033"/>
              <a:gd name="T96" fmla="*/ 2147483647 w 752"/>
              <a:gd name="T97" fmla="*/ 2147483647 h 1033"/>
              <a:gd name="T98" fmla="*/ 2147483647 w 752"/>
              <a:gd name="T99" fmla="*/ 2147483647 h 1033"/>
              <a:gd name="T100" fmla="*/ 2147483647 w 752"/>
              <a:gd name="T101" fmla="*/ 2147483647 h 1033"/>
              <a:gd name="T102" fmla="*/ 2147483647 w 752"/>
              <a:gd name="T103" fmla="*/ 2147483647 h 1033"/>
              <a:gd name="T104" fmla="*/ 2147483647 w 752"/>
              <a:gd name="T105" fmla="*/ 2147483647 h 1033"/>
              <a:gd name="T106" fmla="*/ 0 w 752"/>
              <a:gd name="T107" fmla="*/ 2147483647 h 1033"/>
              <a:gd name="T108" fmla="*/ 0 w 752"/>
              <a:gd name="T109" fmla="*/ 2147483647 h 103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52"/>
              <a:gd name="T166" fmla="*/ 0 h 1033"/>
              <a:gd name="T167" fmla="*/ 752 w 752"/>
              <a:gd name="T168" fmla="*/ 1033 h 103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52" h="1033">
                <a:moveTo>
                  <a:pt x="0" y="188"/>
                </a:moveTo>
                <a:lnTo>
                  <a:pt x="12" y="211"/>
                </a:lnTo>
                <a:lnTo>
                  <a:pt x="95" y="211"/>
                </a:lnTo>
                <a:lnTo>
                  <a:pt x="142" y="200"/>
                </a:lnTo>
                <a:lnTo>
                  <a:pt x="182" y="188"/>
                </a:lnTo>
                <a:lnTo>
                  <a:pt x="264" y="180"/>
                </a:lnTo>
                <a:lnTo>
                  <a:pt x="269" y="211"/>
                </a:lnTo>
                <a:lnTo>
                  <a:pt x="252" y="217"/>
                </a:lnTo>
                <a:lnTo>
                  <a:pt x="229" y="240"/>
                </a:lnTo>
                <a:lnTo>
                  <a:pt x="229" y="287"/>
                </a:lnTo>
                <a:lnTo>
                  <a:pt x="277" y="287"/>
                </a:lnTo>
                <a:lnTo>
                  <a:pt x="312" y="374"/>
                </a:lnTo>
                <a:lnTo>
                  <a:pt x="306" y="417"/>
                </a:lnTo>
                <a:lnTo>
                  <a:pt x="353" y="434"/>
                </a:lnTo>
                <a:lnTo>
                  <a:pt x="364" y="463"/>
                </a:lnTo>
                <a:lnTo>
                  <a:pt x="376" y="498"/>
                </a:lnTo>
                <a:lnTo>
                  <a:pt x="376" y="521"/>
                </a:lnTo>
                <a:lnTo>
                  <a:pt x="364" y="551"/>
                </a:lnTo>
                <a:lnTo>
                  <a:pt x="353" y="568"/>
                </a:lnTo>
                <a:lnTo>
                  <a:pt x="382" y="593"/>
                </a:lnTo>
                <a:lnTo>
                  <a:pt x="370" y="663"/>
                </a:lnTo>
                <a:lnTo>
                  <a:pt x="370" y="721"/>
                </a:lnTo>
                <a:lnTo>
                  <a:pt x="382" y="822"/>
                </a:lnTo>
                <a:lnTo>
                  <a:pt x="411" y="915"/>
                </a:lnTo>
                <a:lnTo>
                  <a:pt x="463" y="944"/>
                </a:lnTo>
                <a:lnTo>
                  <a:pt x="500" y="981"/>
                </a:lnTo>
                <a:lnTo>
                  <a:pt x="541" y="1033"/>
                </a:lnTo>
                <a:lnTo>
                  <a:pt x="640" y="950"/>
                </a:lnTo>
                <a:lnTo>
                  <a:pt x="640" y="874"/>
                </a:lnTo>
                <a:lnTo>
                  <a:pt x="752" y="616"/>
                </a:lnTo>
                <a:lnTo>
                  <a:pt x="669" y="457"/>
                </a:lnTo>
                <a:lnTo>
                  <a:pt x="686" y="52"/>
                </a:lnTo>
                <a:lnTo>
                  <a:pt x="686" y="41"/>
                </a:lnTo>
                <a:lnTo>
                  <a:pt x="599" y="41"/>
                </a:lnTo>
                <a:lnTo>
                  <a:pt x="587" y="35"/>
                </a:lnTo>
                <a:lnTo>
                  <a:pt x="541" y="23"/>
                </a:lnTo>
                <a:lnTo>
                  <a:pt x="494" y="35"/>
                </a:lnTo>
                <a:lnTo>
                  <a:pt x="494" y="0"/>
                </a:lnTo>
                <a:lnTo>
                  <a:pt x="434" y="11"/>
                </a:lnTo>
                <a:lnTo>
                  <a:pt x="434" y="41"/>
                </a:lnTo>
                <a:lnTo>
                  <a:pt x="405" y="52"/>
                </a:lnTo>
                <a:lnTo>
                  <a:pt x="382" y="29"/>
                </a:lnTo>
                <a:lnTo>
                  <a:pt x="318" y="70"/>
                </a:lnTo>
                <a:lnTo>
                  <a:pt x="300" y="46"/>
                </a:lnTo>
                <a:lnTo>
                  <a:pt x="289" y="52"/>
                </a:lnTo>
                <a:lnTo>
                  <a:pt x="264" y="70"/>
                </a:lnTo>
                <a:lnTo>
                  <a:pt x="165" y="105"/>
                </a:lnTo>
                <a:lnTo>
                  <a:pt x="130" y="110"/>
                </a:lnTo>
                <a:lnTo>
                  <a:pt x="112" y="105"/>
                </a:lnTo>
                <a:lnTo>
                  <a:pt x="95" y="134"/>
                </a:lnTo>
                <a:lnTo>
                  <a:pt x="118" y="157"/>
                </a:lnTo>
                <a:lnTo>
                  <a:pt x="58" y="174"/>
                </a:lnTo>
                <a:lnTo>
                  <a:pt x="23" y="169"/>
                </a:lnTo>
                <a:lnTo>
                  <a:pt x="0" y="188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5" name="Freeform 14"/>
          <p:cNvSpPr>
            <a:spLocks/>
          </p:cNvSpPr>
          <p:nvPr/>
        </p:nvSpPr>
        <p:spPr bwMode="auto">
          <a:xfrm>
            <a:off x="5111758" y="1045638"/>
            <a:ext cx="698500" cy="573617"/>
          </a:xfrm>
          <a:custGeom>
            <a:avLst/>
            <a:gdLst>
              <a:gd name="T0" fmla="*/ 2147483647 w 582"/>
              <a:gd name="T1" fmla="*/ 2147483647 h 492"/>
              <a:gd name="T2" fmla="*/ 2147483647 w 582"/>
              <a:gd name="T3" fmla="*/ 2147483647 h 492"/>
              <a:gd name="T4" fmla="*/ 2147483647 w 582"/>
              <a:gd name="T5" fmla="*/ 2147483647 h 492"/>
              <a:gd name="T6" fmla="*/ 2147483647 w 582"/>
              <a:gd name="T7" fmla="*/ 2147483647 h 492"/>
              <a:gd name="T8" fmla="*/ 2147483647 w 582"/>
              <a:gd name="T9" fmla="*/ 2147483647 h 492"/>
              <a:gd name="T10" fmla="*/ 2147483647 w 582"/>
              <a:gd name="T11" fmla="*/ 2147483647 h 492"/>
              <a:gd name="T12" fmla="*/ 2147483647 w 582"/>
              <a:gd name="T13" fmla="*/ 2147483647 h 492"/>
              <a:gd name="T14" fmla="*/ 2147483647 w 582"/>
              <a:gd name="T15" fmla="*/ 2147483647 h 492"/>
              <a:gd name="T16" fmla="*/ 2147483647 w 582"/>
              <a:gd name="T17" fmla="*/ 2147483647 h 492"/>
              <a:gd name="T18" fmla="*/ 2147483647 w 582"/>
              <a:gd name="T19" fmla="*/ 2147483647 h 492"/>
              <a:gd name="T20" fmla="*/ 2147483647 w 582"/>
              <a:gd name="T21" fmla="*/ 2147483647 h 492"/>
              <a:gd name="T22" fmla="*/ 2147483647 w 582"/>
              <a:gd name="T23" fmla="*/ 2147483647 h 492"/>
              <a:gd name="T24" fmla="*/ 2147483647 w 582"/>
              <a:gd name="T25" fmla="*/ 2147483647 h 492"/>
              <a:gd name="T26" fmla="*/ 2147483647 w 582"/>
              <a:gd name="T27" fmla="*/ 2147483647 h 492"/>
              <a:gd name="T28" fmla="*/ 2147483647 w 582"/>
              <a:gd name="T29" fmla="*/ 2147483647 h 492"/>
              <a:gd name="T30" fmla="*/ 2147483647 w 582"/>
              <a:gd name="T31" fmla="*/ 2147483647 h 492"/>
              <a:gd name="T32" fmla="*/ 2147483647 w 582"/>
              <a:gd name="T33" fmla="*/ 2147483647 h 492"/>
              <a:gd name="T34" fmla="*/ 2147483647 w 582"/>
              <a:gd name="T35" fmla="*/ 2147483647 h 492"/>
              <a:gd name="T36" fmla="*/ 0 w 582"/>
              <a:gd name="T37" fmla="*/ 0 h 492"/>
              <a:gd name="T38" fmla="*/ 2147483647 w 582"/>
              <a:gd name="T39" fmla="*/ 2147483647 h 492"/>
              <a:gd name="T40" fmla="*/ 2147483647 w 582"/>
              <a:gd name="T41" fmla="*/ 2147483647 h 492"/>
              <a:gd name="T42" fmla="*/ 2147483647 w 582"/>
              <a:gd name="T43" fmla="*/ 2147483647 h 492"/>
              <a:gd name="T44" fmla="*/ 2147483647 w 582"/>
              <a:gd name="T45" fmla="*/ 2147483647 h 492"/>
              <a:gd name="T46" fmla="*/ 2147483647 w 582"/>
              <a:gd name="T47" fmla="*/ 2147483647 h 49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82"/>
              <a:gd name="T73" fmla="*/ 0 h 492"/>
              <a:gd name="T74" fmla="*/ 582 w 582"/>
              <a:gd name="T75" fmla="*/ 492 h 49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82" h="492">
                <a:moveTo>
                  <a:pt x="182" y="399"/>
                </a:moveTo>
                <a:lnTo>
                  <a:pt x="270" y="423"/>
                </a:lnTo>
                <a:lnTo>
                  <a:pt x="281" y="457"/>
                </a:lnTo>
                <a:lnTo>
                  <a:pt x="310" y="434"/>
                </a:lnTo>
                <a:lnTo>
                  <a:pt x="371" y="446"/>
                </a:lnTo>
                <a:lnTo>
                  <a:pt x="405" y="452"/>
                </a:lnTo>
                <a:lnTo>
                  <a:pt x="446" y="457"/>
                </a:lnTo>
                <a:lnTo>
                  <a:pt x="475" y="492"/>
                </a:lnTo>
                <a:lnTo>
                  <a:pt x="464" y="370"/>
                </a:lnTo>
                <a:lnTo>
                  <a:pt x="446" y="359"/>
                </a:lnTo>
                <a:lnTo>
                  <a:pt x="458" y="298"/>
                </a:lnTo>
                <a:lnTo>
                  <a:pt x="440" y="234"/>
                </a:lnTo>
                <a:lnTo>
                  <a:pt x="487" y="211"/>
                </a:lnTo>
                <a:lnTo>
                  <a:pt x="541" y="194"/>
                </a:lnTo>
                <a:lnTo>
                  <a:pt x="535" y="153"/>
                </a:lnTo>
                <a:lnTo>
                  <a:pt x="535" y="116"/>
                </a:lnTo>
                <a:lnTo>
                  <a:pt x="547" y="64"/>
                </a:lnTo>
                <a:lnTo>
                  <a:pt x="582" y="29"/>
                </a:lnTo>
                <a:lnTo>
                  <a:pt x="0" y="0"/>
                </a:lnTo>
                <a:lnTo>
                  <a:pt x="64" y="176"/>
                </a:lnTo>
                <a:lnTo>
                  <a:pt x="64" y="188"/>
                </a:lnTo>
                <a:lnTo>
                  <a:pt x="151" y="359"/>
                </a:lnTo>
                <a:lnTo>
                  <a:pt x="182" y="3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26" name="Freeform 15"/>
          <p:cNvSpPr>
            <a:spLocks/>
          </p:cNvSpPr>
          <p:nvPr/>
        </p:nvSpPr>
        <p:spPr bwMode="auto">
          <a:xfrm>
            <a:off x="5111758" y="1045638"/>
            <a:ext cx="698500" cy="573617"/>
          </a:xfrm>
          <a:custGeom>
            <a:avLst/>
            <a:gdLst>
              <a:gd name="T0" fmla="*/ 2147483647 w 582"/>
              <a:gd name="T1" fmla="*/ 2147483647 h 492"/>
              <a:gd name="T2" fmla="*/ 2147483647 w 582"/>
              <a:gd name="T3" fmla="*/ 2147483647 h 492"/>
              <a:gd name="T4" fmla="*/ 2147483647 w 582"/>
              <a:gd name="T5" fmla="*/ 2147483647 h 492"/>
              <a:gd name="T6" fmla="*/ 2147483647 w 582"/>
              <a:gd name="T7" fmla="*/ 2147483647 h 492"/>
              <a:gd name="T8" fmla="*/ 2147483647 w 582"/>
              <a:gd name="T9" fmla="*/ 2147483647 h 492"/>
              <a:gd name="T10" fmla="*/ 2147483647 w 582"/>
              <a:gd name="T11" fmla="*/ 2147483647 h 492"/>
              <a:gd name="T12" fmla="*/ 2147483647 w 582"/>
              <a:gd name="T13" fmla="*/ 2147483647 h 492"/>
              <a:gd name="T14" fmla="*/ 2147483647 w 582"/>
              <a:gd name="T15" fmla="*/ 2147483647 h 492"/>
              <a:gd name="T16" fmla="*/ 2147483647 w 582"/>
              <a:gd name="T17" fmla="*/ 2147483647 h 492"/>
              <a:gd name="T18" fmla="*/ 2147483647 w 582"/>
              <a:gd name="T19" fmla="*/ 2147483647 h 492"/>
              <a:gd name="T20" fmla="*/ 2147483647 w 582"/>
              <a:gd name="T21" fmla="*/ 2147483647 h 492"/>
              <a:gd name="T22" fmla="*/ 2147483647 w 582"/>
              <a:gd name="T23" fmla="*/ 2147483647 h 492"/>
              <a:gd name="T24" fmla="*/ 2147483647 w 582"/>
              <a:gd name="T25" fmla="*/ 2147483647 h 492"/>
              <a:gd name="T26" fmla="*/ 2147483647 w 582"/>
              <a:gd name="T27" fmla="*/ 2147483647 h 492"/>
              <a:gd name="T28" fmla="*/ 2147483647 w 582"/>
              <a:gd name="T29" fmla="*/ 2147483647 h 492"/>
              <a:gd name="T30" fmla="*/ 2147483647 w 582"/>
              <a:gd name="T31" fmla="*/ 2147483647 h 492"/>
              <a:gd name="T32" fmla="*/ 2147483647 w 582"/>
              <a:gd name="T33" fmla="*/ 2147483647 h 492"/>
              <a:gd name="T34" fmla="*/ 2147483647 w 582"/>
              <a:gd name="T35" fmla="*/ 2147483647 h 492"/>
              <a:gd name="T36" fmla="*/ 0 w 582"/>
              <a:gd name="T37" fmla="*/ 0 h 492"/>
              <a:gd name="T38" fmla="*/ 2147483647 w 582"/>
              <a:gd name="T39" fmla="*/ 2147483647 h 492"/>
              <a:gd name="T40" fmla="*/ 2147483647 w 582"/>
              <a:gd name="T41" fmla="*/ 2147483647 h 492"/>
              <a:gd name="T42" fmla="*/ 2147483647 w 582"/>
              <a:gd name="T43" fmla="*/ 2147483647 h 492"/>
              <a:gd name="T44" fmla="*/ 2147483647 w 582"/>
              <a:gd name="T45" fmla="*/ 2147483647 h 492"/>
              <a:gd name="T46" fmla="*/ 2147483647 w 582"/>
              <a:gd name="T47" fmla="*/ 2147483647 h 49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582"/>
              <a:gd name="T73" fmla="*/ 0 h 492"/>
              <a:gd name="T74" fmla="*/ 582 w 582"/>
              <a:gd name="T75" fmla="*/ 492 h 49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582" h="492">
                <a:moveTo>
                  <a:pt x="182" y="399"/>
                </a:moveTo>
                <a:lnTo>
                  <a:pt x="270" y="423"/>
                </a:lnTo>
                <a:lnTo>
                  <a:pt x="281" y="457"/>
                </a:lnTo>
                <a:lnTo>
                  <a:pt x="310" y="434"/>
                </a:lnTo>
                <a:lnTo>
                  <a:pt x="371" y="446"/>
                </a:lnTo>
                <a:lnTo>
                  <a:pt x="405" y="452"/>
                </a:lnTo>
                <a:lnTo>
                  <a:pt x="446" y="457"/>
                </a:lnTo>
                <a:lnTo>
                  <a:pt x="475" y="492"/>
                </a:lnTo>
                <a:lnTo>
                  <a:pt x="464" y="370"/>
                </a:lnTo>
                <a:lnTo>
                  <a:pt x="446" y="359"/>
                </a:lnTo>
                <a:lnTo>
                  <a:pt x="458" y="298"/>
                </a:lnTo>
                <a:lnTo>
                  <a:pt x="440" y="234"/>
                </a:lnTo>
                <a:lnTo>
                  <a:pt x="487" y="211"/>
                </a:lnTo>
                <a:lnTo>
                  <a:pt x="541" y="194"/>
                </a:lnTo>
                <a:lnTo>
                  <a:pt x="535" y="153"/>
                </a:lnTo>
                <a:lnTo>
                  <a:pt x="535" y="116"/>
                </a:lnTo>
                <a:lnTo>
                  <a:pt x="547" y="64"/>
                </a:lnTo>
                <a:lnTo>
                  <a:pt x="582" y="29"/>
                </a:lnTo>
                <a:lnTo>
                  <a:pt x="0" y="0"/>
                </a:lnTo>
                <a:lnTo>
                  <a:pt x="64" y="176"/>
                </a:lnTo>
                <a:lnTo>
                  <a:pt x="64" y="188"/>
                </a:lnTo>
                <a:lnTo>
                  <a:pt x="151" y="359"/>
                </a:lnTo>
                <a:lnTo>
                  <a:pt x="182" y="399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7" name="Freeform 16"/>
          <p:cNvSpPr>
            <a:spLocks/>
          </p:cNvSpPr>
          <p:nvPr/>
        </p:nvSpPr>
        <p:spPr bwMode="auto">
          <a:xfrm>
            <a:off x="5638807" y="1077384"/>
            <a:ext cx="912284" cy="573616"/>
          </a:xfrm>
          <a:custGeom>
            <a:avLst/>
            <a:gdLst>
              <a:gd name="T0" fmla="*/ 2147483647 w 753"/>
              <a:gd name="T1" fmla="*/ 2147483647 h 489"/>
              <a:gd name="T2" fmla="*/ 2147483647 w 753"/>
              <a:gd name="T3" fmla="*/ 2147483647 h 489"/>
              <a:gd name="T4" fmla="*/ 2147483647 w 753"/>
              <a:gd name="T5" fmla="*/ 2147483647 h 489"/>
              <a:gd name="T6" fmla="*/ 2147483647 w 753"/>
              <a:gd name="T7" fmla="*/ 2147483647 h 489"/>
              <a:gd name="T8" fmla="*/ 2147483647 w 753"/>
              <a:gd name="T9" fmla="*/ 2147483647 h 489"/>
              <a:gd name="T10" fmla="*/ 2147483647 w 753"/>
              <a:gd name="T11" fmla="*/ 2147483647 h 489"/>
              <a:gd name="T12" fmla="*/ 2147483647 w 753"/>
              <a:gd name="T13" fmla="*/ 2147483647 h 489"/>
              <a:gd name="T14" fmla="*/ 2147483647 w 753"/>
              <a:gd name="T15" fmla="*/ 2147483647 h 489"/>
              <a:gd name="T16" fmla="*/ 2147483647 w 753"/>
              <a:gd name="T17" fmla="*/ 2147483647 h 489"/>
              <a:gd name="T18" fmla="*/ 2147483647 w 753"/>
              <a:gd name="T19" fmla="*/ 2147483647 h 489"/>
              <a:gd name="T20" fmla="*/ 2147483647 w 753"/>
              <a:gd name="T21" fmla="*/ 2147483647 h 489"/>
              <a:gd name="T22" fmla="*/ 2147483647 w 753"/>
              <a:gd name="T23" fmla="*/ 2147483647 h 489"/>
              <a:gd name="T24" fmla="*/ 2147483647 w 753"/>
              <a:gd name="T25" fmla="*/ 2147483647 h 489"/>
              <a:gd name="T26" fmla="*/ 2147483647 w 753"/>
              <a:gd name="T27" fmla="*/ 2147483647 h 489"/>
              <a:gd name="T28" fmla="*/ 2147483647 w 753"/>
              <a:gd name="T29" fmla="*/ 2147483647 h 489"/>
              <a:gd name="T30" fmla="*/ 2147483647 w 753"/>
              <a:gd name="T31" fmla="*/ 2147483647 h 489"/>
              <a:gd name="T32" fmla="*/ 2147483647 w 753"/>
              <a:gd name="T33" fmla="*/ 2147483647 h 489"/>
              <a:gd name="T34" fmla="*/ 2147483647 w 753"/>
              <a:gd name="T35" fmla="*/ 2147483647 h 489"/>
              <a:gd name="T36" fmla="*/ 2147483647 w 753"/>
              <a:gd name="T37" fmla="*/ 2147483647 h 489"/>
              <a:gd name="T38" fmla="*/ 2147483647 w 753"/>
              <a:gd name="T39" fmla="*/ 2147483647 h 489"/>
              <a:gd name="T40" fmla="*/ 2147483647 w 753"/>
              <a:gd name="T41" fmla="*/ 2147483647 h 489"/>
              <a:gd name="T42" fmla="*/ 2147483647 w 753"/>
              <a:gd name="T43" fmla="*/ 2147483647 h 489"/>
              <a:gd name="T44" fmla="*/ 2147483647 w 753"/>
              <a:gd name="T45" fmla="*/ 2147483647 h 489"/>
              <a:gd name="T46" fmla="*/ 2147483647 w 753"/>
              <a:gd name="T47" fmla="*/ 2147483647 h 489"/>
              <a:gd name="T48" fmla="*/ 2147483647 w 753"/>
              <a:gd name="T49" fmla="*/ 2147483647 h 489"/>
              <a:gd name="T50" fmla="*/ 2147483647 w 753"/>
              <a:gd name="T51" fmla="*/ 2147483647 h 489"/>
              <a:gd name="T52" fmla="*/ 2147483647 w 753"/>
              <a:gd name="T53" fmla="*/ 2147483647 h 489"/>
              <a:gd name="T54" fmla="*/ 2147483647 w 753"/>
              <a:gd name="T55" fmla="*/ 2147483647 h 489"/>
              <a:gd name="T56" fmla="*/ 2147483647 w 753"/>
              <a:gd name="T57" fmla="*/ 0 h 489"/>
              <a:gd name="T58" fmla="*/ 2147483647 w 753"/>
              <a:gd name="T59" fmla="*/ 2147483647 h 489"/>
              <a:gd name="T60" fmla="*/ 2147483647 w 753"/>
              <a:gd name="T61" fmla="*/ 2147483647 h 489"/>
              <a:gd name="T62" fmla="*/ 2147483647 w 753"/>
              <a:gd name="T63" fmla="*/ 2147483647 h 489"/>
              <a:gd name="T64" fmla="*/ 2147483647 w 753"/>
              <a:gd name="T65" fmla="*/ 2147483647 h 489"/>
              <a:gd name="T66" fmla="*/ 2147483647 w 753"/>
              <a:gd name="T67" fmla="*/ 2147483647 h 489"/>
              <a:gd name="T68" fmla="*/ 0 w 753"/>
              <a:gd name="T69" fmla="*/ 2147483647 h 489"/>
              <a:gd name="T70" fmla="*/ 2147483647 w 753"/>
              <a:gd name="T71" fmla="*/ 2147483647 h 489"/>
              <a:gd name="T72" fmla="*/ 2147483647 w 753"/>
              <a:gd name="T73" fmla="*/ 2147483647 h 489"/>
              <a:gd name="T74" fmla="*/ 2147483647 w 753"/>
              <a:gd name="T75" fmla="*/ 2147483647 h 489"/>
              <a:gd name="T76" fmla="*/ 2147483647 w 753"/>
              <a:gd name="T77" fmla="*/ 2147483647 h 489"/>
              <a:gd name="T78" fmla="*/ 2147483647 w 753"/>
              <a:gd name="T79" fmla="*/ 2147483647 h 489"/>
              <a:gd name="T80" fmla="*/ 2147483647 w 753"/>
              <a:gd name="T81" fmla="*/ 2147483647 h 48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753"/>
              <a:gd name="T124" fmla="*/ 0 h 489"/>
              <a:gd name="T125" fmla="*/ 753 w 753"/>
              <a:gd name="T126" fmla="*/ 489 h 48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753" h="489">
                <a:moveTo>
                  <a:pt x="35" y="463"/>
                </a:moveTo>
                <a:lnTo>
                  <a:pt x="718" y="489"/>
                </a:lnTo>
                <a:lnTo>
                  <a:pt x="718" y="475"/>
                </a:lnTo>
                <a:lnTo>
                  <a:pt x="729" y="458"/>
                </a:lnTo>
                <a:lnTo>
                  <a:pt x="747" y="446"/>
                </a:lnTo>
                <a:lnTo>
                  <a:pt x="753" y="411"/>
                </a:lnTo>
                <a:lnTo>
                  <a:pt x="747" y="399"/>
                </a:lnTo>
                <a:lnTo>
                  <a:pt x="741" y="388"/>
                </a:lnTo>
                <a:lnTo>
                  <a:pt x="753" y="300"/>
                </a:lnTo>
                <a:lnTo>
                  <a:pt x="747" y="275"/>
                </a:lnTo>
                <a:lnTo>
                  <a:pt x="718" y="136"/>
                </a:lnTo>
                <a:lnTo>
                  <a:pt x="669" y="76"/>
                </a:lnTo>
                <a:lnTo>
                  <a:pt x="541" y="153"/>
                </a:lnTo>
                <a:lnTo>
                  <a:pt x="547" y="182"/>
                </a:lnTo>
                <a:lnTo>
                  <a:pt x="576" y="182"/>
                </a:lnTo>
                <a:lnTo>
                  <a:pt x="576" y="211"/>
                </a:lnTo>
                <a:lnTo>
                  <a:pt x="553" y="217"/>
                </a:lnTo>
                <a:lnTo>
                  <a:pt x="524" y="205"/>
                </a:lnTo>
                <a:lnTo>
                  <a:pt x="489" y="205"/>
                </a:lnTo>
                <a:lnTo>
                  <a:pt x="489" y="188"/>
                </a:lnTo>
                <a:lnTo>
                  <a:pt x="501" y="176"/>
                </a:lnTo>
                <a:lnTo>
                  <a:pt x="489" y="147"/>
                </a:lnTo>
                <a:lnTo>
                  <a:pt x="512" y="107"/>
                </a:lnTo>
                <a:lnTo>
                  <a:pt x="512" y="76"/>
                </a:lnTo>
                <a:lnTo>
                  <a:pt x="524" y="58"/>
                </a:lnTo>
                <a:lnTo>
                  <a:pt x="524" y="41"/>
                </a:lnTo>
                <a:lnTo>
                  <a:pt x="541" y="29"/>
                </a:lnTo>
                <a:lnTo>
                  <a:pt x="535" y="12"/>
                </a:lnTo>
                <a:lnTo>
                  <a:pt x="142" y="0"/>
                </a:lnTo>
                <a:lnTo>
                  <a:pt x="107" y="35"/>
                </a:lnTo>
                <a:lnTo>
                  <a:pt x="95" y="87"/>
                </a:lnTo>
                <a:lnTo>
                  <a:pt x="95" y="124"/>
                </a:lnTo>
                <a:lnTo>
                  <a:pt x="101" y="165"/>
                </a:lnTo>
                <a:lnTo>
                  <a:pt x="47" y="182"/>
                </a:lnTo>
                <a:lnTo>
                  <a:pt x="0" y="205"/>
                </a:lnTo>
                <a:lnTo>
                  <a:pt x="18" y="269"/>
                </a:lnTo>
                <a:lnTo>
                  <a:pt x="6" y="330"/>
                </a:lnTo>
                <a:lnTo>
                  <a:pt x="24" y="341"/>
                </a:lnTo>
                <a:lnTo>
                  <a:pt x="35" y="46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28" name="Freeform 17"/>
          <p:cNvSpPr>
            <a:spLocks/>
          </p:cNvSpPr>
          <p:nvPr/>
        </p:nvSpPr>
        <p:spPr bwMode="auto">
          <a:xfrm>
            <a:off x="5638807" y="1077384"/>
            <a:ext cx="912284" cy="573616"/>
          </a:xfrm>
          <a:custGeom>
            <a:avLst/>
            <a:gdLst>
              <a:gd name="T0" fmla="*/ 2147483647 w 753"/>
              <a:gd name="T1" fmla="*/ 2147483647 h 489"/>
              <a:gd name="T2" fmla="*/ 2147483647 w 753"/>
              <a:gd name="T3" fmla="*/ 2147483647 h 489"/>
              <a:gd name="T4" fmla="*/ 2147483647 w 753"/>
              <a:gd name="T5" fmla="*/ 2147483647 h 489"/>
              <a:gd name="T6" fmla="*/ 2147483647 w 753"/>
              <a:gd name="T7" fmla="*/ 2147483647 h 489"/>
              <a:gd name="T8" fmla="*/ 2147483647 w 753"/>
              <a:gd name="T9" fmla="*/ 2147483647 h 489"/>
              <a:gd name="T10" fmla="*/ 2147483647 w 753"/>
              <a:gd name="T11" fmla="*/ 2147483647 h 489"/>
              <a:gd name="T12" fmla="*/ 2147483647 w 753"/>
              <a:gd name="T13" fmla="*/ 2147483647 h 489"/>
              <a:gd name="T14" fmla="*/ 2147483647 w 753"/>
              <a:gd name="T15" fmla="*/ 2147483647 h 489"/>
              <a:gd name="T16" fmla="*/ 2147483647 w 753"/>
              <a:gd name="T17" fmla="*/ 2147483647 h 489"/>
              <a:gd name="T18" fmla="*/ 2147483647 w 753"/>
              <a:gd name="T19" fmla="*/ 2147483647 h 489"/>
              <a:gd name="T20" fmla="*/ 2147483647 w 753"/>
              <a:gd name="T21" fmla="*/ 2147483647 h 489"/>
              <a:gd name="T22" fmla="*/ 2147483647 w 753"/>
              <a:gd name="T23" fmla="*/ 2147483647 h 489"/>
              <a:gd name="T24" fmla="*/ 2147483647 w 753"/>
              <a:gd name="T25" fmla="*/ 2147483647 h 489"/>
              <a:gd name="T26" fmla="*/ 2147483647 w 753"/>
              <a:gd name="T27" fmla="*/ 2147483647 h 489"/>
              <a:gd name="T28" fmla="*/ 2147483647 w 753"/>
              <a:gd name="T29" fmla="*/ 2147483647 h 489"/>
              <a:gd name="T30" fmla="*/ 2147483647 w 753"/>
              <a:gd name="T31" fmla="*/ 2147483647 h 489"/>
              <a:gd name="T32" fmla="*/ 2147483647 w 753"/>
              <a:gd name="T33" fmla="*/ 2147483647 h 489"/>
              <a:gd name="T34" fmla="*/ 2147483647 w 753"/>
              <a:gd name="T35" fmla="*/ 2147483647 h 489"/>
              <a:gd name="T36" fmla="*/ 2147483647 w 753"/>
              <a:gd name="T37" fmla="*/ 2147483647 h 489"/>
              <a:gd name="T38" fmla="*/ 2147483647 w 753"/>
              <a:gd name="T39" fmla="*/ 2147483647 h 489"/>
              <a:gd name="T40" fmla="*/ 2147483647 w 753"/>
              <a:gd name="T41" fmla="*/ 2147483647 h 489"/>
              <a:gd name="T42" fmla="*/ 2147483647 w 753"/>
              <a:gd name="T43" fmla="*/ 2147483647 h 489"/>
              <a:gd name="T44" fmla="*/ 2147483647 w 753"/>
              <a:gd name="T45" fmla="*/ 2147483647 h 489"/>
              <a:gd name="T46" fmla="*/ 2147483647 w 753"/>
              <a:gd name="T47" fmla="*/ 2147483647 h 489"/>
              <a:gd name="T48" fmla="*/ 2147483647 w 753"/>
              <a:gd name="T49" fmla="*/ 2147483647 h 489"/>
              <a:gd name="T50" fmla="*/ 2147483647 w 753"/>
              <a:gd name="T51" fmla="*/ 2147483647 h 489"/>
              <a:gd name="T52" fmla="*/ 2147483647 w 753"/>
              <a:gd name="T53" fmla="*/ 2147483647 h 489"/>
              <a:gd name="T54" fmla="*/ 2147483647 w 753"/>
              <a:gd name="T55" fmla="*/ 2147483647 h 489"/>
              <a:gd name="T56" fmla="*/ 2147483647 w 753"/>
              <a:gd name="T57" fmla="*/ 0 h 489"/>
              <a:gd name="T58" fmla="*/ 2147483647 w 753"/>
              <a:gd name="T59" fmla="*/ 2147483647 h 489"/>
              <a:gd name="T60" fmla="*/ 2147483647 w 753"/>
              <a:gd name="T61" fmla="*/ 2147483647 h 489"/>
              <a:gd name="T62" fmla="*/ 2147483647 w 753"/>
              <a:gd name="T63" fmla="*/ 2147483647 h 489"/>
              <a:gd name="T64" fmla="*/ 2147483647 w 753"/>
              <a:gd name="T65" fmla="*/ 2147483647 h 489"/>
              <a:gd name="T66" fmla="*/ 2147483647 w 753"/>
              <a:gd name="T67" fmla="*/ 2147483647 h 489"/>
              <a:gd name="T68" fmla="*/ 0 w 753"/>
              <a:gd name="T69" fmla="*/ 2147483647 h 489"/>
              <a:gd name="T70" fmla="*/ 2147483647 w 753"/>
              <a:gd name="T71" fmla="*/ 2147483647 h 489"/>
              <a:gd name="T72" fmla="*/ 2147483647 w 753"/>
              <a:gd name="T73" fmla="*/ 2147483647 h 489"/>
              <a:gd name="T74" fmla="*/ 2147483647 w 753"/>
              <a:gd name="T75" fmla="*/ 2147483647 h 489"/>
              <a:gd name="T76" fmla="*/ 2147483647 w 753"/>
              <a:gd name="T77" fmla="*/ 2147483647 h 489"/>
              <a:gd name="T78" fmla="*/ 2147483647 w 753"/>
              <a:gd name="T79" fmla="*/ 2147483647 h 4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53"/>
              <a:gd name="T121" fmla="*/ 0 h 489"/>
              <a:gd name="T122" fmla="*/ 753 w 753"/>
              <a:gd name="T123" fmla="*/ 489 h 48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53" h="489">
                <a:moveTo>
                  <a:pt x="35" y="463"/>
                </a:moveTo>
                <a:lnTo>
                  <a:pt x="718" y="489"/>
                </a:lnTo>
                <a:lnTo>
                  <a:pt x="718" y="475"/>
                </a:lnTo>
                <a:lnTo>
                  <a:pt x="729" y="458"/>
                </a:lnTo>
                <a:lnTo>
                  <a:pt x="747" y="446"/>
                </a:lnTo>
                <a:lnTo>
                  <a:pt x="753" y="411"/>
                </a:lnTo>
                <a:lnTo>
                  <a:pt x="747" y="399"/>
                </a:lnTo>
                <a:lnTo>
                  <a:pt x="741" y="388"/>
                </a:lnTo>
                <a:lnTo>
                  <a:pt x="753" y="300"/>
                </a:lnTo>
                <a:lnTo>
                  <a:pt x="747" y="275"/>
                </a:lnTo>
                <a:lnTo>
                  <a:pt x="718" y="136"/>
                </a:lnTo>
                <a:lnTo>
                  <a:pt x="669" y="76"/>
                </a:lnTo>
                <a:lnTo>
                  <a:pt x="541" y="153"/>
                </a:lnTo>
                <a:lnTo>
                  <a:pt x="547" y="182"/>
                </a:lnTo>
                <a:lnTo>
                  <a:pt x="576" y="182"/>
                </a:lnTo>
                <a:lnTo>
                  <a:pt x="576" y="211"/>
                </a:lnTo>
                <a:lnTo>
                  <a:pt x="553" y="217"/>
                </a:lnTo>
                <a:lnTo>
                  <a:pt x="524" y="205"/>
                </a:lnTo>
                <a:lnTo>
                  <a:pt x="489" y="205"/>
                </a:lnTo>
                <a:lnTo>
                  <a:pt x="489" y="188"/>
                </a:lnTo>
                <a:lnTo>
                  <a:pt x="501" y="176"/>
                </a:lnTo>
                <a:lnTo>
                  <a:pt x="489" y="147"/>
                </a:lnTo>
                <a:lnTo>
                  <a:pt x="512" y="107"/>
                </a:lnTo>
                <a:lnTo>
                  <a:pt x="512" y="76"/>
                </a:lnTo>
                <a:lnTo>
                  <a:pt x="524" y="58"/>
                </a:lnTo>
                <a:lnTo>
                  <a:pt x="524" y="41"/>
                </a:lnTo>
                <a:lnTo>
                  <a:pt x="541" y="29"/>
                </a:lnTo>
                <a:lnTo>
                  <a:pt x="535" y="12"/>
                </a:lnTo>
                <a:lnTo>
                  <a:pt x="142" y="0"/>
                </a:lnTo>
                <a:lnTo>
                  <a:pt x="107" y="35"/>
                </a:lnTo>
                <a:lnTo>
                  <a:pt x="95" y="87"/>
                </a:lnTo>
                <a:lnTo>
                  <a:pt x="95" y="124"/>
                </a:lnTo>
                <a:lnTo>
                  <a:pt x="101" y="165"/>
                </a:lnTo>
                <a:lnTo>
                  <a:pt x="47" y="182"/>
                </a:lnTo>
                <a:lnTo>
                  <a:pt x="0" y="205"/>
                </a:lnTo>
                <a:lnTo>
                  <a:pt x="18" y="269"/>
                </a:lnTo>
                <a:lnTo>
                  <a:pt x="6" y="330"/>
                </a:lnTo>
                <a:lnTo>
                  <a:pt x="24" y="341"/>
                </a:lnTo>
                <a:lnTo>
                  <a:pt x="35" y="463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9" name="Freeform 18"/>
          <p:cNvSpPr>
            <a:spLocks/>
          </p:cNvSpPr>
          <p:nvPr/>
        </p:nvSpPr>
        <p:spPr bwMode="auto">
          <a:xfrm>
            <a:off x="6504525" y="1236136"/>
            <a:ext cx="706967" cy="992717"/>
          </a:xfrm>
          <a:custGeom>
            <a:avLst/>
            <a:gdLst>
              <a:gd name="T0" fmla="*/ 2147483647 w 587"/>
              <a:gd name="T1" fmla="*/ 2147483647 h 851"/>
              <a:gd name="T2" fmla="*/ 2147483647 w 587"/>
              <a:gd name="T3" fmla="*/ 2147483647 h 851"/>
              <a:gd name="T4" fmla="*/ 2147483647 w 587"/>
              <a:gd name="T5" fmla="*/ 2147483647 h 851"/>
              <a:gd name="T6" fmla="*/ 0 w 587"/>
              <a:gd name="T7" fmla="*/ 0 h 851"/>
              <a:gd name="T8" fmla="*/ 2147483647 w 587"/>
              <a:gd name="T9" fmla="*/ 2147483647 h 851"/>
              <a:gd name="T10" fmla="*/ 2147483647 w 587"/>
              <a:gd name="T11" fmla="*/ 2147483647 h 851"/>
              <a:gd name="T12" fmla="*/ 2147483647 w 587"/>
              <a:gd name="T13" fmla="*/ 2147483647 h 851"/>
              <a:gd name="T14" fmla="*/ 2147483647 w 587"/>
              <a:gd name="T15" fmla="*/ 2147483647 h 851"/>
              <a:gd name="T16" fmla="*/ 2147483647 w 587"/>
              <a:gd name="T17" fmla="*/ 2147483647 h 851"/>
              <a:gd name="T18" fmla="*/ 2147483647 w 587"/>
              <a:gd name="T19" fmla="*/ 2147483647 h 851"/>
              <a:gd name="T20" fmla="*/ 2147483647 w 587"/>
              <a:gd name="T21" fmla="*/ 2147483647 h 851"/>
              <a:gd name="T22" fmla="*/ 0 w 587"/>
              <a:gd name="T23" fmla="*/ 2147483647 h 851"/>
              <a:gd name="T24" fmla="*/ 0 w 587"/>
              <a:gd name="T25" fmla="*/ 2147483647 h 851"/>
              <a:gd name="T26" fmla="*/ 2147483647 w 587"/>
              <a:gd name="T27" fmla="*/ 2147483647 h 851"/>
              <a:gd name="T28" fmla="*/ 2147483647 w 587"/>
              <a:gd name="T29" fmla="*/ 2147483647 h 851"/>
              <a:gd name="T30" fmla="*/ 2147483647 w 587"/>
              <a:gd name="T31" fmla="*/ 2147483647 h 851"/>
              <a:gd name="T32" fmla="*/ 2147483647 w 587"/>
              <a:gd name="T33" fmla="*/ 2147483647 h 851"/>
              <a:gd name="T34" fmla="*/ 2147483647 w 587"/>
              <a:gd name="T35" fmla="*/ 2147483647 h 851"/>
              <a:gd name="T36" fmla="*/ 2147483647 w 587"/>
              <a:gd name="T37" fmla="*/ 2147483647 h 851"/>
              <a:gd name="T38" fmla="*/ 2147483647 w 587"/>
              <a:gd name="T39" fmla="*/ 2147483647 h 851"/>
              <a:gd name="T40" fmla="*/ 2147483647 w 587"/>
              <a:gd name="T41" fmla="*/ 2147483647 h 851"/>
              <a:gd name="T42" fmla="*/ 2147483647 w 587"/>
              <a:gd name="T43" fmla="*/ 2147483647 h 851"/>
              <a:gd name="T44" fmla="*/ 2147483647 w 587"/>
              <a:gd name="T45" fmla="*/ 2147483647 h 851"/>
              <a:gd name="T46" fmla="*/ 2147483647 w 587"/>
              <a:gd name="T47" fmla="*/ 2147483647 h 851"/>
              <a:gd name="T48" fmla="*/ 2147483647 w 587"/>
              <a:gd name="T49" fmla="*/ 2147483647 h 851"/>
              <a:gd name="T50" fmla="*/ 2147483647 w 587"/>
              <a:gd name="T51" fmla="*/ 2147483647 h 851"/>
              <a:gd name="T52" fmla="*/ 2147483647 w 587"/>
              <a:gd name="T53" fmla="*/ 2147483647 h 851"/>
              <a:gd name="T54" fmla="*/ 2147483647 w 587"/>
              <a:gd name="T55" fmla="*/ 2147483647 h 851"/>
              <a:gd name="T56" fmla="*/ 2147483647 w 587"/>
              <a:gd name="T57" fmla="*/ 2147483647 h 85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87"/>
              <a:gd name="T88" fmla="*/ 0 h 851"/>
              <a:gd name="T89" fmla="*/ 587 w 587"/>
              <a:gd name="T90" fmla="*/ 851 h 851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87" h="851">
                <a:moveTo>
                  <a:pt x="399" y="358"/>
                </a:moveTo>
                <a:lnTo>
                  <a:pt x="145" y="358"/>
                </a:lnTo>
                <a:lnTo>
                  <a:pt x="145" y="194"/>
                </a:lnTo>
                <a:lnTo>
                  <a:pt x="0" y="0"/>
                </a:lnTo>
                <a:lnTo>
                  <a:pt x="29" y="139"/>
                </a:lnTo>
                <a:lnTo>
                  <a:pt x="35" y="164"/>
                </a:lnTo>
                <a:lnTo>
                  <a:pt x="23" y="252"/>
                </a:lnTo>
                <a:lnTo>
                  <a:pt x="29" y="263"/>
                </a:lnTo>
                <a:lnTo>
                  <a:pt x="35" y="275"/>
                </a:lnTo>
                <a:lnTo>
                  <a:pt x="29" y="310"/>
                </a:lnTo>
                <a:lnTo>
                  <a:pt x="11" y="322"/>
                </a:lnTo>
                <a:lnTo>
                  <a:pt x="0" y="339"/>
                </a:lnTo>
                <a:lnTo>
                  <a:pt x="0" y="353"/>
                </a:lnTo>
                <a:lnTo>
                  <a:pt x="52" y="492"/>
                </a:lnTo>
                <a:lnTo>
                  <a:pt x="29" y="533"/>
                </a:lnTo>
                <a:lnTo>
                  <a:pt x="23" y="576"/>
                </a:lnTo>
                <a:lnTo>
                  <a:pt x="29" y="680"/>
                </a:lnTo>
                <a:lnTo>
                  <a:pt x="23" y="735"/>
                </a:lnTo>
                <a:lnTo>
                  <a:pt x="23" y="816"/>
                </a:lnTo>
                <a:lnTo>
                  <a:pt x="29" y="851"/>
                </a:lnTo>
                <a:lnTo>
                  <a:pt x="275" y="663"/>
                </a:lnTo>
                <a:lnTo>
                  <a:pt x="292" y="721"/>
                </a:lnTo>
                <a:lnTo>
                  <a:pt x="310" y="758"/>
                </a:lnTo>
                <a:lnTo>
                  <a:pt x="587" y="645"/>
                </a:lnTo>
                <a:lnTo>
                  <a:pt x="564" y="581"/>
                </a:lnTo>
                <a:lnTo>
                  <a:pt x="539" y="527"/>
                </a:lnTo>
                <a:lnTo>
                  <a:pt x="498" y="492"/>
                </a:lnTo>
                <a:lnTo>
                  <a:pt x="399" y="35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0" name="Freeform 19"/>
          <p:cNvSpPr>
            <a:spLocks/>
          </p:cNvSpPr>
          <p:nvPr/>
        </p:nvSpPr>
        <p:spPr bwMode="auto">
          <a:xfrm>
            <a:off x="6504525" y="1236136"/>
            <a:ext cx="706967" cy="992717"/>
          </a:xfrm>
          <a:custGeom>
            <a:avLst/>
            <a:gdLst>
              <a:gd name="T0" fmla="*/ 2147483647 w 587"/>
              <a:gd name="T1" fmla="*/ 2147483647 h 851"/>
              <a:gd name="T2" fmla="*/ 2147483647 w 587"/>
              <a:gd name="T3" fmla="*/ 2147483647 h 851"/>
              <a:gd name="T4" fmla="*/ 2147483647 w 587"/>
              <a:gd name="T5" fmla="*/ 2147483647 h 851"/>
              <a:gd name="T6" fmla="*/ 0 w 587"/>
              <a:gd name="T7" fmla="*/ 0 h 851"/>
              <a:gd name="T8" fmla="*/ 2147483647 w 587"/>
              <a:gd name="T9" fmla="*/ 2147483647 h 851"/>
              <a:gd name="T10" fmla="*/ 2147483647 w 587"/>
              <a:gd name="T11" fmla="*/ 2147483647 h 851"/>
              <a:gd name="T12" fmla="*/ 2147483647 w 587"/>
              <a:gd name="T13" fmla="*/ 2147483647 h 851"/>
              <a:gd name="T14" fmla="*/ 2147483647 w 587"/>
              <a:gd name="T15" fmla="*/ 2147483647 h 851"/>
              <a:gd name="T16" fmla="*/ 2147483647 w 587"/>
              <a:gd name="T17" fmla="*/ 2147483647 h 851"/>
              <a:gd name="T18" fmla="*/ 2147483647 w 587"/>
              <a:gd name="T19" fmla="*/ 2147483647 h 851"/>
              <a:gd name="T20" fmla="*/ 2147483647 w 587"/>
              <a:gd name="T21" fmla="*/ 2147483647 h 851"/>
              <a:gd name="T22" fmla="*/ 0 w 587"/>
              <a:gd name="T23" fmla="*/ 2147483647 h 851"/>
              <a:gd name="T24" fmla="*/ 0 w 587"/>
              <a:gd name="T25" fmla="*/ 2147483647 h 851"/>
              <a:gd name="T26" fmla="*/ 2147483647 w 587"/>
              <a:gd name="T27" fmla="*/ 2147483647 h 851"/>
              <a:gd name="T28" fmla="*/ 2147483647 w 587"/>
              <a:gd name="T29" fmla="*/ 2147483647 h 851"/>
              <a:gd name="T30" fmla="*/ 2147483647 w 587"/>
              <a:gd name="T31" fmla="*/ 2147483647 h 851"/>
              <a:gd name="T32" fmla="*/ 2147483647 w 587"/>
              <a:gd name="T33" fmla="*/ 2147483647 h 851"/>
              <a:gd name="T34" fmla="*/ 2147483647 w 587"/>
              <a:gd name="T35" fmla="*/ 2147483647 h 851"/>
              <a:gd name="T36" fmla="*/ 2147483647 w 587"/>
              <a:gd name="T37" fmla="*/ 2147483647 h 851"/>
              <a:gd name="T38" fmla="*/ 2147483647 w 587"/>
              <a:gd name="T39" fmla="*/ 2147483647 h 851"/>
              <a:gd name="T40" fmla="*/ 2147483647 w 587"/>
              <a:gd name="T41" fmla="*/ 2147483647 h 851"/>
              <a:gd name="T42" fmla="*/ 2147483647 w 587"/>
              <a:gd name="T43" fmla="*/ 2147483647 h 851"/>
              <a:gd name="T44" fmla="*/ 2147483647 w 587"/>
              <a:gd name="T45" fmla="*/ 2147483647 h 851"/>
              <a:gd name="T46" fmla="*/ 2147483647 w 587"/>
              <a:gd name="T47" fmla="*/ 2147483647 h 851"/>
              <a:gd name="T48" fmla="*/ 2147483647 w 587"/>
              <a:gd name="T49" fmla="*/ 2147483647 h 851"/>
              <a:gd name="T50" fmla="*/ 2147483647 w 587"/>
              <a:gd name="T51" fmla="*/ 2147483647 h 851"/>
              <a:gd name="T52" fmla="*/ 2147483647 w 587"/>
              <a:gd name="T53" fmla="*/ 2147483647 h 851"/>
              <a:gd name="T54" fmla="*/ 2147483647 w 587"/>
              <a:gd name="T55" fmla="*/ 2147483647 h 851"/>
              <a:gd name="T56" fmla="*/ 2147483647 w 587"/>
              <a:gd name="T57" fmla="*/ 2147483647 h 85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87"/>
              <a:gd name="T88" fmla="*/ 0 h 851"/>
              <a:gd name="T89" fmla="*/ 587 w 587"/>
              <a:gd name="T90" fmla="*/ 851 h 851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87" h="851">
                <a:moveTo>
                  <a:pt x="399" y="358"/>
                </a:moveTo>
                <a:lnTo>
                  <a:pt x="145" y="358"/>
                </a:lnTo>
                <a:lnTo>
                  <a:pt x="145" y="194"/>
                </a:lnTo>
                <a:lnTo>
                  <a:pt x="0" y="0"/>
                </a:lnTo>
                <a:lnTo>
                  <a:pt x="29" y="139"/>
                </a:lnTo>
                <a:lnTo>
                  <a:pt x="35" y="164"/>
                </a:lnTo>
                <a:lnTo>
                  <a:pt x="23" y="252"/>
                </a:lnTo>
                <a:lnTo>
                  <a:pt x="29" y="263"/>
                </a:lnTo>
                <a:lnTo>
                  <a:pt x="35" y="275"/>
                </a:lnTo>
                <a:lnTo>
                  <a:pt x="29" y="310"/>
                </a:lnTo>
                <a:lnTo>
                  <a:pt x="11" y="322"/>
                </a:lnTo>
                <a:lnTo>
                  <a:pt x="0" y="339"/>
                </a:lnTo>
                <a:lnTo>
                  <a:pt x="0" y="353"/>
                </a:lnTo>
                <a:lnTo>
                  <a:pt x="52" y="492"/>
                </a:lnTo>
                <a:lnTo>
                  <a:pt x="29" y="533"/>
                </a:lnTo>
                <a:lnTo>
                  <a:pt x="23" y="576"/>
                </a:lnTo>
                <a:lnTo>
                  <a:pt x="29" y="680"/>
                </a:lnTo>
                <a:lnTo>
                  <a:pt x="23" y="735"/>
                </a:lnTo>
                <a:lnTo>
                  <a:pt x="23" y="816"/>
                </a:lnTo>
                <a:lnTo>
                  <a:pt x="29" y="851"/>
                </a:lnTo>
                <a:lnTo>
                  <a:pt x="275" y="663"/>
                </a:lnTo>
                <a:lnTo>
                  <a:pt x="292" y="721"/>
                </a:lnTo>
                <a:lnTo>
                  <a:pt x="310" y="758"/>
                </a:lnTo>
                <a:lnTo>
                  <a:pt x="587" y="645"/>
                </a:lnTo>
                <a:lnTo>
                  <a:pt x="564" y="581"/>
                </a:lnTo>
                <a:lnTo>
                  <a:pt x="539" y="527"/>
                </a:lnTo>
                <a:lnTo>
                  <a:pt x="498" y="492"/>
                </a:lnTo>
                <a:lnTo>
                  <a:pt x="399" y="358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1" name="Freeform 20"/>
          <p:cNvSpPr>
            <a:spLocks/>
          </p:cNvSpPr>
          <p:nvPr/>
        </p:nvSpPr>
        <p:spPr bwMode="auto">
          <a:xfrm>
            <a:off x="6989239" y="1655238"/>
            <a:ext cx="1130300" cy="740833"/>
          </a:xfrm>
          <a:custGeom>
            <a:avLst/>
            <a:gdLst>
              <a:gd name="T0" fmla="*/ 0 w 940"/>
              <a:gd name="T1" fmla="*/ 0 h 634"/>
              <a:gd name="T2" fmla="*/ 2147483647 w 940"/>
              <a:gd name="T3" fmla="*/ 2147483647 h 634"/>
              <a:gd name="T4" fmla="*/ 2147483647 w 940"/>
              <a:gd name="T5" fmla="*/ 2147483647 h 634"/>
              <a:gd name="T6" fmla="*/ 2147483647 w 940"/>
              <a:gd name="T7" fmla="*/ 2147483647 h 634"/>
              <a:gd name="T8" fmla="*/ 2147483647 w 940"/>
              <a:gd name="T9" fmla="*/ 2147483647 h 634"/>
              <a:gd name="T10" fmla="*/ 2147483647 w 940"/>
              <a:gd name="T11" fmla="*/ 2147483647 h 634"/>
              <a:gd name="T12" fmla="*/ 2147483647 w 940"/>
              <a:gd name="T13" fmla="*/ 2147483647 h 634"/>
              <a:gd name="T14" fmla="*/ 2147483647 w 940"/>
              <a:gd name="T15" fmla="*/ 2147483647 h 634"/>
              <a:gd name="T16" fmla="*/ 2147483647 w 940"/>
              <a:gd name="T17" fmla="*/ 2147483647 h 634"/>
              <a:gd name="T18" fmla="*/ 2147483647 w 940"/>
              <a:gd name="T19" fmla="*/ 2147483647 h 634"/>
              <a:gd name="T20" fmla="*/ 2147483647 w 940"/>
              <a:gd name="T21" fmla="*/ 2147483647 h 634"/>
              <a:gd name="T22" fmla="*/ 2147483647 w 940"/>
              <a:gd name="T23" fmla="*/ 2147483647 h 634"/>
              <a:gd name="T24" fmla="*/ 2147483647 w 940"/>
              <a:gd name="T25" fmla="*/ 2147483647 h 634"/>
              <a:gd name="T26" fmla="*/ 2147483647 w 940"/>
              <a:gd name="T27" fmla="*/ 2147483647 h 634"/>
              <a:gd name="T28" fmla="*/ 2147483647 w 940"/>
              <a:gd name="T29" fmla="*/ 2147483647 h 634"/>
              <a:gd name="T30" fmla="*/ 2147483647 w 940"/>
              <a:gd name="T31" fmla="*/ 2147483647 h 634"/>
              <a:gd name="T32" fmla="*/ 2147483647 w 940"/>
              <a:gd name="T33" fmla="*/ 2147483647 h 634"/>
              <a:gd name="T34" fmla="*/ 2147483647 w 940"/>
              <a:gd name="T35" fmla="*/ 2147483647 h 634"/>
              <a:gd name="T36" fmla="*/ 2147483647 w 940"/>
              <a:gd name="T37" fmla="*/ 2147483647 h 634"/>
              <a:gd name="T38" fmla="*/ 2147483647 w 940"/>
              <a:gd name="T39" fmla="*/ 2147483647 h 634"/>
              <a:gd name="T40" fmla="*/ 2147483647 w 940"/>
              <a:gd name="T41" fmla="*/ 2147483647 h 634"/>
              <a:gd name="T42" fmla="*/ 2147483647 w 940"/>
              <a:gd name="T43" fmla="*/ 2147483647 h 634"/>
              <a:gd name="T44" fmla="*/ 2147483647 w 940"/>
              <a:gd name="T45" fmla="*/ 2147483647 h 634"/>
              <a:gd name="T46" fmla="*/ 2147483647 w 940"/>
              <a:gd name="T47" fmla="*/ 2147483647 h 634"/>
              <a:gd name="T48" fmla="*/ 2147483647 w 940"/>
              <a:gd name="T49" fmla="*/ 2147483647 h 634"/>
              <a:gd name="T50" fmla="*/ 2147483647 w 940"/>
              <a:gd name="T51" fmla="*/ 2147483647 h 634"/>
              <a:gd name="T52" fmla="*/ 2147483647 w 940"/>
              <a:gd name="T53" fmla="*/ 2147483647 h 634"/>
              <a:gd name="T54" fmla="*/ 2147483647 w 940"/>
              <a:gd name="T55" fmla="*/ 0 h 634"/>
              <a:gd name="T56" fmla="*/ 0 w 940"/>
              <a:gd name="T57" fmla="*/ 0 h 634"/>
              <a:gd name="T58" fmla="*/ 0 w 940"/>
              <a:gd name="T59" fmla="*/ 0 h 6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940"/>
              <a:gd name="T91" fmla="*/ 0 h 634"/>
              <a:gd name="T92" fmla="*/ 940 w 940"/>
              <a:gd name="T93" fmla="*/ 634 h 6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940" h="634">
                <a:moveTo>
                  <a:pt x="0" y="0"/>
                </a:moveTo>
                <a:lnTo>
                  <a:pt x="99" y="134"/>
                </a:lnTo>
                <a:lnTo>
                  <a:pt x="140" y="169"/>
                </a:lnTo>
                <a:lnTo>
                  <a:pt x="165" y="223"/>
                </a:lnTo>
                <a:lnTo>
                  <a:pt x="188" y="287"/>
                </a:lnTo>
                <a:lnTo>
                  <a:pt x="223" y="351"/>
                </a:lnTo>
                <a:lnTo>
                  <a:pt x="264" y="423"/>
                </a:lnTo>
                <a:lnTo>
                  <a:pt x="275" y="522"/>
                </a:lnTo>
                <a:lnTo>
                  <a:pt x="293" y="539"/>
                </a:lnTo>
                <a:lnTo>
                  <a:pt x="310" y="570"/>
                </a:lnTo>
                <a:lnTo>
                  <a:pt x="322" y="634"/>
                </a:lnTo>
                <a:lnTo>
                  <a:pt x="587" y="481"/>
                </a:lnTo>
                <a:lnTo>
                  <a:pt x="593" y="458"/>
                </a:lnTo>
                <a:lnTo>
                  <a:pt x="640" y="464"/>
                </a:lnTo>
                <a:lnTo>
                  <a:pt x="681" y="429"/>
                </a:lnTo>
                <a:lnTo>
                  <a:pt x="712" y="458"/>
                </a:lnTo>
                <a:lnTo>
                  <a:pt x="770" y="458"/>
                </a:lnTo>
                <a:lnTo>
                  <a:pt x="781" y="441"/>
                </a:lnTo>
                <a:lnTo>
                  <a:pt x="863" y="411"/>
                </a:lnTo>
                <a:lnTo>
                  <a:pt x="882" y="400"/>
                </a:lnTo>
                <a:lnTo>
                  <a:pt x="888" y="369"/>
                </a:lnTo>
                <a:lnTo>
                  <a:pt x="894" y="316"/>
                </a:lnTo>
                <a:lnTo>
                  <a:pt x="940" y="270"/>
                </a:lnTo>
                <a:lnTo>
                  <a:pt x="917" y="218"/>
                </a:lnTo>
                <a:lnTo>
                  <a:pt x="834" y="188"/>
                </a:lnTo>
                <a:lnTo>
                  <a:pt x="799" y="64"/>
                </a:lnTo>
                <a:lnTo>
                  <a:pt x="758" y="53"/>
                </a:lnTo>
                <a:lnTo>
                  <a:pt x="7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2" name="Freeform 21"/>
          <p:cNvSpPr>
            <a:spLocks/>
          </p:cNvSpPr>
          <p:nvPr/>
        </p:nvSpPr>
        <p:spPr bwMode="auto">
          <a:xfrm>
            <a:off x="6989239" y="1655238"/>
            <a:ext cx="1130300" cy="740833"/>
          </a:xfrm>
          <a:custGeom>
            <a:avLst/>
            <a:gdLst>
              <a:gd name="T0" fmla="*/ 0 w 940"/>
              <a:gd name="T1" fmla="*/ 0 h 634"/>
              <a:gd name="T2" fmla="*/ 2147483647 w 940"/>
              <a:gd name="T3" fmla="*/ 2147483647 h 634"/>
              <a:gd name="T4" fmla="*/ 2147483647 w 940"/>
              <a:gd name="T5" fmla="*/ 2147483647 h 634"/>
              <a:gd name="T6" fmla="*/ 2147483647 w 940"/>
              <a:gd name="T7" fmla="*/ 2147483647 h 634"/>
              <a:gd name="T8" fmla="*/ 2147483647 w 940"/>
              <a:gd name="T9" fmla="*/ 2147483647 h 634"/>
              <a:gd name="T10" fmla="*/ 2147483647 w 940"/>
              <a:gd name="T11" fmla="*/ 2147483647 h 634"/>
              <a:gd name="T12" fmla="*/ 2147483647 w 940"/>
              <a:gd name="T13" fmla="*/ 2147483647 h 634"/>
              <a:gd name="T14" fmla="*/ 2147483647 w 940"/>
              <a:gd name="T15" fmla="*/ 2147483647 h 634"/>
              <a:gd name="T16" fmla="*/ 2147483647 w 940"/>
              <a:gd name="T17" fmla="*/ 2147483647 h 634"/>
              <a:gd name="T18" fmla="*/ 2147483647 w 940"/>
              <a:gd name="T19" fmla="*/ 2147483647 h 634"/>
              <a:gd name="T20" fmla="*/ 2147483647 w 940"/>
              <a:gd name="T21" fmla="*/ 2147483647 h 634"/>
              <a:gd name="T22" fmla="*/ 2147483647 w 940"/>
              <a:gd name="T23" fmla="*/ 2147483647 h 634"/>
              <a:gd name="T24" fmla="*/ 2147483647 w 940"/>
              <a:gd name="T25" fmla="*/ 2147483647 h 634"/>
              <a:gd name="T26" fmla="*/ 2147483647 w 940"/>
              <a:gd name="T27" fmla="*/ 2147483647 h 634"/>
              <a:gd name="T28" fmla="*/ 2147483647 w 940"/>
              <a:gd name="T29" fmla="*/ 2147483647 h 634"/>
              <a:gd name="T30" fmla="*/ 2147483647 w 940"/>
              <a:gd name="T31" fmla="*/ 2147483647 h 634"/>
              <a:gd name="T32" fmla="*/ 2147483647 w 940"/>
              <a:gd name="T33" fmla="*/ 2147483647 h 634"/>
              <a:gd name="T34" fmla="*/ 2147483647 w 940"/>
              <a:gd name="T35" fmla="*/ 2147483647 h 634"/>
              <a:gd name="T36" fmla="*/ 2147483647 w 940"/>
              <a:gd name="T37" fmla="*/ 2147483647 h 634"/>
              <a:gd name="T38" fmla="*/ 2147483647 w 940"/>
              <a:gd name="T39" fmla="*/ 2147483647 h 634"/>
              <a:gd name="T40" fmla="*/ 2147483647 w 940"/>
              <a:gd name="T41" fmla="*/ 2147483647 h 634"/>
              <a:gd name="T42" fmla="*/ 2147483647 w 940"/>
              <a:gd name="T43" fmla="*/ 2147483647 h 634"/>
              <a:gd name="T44" fmla="*/ 2147483647 w 940"/>
              <a:gd name="T45" fmla="*/ 2147483647 h 634"/>
              <a:gd name="T46" fmla="*/ 2147483647 w 940"/>
              <a:gd name="T47" fmla="*/ 2147483647 h 634"/>
              <a:gd name="T48" fmla="*/ 2147483647 w 940"/>
              <a:gd name="T49" fmla="*/ 2147483647 h 634"/>
              <a:gd name="T50" fmla="*/ 2147483647 w 940"/>
              <a:gd name="T51" fmla="*/ 2147483647 h 634"/>
              <a:gd name="T52" fmla="*/ 2147483647 w 940"/>
              <a:gd name="T53" fmla="*/ 2147483647 h 634"/>
              <a:gd name="T54" fmla="*/ 2147483647 w 940"/>
              <a:gd name="T55" fmla="*/ 0 h 634"/>
              <a:gd name="T56" fmla="*/ 0 w 940"/>
              <a:gd name="T57" fmla="*/ 0 h 634"/>
              <a:gd name="T58" fmla="*/ 0 w 940"/>
              <a:gd name="T59" fmla="*/ 0 h 6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940"/>
              <a:gd name="T91" fmla="*/ 0 h 634"/>
              <a:gd name="T92" fmla="*/ 940 w 940"/>
              <a:gd name="T93" fmla="*/ 634 h 6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940" h="634">
                <a:moveTo>
                  <a:pt x="0" y="0"/>
                </a:moveTo>
                <a:lnTo>
                  <a:pt x="99" y="134"/>
                </a:lnTo>
                <a:lnTo>
                  <a:pt x="140" y="169"/>
                </a:lnTo>
                <a:lnTo>
                  <a:pt x="165" y="223"/>
                </a:lnTo>
                <a:lnTo>
                  <a:pt x="188" y="287"/>
                </a:lnTo>
                <a:lnTo>
                  <a:pt x="223" y="351"/>
                </a:lnTo>
                <a:lnTo>
                  <a:pt x="264" y="423"/>
                </a:lnTo>
                <a:lnTo>
                  <a:pt x="275" y="522"/>
                </a:lnTo>
                <a:lnTo>
                  <a:pt x="293" y="539"/>
                </a:lnTo>
                <a:lnTo>
                  <a:pt x="310" y="570"/>
                </a:lnTo>
                <a:lnTo>
                  <a:pt x="322" y="634"/>
                </a:lnTo>
                <a:lnTo>
                  <a:pt x="587" y="481"/>
                </a:lnTo>
                <a:lnTo>
                  <a:pt x="593" y="458"/>
                </a:lnTo>
                <a:lnTo>
                  <a:pt x="640" y="464"/>
                </a:lnTo>
                <a:lnTo>
                  <a:pt x="681" y="429"/>
                </a:lnTo>
                <a:lnTo>
                  <a:pt x="712" y="458"/>
                </a:lnTo>
                <a:lnTo>
                  <a:pt x="770" y="458"/>
                </a:lnTo>
                <a:lnTo>
                  <a:pt x="781" y="441"/>
                </a:lnTo>
                <a:lnTo>
                  <a:pt x="863" y="411"/>
                </a:lnTo>
                <a:lnTo>
                  <a:pt x="882" y="400"/>
                </a:lnTo>
                <a:lnTo>
                  <a:pt x="888" y="369"/>
                </a:lnTo>
                <a:lnTo>
                  <a:pt x="894" y="316"/>
                </a:lnTo>
                <a:lnTo>
                  <a:pt x="940" y="270"/>
                </a:lnTo>
                <a:lnTo>
                  <a:pt x="917" y="218"/>
                </a:lnTo>
                <a:lnTo>
                  <a:pt x="834" y="188"/>
                </a:lnTo>
                <a:lnTo>
                  <a:pt x="799" y="64"/>
                </a:lnTo>
                <a:lnTo>
                  <a:pt x="758" y="53"/>
                </a:lnTo>
                <a:lnTo>
                  <a:pt x="746" y="0"/>
                </a:lnTo>
                <a:lnTo>
                  <a:pt x="0" y="0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3" name="Freeform 22"/>
          <p:cNvSpPr>
            <a:spLocks/>
          </p:cNvSpPr>
          <p:nvPr/>
        </p:nvSpPr>
        <p:spPr bwMode="auto">
          <a:xfrm>
            <a:off x="7886707" y="1655233"/>
            <a:ext cx="706967" cy="821267"/>
          </a:xfrm>
          <a:custGeom>
            <a:avLst/>
            <a:gdLst>
              <a:gd name="T0" fmla="*/ 0 w 588"/>
              <a:gd name="T1" fmla="*/ 0 h 704"/>
              <a:gd name="T2" fmla="*/ 2147483647 w 588"/>
              <a:gd name="T3" fmla="*/ 2147483647 h 704"/>
              <a:gd name="T4" fmla="*/ 2147483647 w 588"/>
              <a:gd name="T5" fmla="*/ 2147483647 h 704"/>
              <a:gd name="T6" fmla="*/ 2147483647 w 588"/>
              <a:gd name="T7" fmla="*/ 2147483647 h 704"/>
              <a:gd name="T8" fmla="*/ 2147483647 w 588"/>
              <a:gd name="T9" fmla="*/ 2147483647 h 704"/>
              <a:gd name="T10" fmla="*/ 2147483647 w 588"/>
              <a:gd name="T11" fmla="*/ 2147483647 h 704"/>
              <a:gd name="T12" fmla="*/ 2147483647 w 588"/>
              <a:gd name="T13" fmla="*/ 2147483647 h 704"/>
              <a:gd name="T14" fmla="*/ 2147483647 w 588"/>
              <a:gd name="T15" fmla="*/ 2147483647 h 704"/>
              <a:gd name="T16" fmla="*/ 2147483647 w 588"/>
              <a:gd name="T17" fmla="*/ 2147483647 h 704"/>
              <a:gd name="T18" fmla="*/ 2147483647 w 588"/>
              <a:gd name="T19" fmla="*/ 2147483647 h 704"/>
              <a:gd name="T20" fmla="*/ 2147483647 w 588"/>
              <a:gd name="T21" fmla="*/ 2147483647 h 704"/>
              <a:gd name="T22" fmla="*/ 2147483647 w 588"/>
              <a:gd name="T23" fmla="*/ 2147483647 h 704"/>
              <a:gd name="T24" fmla="*/ 2147483647 w 588"/>
              <a:gd name="T25" fmla="*/ 2147483647 h 704"/>
              <a:gd name="T26" fmla="*/ 2147483647 w 588"/>
              <a:gd name="T27" fmla="*/ 2147483647 h 704"/>
              <a:gd name="T28" fmla="*/ 2147483647 w 588"/>
              <a:gd name="T29" fmla="*/ 2147483647 h 704"/>
              <a:gd name="T30" fmla="*/ 2147483647 w 588"/>
              <a:gd name="T31" fmla="*/ 2147483647 h 704"/>
              <a:gd name="T32" fmla="*/ 2147483647 w 588"/>
              <a:gd name="T33" fmla="*/ 2147483647 h 704"/>
              <a:gd name="T34" fmla="*/ 2147483647 w 588"/>
              <a:gd name="T35" fmla="*/ 2147483647 h 704"/>
              <a:gd name="T36" fmla="*/ 2147483647 w 588"/>
              <a:gd name="T37" fmla="*/ 2147483647 h 704"/>
              <a:gd name="T38" fmla="*/ 2147483647 w 588"/>
              <a:gd name="T39" fmla="*/ 2147483647 h 704"/>
              <a:gd name="T40" fmla="*/ 2147483647 w 588"/>
              <a:gd name="T41" fmla="*/ 2147483647 h 704"/>
              <a:gd name="T42" fmla="*/ 2147483647 w 588"/>
              <a:gd name="T43" fmla="*/ 2147483647 h 704"/>
              <a:gd name="T44" fmla="*/ 2147483647 w 588"/>
              <a:gd name="T45" fmla="*/ 0 h 704"/>
              <a:gd name="T46" fmla="*/ 0 w 588"/>
              <a:gd name="T47" fmla="*/ 0 h 704"/>
              <a:gd name="T48" fmla="*/ 0 w 588"/>
              <a:gd name="T49" fmla="*/ 0 h 7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88"/>
              <a:gd name="T76" fmla="*/ 0 h 704"/>
              <a:gd name="T77" fmla="*/ 588 w 588"/>
              <a:gd name="T78" fmla="*/ 704 h 70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88" h="704">
                <a:moveTo>
                  <a:pt x="0" y="0"/>
                </a:moveTo>
                <a:lnTo>
                  <a:pt x="12" y="53"/>
                </a:lnTo>
                <a:lnTo>
                  <a:pt x="53" y="64"/>
                </a:lnTo>
                <a:lnTo>
                  <a:pt x="88" y="188"/>
                </a:lnTo>
                <a:lnTo>
                  <a:pt x="171" y="218"/>
                </a:lnTo>
                <a:lnTo>
                  <a:pt x="194" y="270"/>
                </a:lnTo>
                <a:lnTo>
                  <a:pt x="148" y="316"/>
                </a:lnTo>
                <a:lnTo>
                  <a:pt x="142" y="369"/>
                </a:lnTo>
                <a:lnTo>
                  <a:pt x="136" y="400"/>
                </a:lnTo>
                <a:lnTo>
                  <a:pt x="117" y="411"/>
                </a:lnTo>
                <a:lnTo>
                  <a:pt x="171" y="464"/>
                </a:lnTo>
                <a:lnTo>
                  <a:pt x="247" y="435"/>
                </a:lnTo>
                <a:lnTo>
                  <a:pt x="258" y="464"/>
                </a:lnTo>
                <a:lnTo>
                  <a:pt x="258" y="475"/>
                </a:lnTo>
                <a:lnTo>
                  <a:pt x="212" y="505"/>
                </a:lnTo>
                <a:lnTo>
                  <a:pt x="252" y="576"/>
                </a:lnTo>
                <a:lnTo>
                  <a:pt x="305" y="563"/>
                </a:lnTo>
                <a:lnTo>
                  <a:pt x="322" y="594"/>
                </a:lnTo>
                <a:lnTo>
                  <a:pt x="287" y="617"/>
                </a:lnTo>
                <a:lnTo>
                  <a:pt x="328" y="704"/>
                </a:lnTo>
                <a:lnTo>
                  <a:pt x="388" y="704"/>
                </a:lnTo>
                <a:lnTo>
                  <a:pt x="588" y="264"/>
                </a:lnTo>
                <a:lnTo>
                  <a:pt x="32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4" name="Freeform 23"/>
          <p:cNvSpPr>
            <a:spLocks/>
          </p:cNvSpPr>
          <p:nvPr/>
        </p:nvSpPr>
        <p:spPr bwMode="auto">
          <a:xfrm>
            <a:off x="7886707" y="1655233"/>
            <a:ext cx="706967" cy="821267"/>
          </a:xfrm>
          <a:custGeom>
            <a:avLst/>
            <a:gdLst>
              <a:gd name="T0" fmla="*/ 0 w 588"/>
              <a:gd name="T1" fmla="*/ 0 h 704"/>
              <a:gd name="T2" fmla="*/ 2147483647 w 588"/>
              <a:gd name="T3" fmla="*/ 2147483647 h 704"/>
              <a:gd name="T4" fmla="*/ 2147483647 w 588"/>
              <a:gd name="T5" fmla="*/ 2147483647 h 704"/>
              <a:gd name="T6" fmla="*/ 2147483647 w 588"/>
              <a:gd name="T7" fmla="*/ 2147483647 h 704"/>
              <a:gd name="T8" fmla="*/ 2147483647 w 588"/>
              <a:gd name="T9" fmla="*/ 2147483647 h 704"/>
              <a:gd name="T10" fmla="*/ 2147483647 w 588"/>
              <a:gd name="T11" fmla="*/ 2147483647 h 704"/>
              <a:gd name="T12" fmla="*/ 2147483647 w 588"/>
              <a:gd name="T13" fmla="*/ 2147483647 h 704"/>
              <a:gd name="T14" fmla="*/ 2147483647 w 588"/>
              <a:gd name="T15" fmla="*/ 2147483647 h 704"/>
              <a:gd name="T16" fmla="*/ 2147483647 w 588"/>
              <a:gd name="T17" fmla="*/ 2147483647 h 704"/>
              <a:gd name="T18" fmla="*/ 2147483647 w 588"/>
              <a:gd name="T19" fmla="*/ 2147483647 h 704"/>
              <a:gd name="T20" fmla="*/ 2147483647 w 588"/>
              <a:gd name="T21" fmla="*/ 2147483647 h 704"/>
              <a:gd name="T22" fmla="*/ 2147483647 w 588"/>
              <a:gd name="T23" fmla="*/ 2147483647 h 704"/>
              <a:gd name="T24" fmla="*/ 2147483647 w 588"/>
              <a:gd name="T25" fmla="*/ 2147483647 h 704"/>
              <a:gd name="T26" fmla="*/ 2147483647 w 588"/>
              <a:gd name="T27" fmla="*/ 2147483647 h 704"/>
              <a:gd name="T28" fmla="*/ 2147483647 w 588"/>
              <a:gd name="T29" fmla="*/ 2147483647 h 704"/>
              <a:gd name="T30" fmla="*/ 2147483647 w 588"/>
              <a:gd name="T31" fmla="*/ 2147483647 h 704"/>
              <a:gd name="T32" fmla="*/ 2147483647 w 588"/>
              <a:gd name="T33" fmla="*/ 2147483647 h 704"/>
              <a:gd name="T34" fmla="*/ 2147483647 w 588"/>
              <a:gd name="T35" fmla="*/ 2147483647 h 704"/>
              <a:gd name="T36" fmla="*/ 2147483647 w 588"/>
              <a:gd name="T37" fmla="*/ 2147483647 h 704"/>
              <a:gd name="T38" fmla="*/ 2147483647 w 588"/>
              <a:gd name="T39" fmla="*/ 2147483647 h 704"/>
              <a:gd name="T40" fmla="*/ 2147483647 w 588"/>
              <a:gd name="T41" fmla="*/ 2147483647 h 704"/>
              <a:gd name="T42" fmla="*/ 2147483647 w 588"/>
              <a:gd name="T43" fmla="*/ 2147483647 h 704"/>
              <a:gd name="T44" fmla="*/ 2147483647 w 588"/>
              <a:gd name="T45" fmla="*/ 0 h 704"/>
              <a:gd name="T46" fmla="*/ 0 w 588"/>
              <a:gd name="T47" fmla="*/ 0 h 704"/>
              <a:gd name="T48" fmla="*/ 0 w 588"/>
              <a:gd name="T49" fmla="*/ 0 h 7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88"/>
              <a:gd name="T76" fmla="*/ 0 h 704"/>
              <a:gd name="T77" fmla="*/ 588 w 588"/>
              <a:gd name="T78" fmla="*/ 704 h 70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88" h="704">
                <a:moveTo>
                  <a:pt x="0" y="0"/>
                </a:moveTo>
                <a:lnTo>
                  <a:pt x="12" y="53"/>
                </a:lnTo>
                <a:lnTo>
                  <a:pt x="53" y="64"/>
                </a:lnTo>
                <a:lnTo>
                  <a:pt x="88" y="188"/>
                </a:lnTo>
                <a:lnTo>
                  <a:pt x="171" y="218"/>
                </a:lnTo>
                <a:lnTo>
                  <a:pt x="194" y="270"/>
                </a:lnTo>
                <a:lnTo>
                  <a:pt x="148" y="316"/>
                </a:lnTo>
                <a:lnTo>
                  <a:pt x="142" y="369"/>
                </a:lnTo>
                <a:lnTo>
                  <a:pt x="136" y="400"/>
                </a:lnTo>
                <a:lnTo>
                  <a:pt x="117" y="411"/>
                </a:lnTo>
                <a:lnTo>
                  <a:pt x="171" y="464"/>
                </a:lnTo>
                <a:lnTo>
                  <a:pt x="247" y="435"/>
                </a:lnTo>
                <a:lnTo>
                  <a:pt x="258" y="464"/>
                </a:lnTo>
                <a:lnTo>
                  <a:pt x="258" y="475"/>
                </a:lnTo>
                <a:lnTo>
                  <a:pt x="212" y="505"/>
                </a:lnTo>
                <a:lnTo>
                  <a:pt x="252" y="576"/>
                </a:lnTo>
                <a:lnTo>
                  <a:pt x="305" y="563"/>
                </a:lnTo>
                <a:lnTo>
                  <a:pt x="322" y="594"/>
                </a:lnTo>
                <a:lnTo>
                  <a:pt x="287" y="617"/>
                </a:lnTo>
                <a:lnTo>
                  <a:pt x="328" y="704"/>
                </a:lnTo>
                <a:lnTo>
                  <a:pt x="388" y="704"/>
                </a:lnTo>
                <a:lnTo>
                  <a:pt x="588" y="264"/>
                </a:lnTo>
                <a:lnTo>
                  <a:pt x="328" y="0"/>
                </a:lnTo>
                <a:lnTo>
                  <a:pt x="0" y="0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588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5" name="Freeform 24"/>
          <p:cNvSpPr>
            <a:spLocks/>
          </p:cNvSpPr>
          <p:nvPr/>
        </p:nvSpPr>
        <p:spPr bwMode="auto">
          <a:xfrm>
            <a:off x="8356600" y="1964272"/>
            <a:ext cx="804333" cy="649817"/>
          </a:xfrm>
          <a:custGeom>
            <a:avLst/>
            <a:gdLst>
              <a:gd name="T0" fmla="*/ 2147483647 w 669"/>
              <a:gd name="T1" fmla="*/ 0 h 559"/>
              <a:gd name="T2" fmla="*/ 0 w 669"/>
              <a:gd name="T3" fmla="*/ 2147483647 h 559"/>
              <a:gd name="T4" fmla="*/ 2147483647 w 669"/>
              <a:gd name="T5" fmla="*/ 2147483647 h 559"/>
              <a:gd name="T6" fmla="*/ 2147483647 w 669"/>
              <a:gd name="T7" fmla="*/ 2147483647 h 559"/>
              <a:gd name="T8" fmla="*/ 2147483647 w 669"/>
              <a:gd name="T9" fmla="*/ 2147483647 h 559"/>
              <a:gd name="T10" fmla="*/ 2147483647 w 669"/>
              <a:gd name="T11" fmla="*/ 2147483647 h 559"/>
              <a:gd name="T12" fmla="*/ 2147483647 w 669"/>
              <a:gd name="T13" fmla="*/ 2147483647 h 559"/>
              <a:gd name="T14" fmla="*/ 2147483647 w 669"/>
              <a:gd name="T15" fmla="*/ 2147483647 h 559"/>
              <a:gd name="T16" fmla="*/ 2147483647 w 669"/>
              <a:gd name="T17" fmla="*/ 2147483647 h 559"/>
              <a:gd name="T18" fmla="*/ 2147483647 w 669"/>
              <a:gd name="T19" fmla="*/ 2147483647 h 559"/>
              <a:gd name="T20" fmla="*/ 2147483647 w 669"/>
              <a:gd name="T21" fmla="*/ 2147483647 h 559"/>
              <a:gd name="T22" fmla="*/ 2147483647 w 669"/>
              <a:gd name="T23" fmla="*/ 2147483647 h 559"/>
              <a:gd name="T24" fmla="*/ 2147483647 w 669"/>
              <a:gd name="T25" fmla="*/ 2147483647 h 559"/>
              <a:gd name="T26" fmla="*/ 2147483647 w 669"/>
              <a:gd name="T27" fmla="*/ 2147483647 h 559"/>
              <a:gd name="T28" fmla="*/ 2147483647 w 669"/>
              <a:gd name="T29" fmla="*/ 2147483647 h 559"/>
              <a:gd name="T30" fmla="*/ 2147483647 w 669"/>
              <a:gd name="T31" fmla="*/ 2147483647 h 559"/>
              <a:gd name="T32" fmla="*/ 2147483647 w 669"/>
              <a:gd name="T33" fmla="*/ 2147483647 h 559"/>
              <a:gd name="T34" fmla="*/ 2147483647 w 669"/>
              <a:gd name="T35" fmla="*/ 2147483647 h 559"/>
              <a:gd name="T36" fmla="*/ 2147483647 w 669"/>
              <a:gd name="T37" fmla="*/ 2147483647 h 559"/>
              <a:gd name="T38" fmla="*/ 2147483647 w 669"/>
              <a:gd name="T39" fmla="*/ 0 h 559"/>
              <a:gd name="T40" fmla="*/ 2147483647 w 669"/>
              <a:gd name="T41" fmla="*/ 0 h 559"/>
              <a:gd name="T42" fmla="*/ 2147483647 w 669"/>
              <a:gd name="T43" fmla="*/ 0 h 5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669"/>
              <a:gd name="T67" fmla="*/ 0 h 559"/>
              <a:gd name="T68" fmla="*/ 669 w 669"/>
              <a:gd name="T69" fmla="*/ 559 h 55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669" h="559">
                <a:moveTo>
                  <a:pt x="200" y="0"/>
                </a:moveTo>
                <a:lnTo>
                  <a:pt x="0" y="440"/>
                </a:lnTo>
                <a:lnTo>
                  <a:pt x="58" y="464"/>
                </a:lnTo>
                <a:lnTo>
                  <a:pt x="64" y="481"/>
                </a:lnTo>
                <a:lnTo>
                  <a:pt x="64" y="518"/>
                </a:lnTo>
                <a:lnTo>
                  <a:pt x="82" y="559"/>
                </a:lnTo>
                <a:lnTo>
                  <a:pt x="111" y="559"/>
                </a:lnTo>
                <a:lnTo>
                  <a:pt x="122" y="512"/>
                </a:lnTo>
                <a:lnTo>
                  <a:pt x="293" y="458"/>
                </a:lnTo>
                <a:lnTo>
                  <a:pt x="322" y="464"/>
                </a:lnTo>
                <a:lnTo>
                  <a:pt x="339" y="475"/>
                </a:lnTo>
                <a:lnTo>
                  <a:pt x="370" y="506"/>
                </a:lnTo>
                <a:lnTo>
                  <a:pt x="417" y="487"/>
                </a:lnTo>
                <a:lnTo>
                  <a:pt x="464" y="512"/>
                </a:lnTo>
                <a:lnTo>
                  <a:pt x="487" y="500"/>
                </a:lnTo>
                <a:lnTo>
                  <a:pt x="539" y="500"/>
                </a:lnTo>
                <a:lnTo>
                  <a:pt x="582" y="464"/>
                </a:lnTo>
                <a:lnTo>
                  <a:pt x="623" y="506"/>
                </a:lnTo>
                <a:lnTo>
                  <a:pt x="669" y="458"/>
                </a:lnTo>
                <a:lnTo>
                  <a:pt x="20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6" name="Freeform 25"/>
          <p:cNvSpPr>
            <a:spLocks/>
          </p:cNvSpPr>
          <p:nvPr/>
        </p:nvSpPr>
        <p:spPr bwMode="auto">
          <a:xfrm>
            <a:off x="8350258" y="1964272"/>
            <a:ext cx="806449" cy="649817"/>
          </a:xfrm>
          <a:custGeom>
            <a:avLst/>
            <a:gdLst>
              <a:gd name="T0" fmla="*/ 2147483647 w 669"/>
              <a:gd name="T1" fmla="*/ 0 h 559"/>
              <a:gd name="T2" fmla="*/ 0 w 669"/>
              <a:gd name="T3" fmla="*/ 2147483647 h 559"/>
              <a:gd name="T4" fmla="*/ 2147483647 w 669"/>
              <a:gd name="T5" fmla="*/ 2147483647 h 559"/>
              <a:gd name="T6" fmla="*/ 2147483647 w 669"/>
              <a:gd name="T7" fmla="*/ 2147483647 h 559"/>
              <a:gd name="T8" fmla="*/ 2147483647 w 669"/>
              <a:gd name="T9" fmla="*/ 2147483647 h 559"/>
              <a:gd name="T10" fmla="*/ 2147483647 w 669"/>
              <a:gd name="T11" fmla="*/ 2147483647 h 559"/>
              <a:gd name="T12" fmla="*/ 2147483647 w 669"/>
              <a:gd name="T13" fmla="*/ 2147483647 h 559"/>
              <a:gd name="T14" fmla="*/ 2147483647 w 669"/>
              <a:gd name="T15" fmla="*/ 2147483647 h 559"/>
              <a:gd name="T16" fmla="*/ 2147483647 w 669"/>
              <a:gd name="T17" fmla="*/ 2147483647 h 559"/>
              <a:gd name="T18" fmla="*/ 2147483647 w 669"/>
              <a:gd name="T19" fmla="*/ 2147483647 h 559"/>
              <a:gd name="T20" fmla="*/ 2147483647 w 669"/>
              <a:gd name="T21" fmla="*/ 2147483647 h 559"/>
              <a:gd name="T22" fmla="*/ 2147483647 w 669"/>
              <a:gd name="T23" fmla="*/ 2147483647 h 559"/>
              <a:gd name="T24" fmla="*/ 2147483647 w 669"/>
              <a:gd name="T25" fmla="*/ 2147483647 h 559"/>
              <a:gd name="T26" fmla="*/ 2147483647 w 669"/>
              <a:gd name="T27" fmla="*/ 2147483647 h 559"/>
              <a:gd name="T28" fmla="*/ 2147483647 w 669"/>
              <a:gd name="T29" fmla="*/ 2147483647 h 559"/>
              <a:gd name="T30" fmla="*/ 2147483647 w 669"/>
              <a:gd name="T31" fmla="*/ 2147483647 h 559"/>
              <a:gd name="T32" fmla="*/ 2147483647 w 669"/>
              <a:gd name="T33" fmla="*/ 2147483647 h 559"/>
              <a:gd name="T34" fmla="*/ 2147483647 w 669"/>
              <a:gd name="T35" fmla="*/ 2147483647 h 559"/>
              <a:gd name="T36" fmla="*/ 2147483647 w 669"/>
              <a:gd name="T37" fmla="*/ 2147483647 h 559"/>
              <a:gd name="T38" fmla="*/ 2147483647 w 669"/>
              <a:gd name="T39" fmla="*/ 0 h 559"/>
              <a:gd name="T40" fmla="*/ 2147483647 w 669"/>
              <a:gd name="T41" fmla="*/ 0 h 5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69"/>
              <a:gd name="T64" fmla="*/ 0 h 559"/>
              <a:gd name="T65" fmla="*/ 669 w 669"/>
              <a:gd name="T66" fmla="*/ 559 h 55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69" h="559">
                <a:moveTo>
                  <a:pt x="200" y="0"/>
                </a:moveTo>
                <a:lnTo>
                  <a:pt x="0" y="440"/>
                </a:lnTo>
                <a:lnTo>
                  <a:pt x="58" y="464"/>
                </a:lnTo>
                <a:lnTo>
                  <a:pt x="64" y="481"/>
                </a:lnTo>
                <a:lnTo>
                  <a:pt x="64" y="518"/>
                </a:lnTo>
                <a:lnTo>
                  <a:pt x="82" y="559"/>
                </a:lnTo>
                <a:lnTo>
                  <a:pt x="111" y="559"/>
                </a:lnTo>
                <a:lnTo>
                  <a:pt x="122" y="512"/>
                </a:lnTo>
                <a:lnTo>
                  <a:pt x="293" y="458"/>
                </a:lnTo>
                <a:lnTo>
                  <a:pt x="322" y="464"/>
                </a:lnTo>
                <a:lnTo>
                  <a:pt x="339" y="475"/>
                </a:lnTo>
                <a:lnTo>
                  <a:pt x="370" y="506"/>
                </a:lnTo>
                <a:lnTo>
                  <a:pt x="417" y="487"/>
                </a:lnTo>
                <a:lnTo>
                  <a:pt x="464" y="512"/>
                </a:lnTo>
                <a:lnTo>
                  <a:pt x="487" y="500"/>
                </a:lnTo>
                <a:lnTo>
                  <a:pt x="539" y="500"/>
                </a:lnTo>
                <a:lnTo>
                  <a:pt x="582" y="464"/>
                </a:lnTo>
                <a:lnTo>
                  <a:pt x="623" y="506"/>
                </a:lnTo>
                <a:lnTo>
                  <a:pt x="669" y="458"/>
                </a:lnTo>
                <a:lnTo>
                  <a:pt x="200" y="0"/>
                </a:lnTo>
              </a:path>
            </a:pathLst>
          </a:custGeom>
          <a:solidFill>
            <a:schemeClr val="accent3">
              <a:lumMod val="75000"/>
            </a:schemeClr>
          </a:solidFill>
          <a:ln w="1588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7" name="Freeform 26"/>
          <p:cNvSpPr>
            <a:spLocks/>
          </p:cNvSpPr>
          <p:nvPr/>
        </p:nvSpPr>
        <p:spPr bwMode="auto">
          <a:xfrm>
            <a:off x="8771467" y="2495551"/>
            <a:ext cx="1261533" cy="1246716"/>
          </a:xfrm>
          <a:custGeom>
            <a:avLst/>
            <a:gdLst>
              <a:gd name="T0" fmla="*/ 2147483647 w 1047"/>
              <a:gd name="T1" fmla="*/ 0 h 1068"/>
              <a:gd name="T2" fmla="*/ 2147483647 w 1047"/>
              <a:gd name="T3" fmla="*/ 2147483647 h 1068"/>
              <a:gd name="T4" fmla="*/ 2147483647 w 1047"/>
              <a:gd name="T5" fmla="*/ 2147483647 h 1068"/>
              <a:gd name="T6" fmla="*/ 2147483647 w 1047"/>
              <a:gd name="T7" fmla="*/ 2147483647 h 1068"/>
              <a:gd name="T8" fmla="*/ 2147483647 w 1047"/>
              <a:gd name="T9" fmla="*/ 2147483647 h 1068"/>
              <a:gd name="T10" fmla="*/ 2147483647 w 1047"/>
              <a:gd name="T11" fmla="*/ 2147483647 h 1068"/>
              <a:gd name="T12" fmla="*/ 2147483647 w 1047"/>
              <a:gd name="T13" fmla="*/ 2147483647 h 1068"/>
              <a:gd name="T14" fmla="*/ 2147483647 w 1047"/>
              <a:gd name="T15" fmla="*/ 2147483647 h 1068"/>
              <a:gd name="T16" fmla="*/ 0 w 1047"/>
              <a:gd name="T17" fmla="*/ 2147483647 h 1068"/>
              <a:gd name="T18" fmla="*/ 2147483647 w 1047"/>
              <a:gd name="T19" fmla="*/ 2147483647 h 1068"/>
              <a:gd name="T20" fmla="*/ 2147483647 w 1047"/>
              <a:gd name="T21" fmla="*/ 2147483647 h 1068"/>
              <a:gd name="T22" fmla="*/ 2147483647 w 1047"/>
              <a:gd name="T23" fmla="*/ 2147483647 h 1068"/>
              <a:gd name="T24" fmla="*/ 2147483647 w 1047"/>
              <a:gd name="T25" fmla="*/ 2147483647 h 1068"/>
              <a:gd name="T26" fmla="*/ 2147483647 w 1047"/>
              <a:gd name="T27" fmla="*/ 2147483647 h 1068"/>
              <a:gd name="T28" fmla="*/ 2147483647 w 1047"/>
              <a:gd name="T29" fmla="*/ 2147483647 h 1068"/>
              <a:gd name="T30" fmla="*/ 2147483647 w 1047"/>
              <a:gd name="T31" fmla="*/ 2147483647 h 1068"/>
              <a:gd name="T32" fmla="*/ 2147483647 w 1047"/>
              <a:gd name="T33" fmla="*/ 2147483647 h 1068"/>
              <a:gd name="T34" fmla="*/ 2147483647 w 1047"/>
              <a:gd name="T35" fmla="*/ 2147483647 h 1068"/>
              <a:gd name="T36" fmla="*/ 2147483647 w 1047"/>
              <a:gd name="T37" fmla="*/ 2147483647 h 1068"/>
              <a:gd name="T38" fmla="*/ 2147483647 w 1047"/>
              <a:gd name="T39" fmla="*/ 2147483647 h 1068"/>
              <a:gd name="T40" fmla="*/ 2147483647 w 1047"/>
              <a:gd name="T41" fmla="*/ 2147483647 h 1068"/>
              <a:gd name="T42" fmla="*/ 2147483647 w 1047"/>
              <a:gd name="T43" fmla="*/ 2147483647 h 1068"/>
              <a:gd name="T44" fmla="*/ 2147483647 w 1047"/>
              <a:gd name="T45" fmla="*/ 2147483647 h 1068"/>
              <a:gd name="T46" fmla="*/ 2147483647 w 1047"/>
              <a:gd name="T47" fmla="*/ 2147483647 h 1068"/>
              <a:gd name="T48" fmla="*/ 2147483647 w 1047"/>
              <a:gd name="T49" fmla="*/ 2147483647 h 1068"/>
              <a:gd name="T50" fmla="*/ 2147483647 w 1047"/>
              <a:gd name="T51" fmla="*/ 2147483647 h 1068"/>
              <a:gd name="T52" fmla="*/ 2147483647 w 1047"/>
              <a:gd name="T53" fmla="*/ 2147483647 h 1068"/>
              <a:gd name="T54" fmla="*/ 2147483647 w 1047"/>
              <a:gd name="T55" fmla="*/ 2147483647 h 1068"/>
              <a:gd name="T56" fmla="*/ 2147483647 w 1047"/>
              <a:gd name="T57" fmla="*/ 2147483647 h 1068"/>
              <a:gd name="T58" fmla="*/ 2147483647 w 1047"/>
              <a:gd name="T59" fmla="*/ 2147483647 h 1068"/>
              <a:gd name="T60" fmla="*/ 2147483647 w 1047"/>
              <a:gd name="T61" fmla="*/ 2147483647 h 1068"/>
              <a:gd name="T62" fmla="*/ 2147483647 w 1047"/>
              <a:gd name="T63" fmla="*/ 2147483647 h 1068"/>
              <a:gd name="T64" fmla="*/ 2147483647 w 1047"/>
              <a:gd name="T65" fmla="*/ 2147483647 h 1068"/>
              <a:gd name="T66" fmla="*/ 2147483647 w 1047"/>
              <a:gd name="T67" fmla="*/ 2147483647 h 1068"/>
              <a:gd name="T68" fmla="*/ 2147483647 w 1047"/>
              <a:gd name="T69" fmla="*/ 2147483647 h 1068"/>
              <a:gd name="T70" fmla="*/ 2147483647 w 1047"/>
              <a:gd name="T71" fmla="*/ 2147483647 h 1068"/>
              <a:gd name="T72" fmla="*/ 2147483647 w 1047"/>
              <a:gd name="T73" fmla="*/ 0 h 1068"/>
              <a:gd name="T74" fmla="*/ 2147483647 w 1047"/>
              <a:gd name="T75" fmla="*/ 0 h 1068"/>
              <a:gd name="T76" fmla="*/ 2147483647 w 1047"/>
              <a:gd name="T77" fmla="*/ 0 h 106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047"/>
              <a:gd name="T118" fmla="*/ 0 h 1068"/>
              <a:gd name="T119" fmla="*/ 1047 w 1047"/>
              <a:gd name="T120" fmla="*/ 1068 h 1068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047" h="1068">
                <a:moveTo>
                  <a:pt x="324" y="0"/>
                </a:moveTo>
                <a:lnTo>
                  <a:pt x="266" y="60"/>
                </a:lnTo>
                <a:lnTo>
                  <a:pt x="248" y="130"/>
                </a:lnTo>
                <a:lnTo>
                  <a:pt x="171" y="205"/>
                </a:lnTo>
                <a:lnTo>
                  <a:pt x="171" y="240"/>
                </a:lnTo>
                <a:lnTo>
                  <a:pt x="130" y="294"/>
                </a:lnTo>
                <a:lnTo>
                  <a:pt x="130" y="324"/>
                </a:lnTo>
                <a:lnTo>
                  <a:pt x="124" y="341"/>
                </a:lnTo>
                <a:lnTo>
                  <a:pt x="0" y="471"/>
                </a:lnTo>
                <a:lnTo>
                  <a:pt x="31" y="523"/>
                </a:lnTo>
                <a:lnTo>
                  <a:pt x="43" y="535"/>
                </a:lnTo>
                <a:lnTo>
                  <a:pt x="49" y="558"/>
                </a:lnTo>
                <a:lnTo>
                  <a:pt x="55" y="576"/>
                </a:lnTo>
                <a:lnTo>
                  <a:pt x="101" y="587"/>
                </a:lnTo>
                <a:lnTo>
                  <a:pt x="107" y="640"/>
                </a:lnTo>
                <a:lnTo>
                  <a:pt x="113" y="676"/>
                </a:lnTo>
                <a:lnTo>
                  <a:pt x="113" y="717"/>
                </a:lnTo>
                <a:lnTo>
                  <a:pt x="171" y="793"/>
                </a:lnTo>
                <a:lnTo>
                  <a:pt x="194" y="828"/>
                </a:lnTo>
                <a:lnTo>
                  <a:pt x="200" y="863"/>
                </a:lnTo>
                <a:lnTo>
                  <a:pt x="214" y="863"/>
                </a:lnTo>
                <a:lnTo>
                  <a:pt x="260" y="923"/>
                </a:lnTo>
                <a:lnTo>
                  <a:pt x="248" y="946"/>
                </a:lnTo>
                <a:lnTo>
                  <a:pt x="283" y="1016"/>
                </a:lnTo>
                <a:lnTo>
                  <a:pt x="307" y="1016"/>
                </a:lnTo>
                <a:lnTo>
                  <a:pt x="312" y="1051"/>
                </a:lnTo>
                <a:lnTo>
                  <a:pt x="390" y="1045"/>
                </a:lnTo>
                <a:lnTo>
                  <a:pt x="413" y="1051"/>
                </a:lnTo>
                <a:lnTo>
                  <a:pt x="431" y="1068"/>
                </a:lnTo>
                <a:lnTo>
                  <a:pt x="564" y="905"/>
                </a:lnTo>
                <a:lnTo>
                  <a:pt x="723" y="752"/>
                </a:lnTo>
                <a:lnTo>
                  <a:pt x="836" y="676"/>
                </a:lnTo>
                <a:lnTo>
                  <a:pt x="942" y="628"/>
                </a:lnTo>
                <a:lnTo>
                  <a:pt x="1047" y="599"/>
                </a:lnTo>
                <a:lnTo>
                  <a:pt x="601" y="199"/>
                </a:lnTo>
                <a:lnTo>
                  <a:pt x="559" y="223"/>
                </a:lnTo>
                <a:lnTo>
                  <a:pt x="324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8" name="Freeform 27"/>
          <p:cNvSpPr>
            <a:spLocks/>
          </p:cNvSpPr>
          <p:nvPr/>
        </p:nvSpPr>
        <p:spPr bwMode="auto">
          <a:xfrm>
            <a:off x="8671984" y="2427822"/>
            <a:ext cx="1377949" cy="1367367"/>
          </a:xfrm>
          <a:custGeom>
            <a:avLst/>
            <a:gdLst>
              <a:gd name="T0" fmla="*/ 2147483647 w 1047"/>
              <a:gd name="T1" fmla="*/ 0 h 1068"/>
              <a:gd name="T2" fmla="*/ 2147483647 w 1047"/>
              <a:gd name="T3" fmla="*/ 2147483647 h 1068"/>
              <a:gd name="T4" fmla="*/ 2147483647 w 1047"/>
              <a:gd name="T5" fmla="*/ 2147483647 h 1068"/>
              <a:gd name="T6" fmla="*/ 2147483647 w 1047"/>
              <a:gd name="T7" fmla="*/ 2147483647 h 1068"/>
              <a:gd name="T8" fmla="*/ 2147483647 w 1047"/>
              <a:gd name="T9" fmla="*/ 2147483647 h 1068"/>
              <a:gd name="T10" fmla="*/ 2147483647 w 1047"/>
              <a:gd name="T11" fmla="*/ 2147483647 h 1068"/>
              <a:gd name="T12" fmla="*/ 2147483647 w 1047"/>
              <a:gd name="T13" fmla="*/ 2147483647 h 1068"/>
              <a:gd name="T14" fmla="*/ 2147483647 w 1047"/>
              <a:gd name="T15" fmla="*/ 2147483647 h 1068"/>
              <a:gd name="T16" fmla="*/ 0 w 1047"/>
              <a:gd name="T17" fmla="*/ 2147483647 h 1068"/>
              <a:gd name="T18" fmla="*/ 2147483647 w 1047"/>
              <a:gd name="T19" fmla="*/ 2147483647 h 1068"/>
              <a:gd name="T20" fmla="*/ 2147483647 w 1047"/>
              <a:gd name="T21" fmla="*/ 2147483647 h 1068"/>
              <a:gd name="T22" fmla="*/ 2147483647 w 1047"/>
              <a:gd name="T23" fmla="*/ 2147483647 h 1068"/>
              <a:gd name="T24" fmla="*/ 2147483647 w 1047"/>
              <a:gd name="T25" fmla="*/ 2147483647 h 1068"/>
              <a:gd name="T26" fmla="*/ 2147483647 w 1047"/>
              <a:gd name="T27" fmla="*/ 2147483647 h 1068"/>
              <a:gd name="T28" fmla="*/ 2147483647 w 1047"/>
              <a:gd name="T29" fmla="*/ 2147483647 h 1068"/>
              <a:gd name="T30" fmla="*/ 2147483647 w 1047"/>
              <a:gd name="T31" fmla="*/ 2147483647 h 1068"/>
              <a:gd name="T32" fmla="*/ 2147483647 w 1047"/>
              <a:gd name="T33" fmla="*/ 2147483647 h 1068"/>
              <a:gd name="T34" fmla="*/ 2147483647 w 1047"/>
              <a:gd name="T35" fmla="*/ 2147483647 h 1068"/>
              <a:gd name="T36" fmla="*/ 2147483647 w 1047"/>
              <a:gd name="T37" fmla="*/ 2147483647 h 1068"/>
              <a:gd name="T38" fmla="*/ 2147483647 w 1047"/>
              <a:gd name="T39" fmla="*/ 2147483647 h 1068"/>
              <a:gd name="T40" fmla="*/ 2147483647 w 1047"/>
              <a:gd name="T41" fmla="*/ 2147483647 h 1068"/>
              <a:gd name="T42" fmla="*/ 2147483647 w 1047"/>
              <a:gd name="T43" fmla="*/ 2147483647 h 1068"/>
              <a:gd name="T44" fmla="*/ 2147483647 w 1047"/>
              <a:gd name="T45" fmla="*/ 2147483647 h 1068"/>
              <a:gd name="T46" fmla="*/ 2147483647 w 1047"/>
              <a:gd name="T47" fmla="*/ 2147483647 h 1068"/>
              <a:gd name="T48" fmla="*/ 2147483647 w 1047"/>
              <a:gd name="T49" fmla="*/ 2147483647 h 1068"/>
              <a:gd name="T50" fmla="*/ 2147483647 w 1047"/>
              <a:gd name="T51" fmla="*/ 2147483647 h 1068"/>
              <a:gd name="T52" fmla="*/ 2147483647 w 1047"/>
              <a:gd name="T53" fmla="*/ 2147483647 h 1068"/>
              <a:gd name="T54" fmla="*/ 2147483647 w 1047"/>
              <a:gd name="T55" fmla="*/ 2147483647 h 1068"/>
              <a:gd name="T56" fmla="*/ 2147483647 w 1047"/>
              <a:gd name="T57" fmla="*/ 2147483647 h 1068"/>
              <a:gd name="T58" fmla="*/ 2147483647 w 1047"/>
              <a:gd name="T59" fmla="*/ 2147483647 h 1068"/>
              <a:gd name="T60" fmla="*/ 2147483647 w 1047"/>
              <a:gd name="T61" fmla="*/ 2147483647 h 1068"/>
              <a:gd name="T62" fmla="*/ 2147483647 w 1047"/>
              <a:gd name="T63" fmla="*/ 2147483647 h 1068"/>
              <a:gd name="T64" fmla="*/ 2147483647 w 1047"/>
              <a:gd name="T65" fmla="*/ 2147483647 h 1068"/>
              <a:gd name="T66" fmla="*/ 2147483647 w 1047"/>
              <a:gd name="T67" fmla="*/ 2147483647 h 1068"/>
              <a:gd name="T68" fmla="*/ 2147483647 w 1047"/>
              <a:gd name="T69" fmla="*/ 2147483647 h 1068"/>
              <a:gd name="T70" fmla="*/ 2147483647 w 1047"/>
              <a:gd name="T71" fmla="*/ 2147483647 h 1068"/>
              <a:gd name="T72" fmla="*/ 2147483647 w 1047"/>
              <a:gd name="T73" fmla="*/ 0 h 1068"/>
              <a:gd name="T74" fmla="*/ 2147483647 w 1047"/>
              <a:gd name="T75" fmla="*/ 0 h 106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047"/>
              <a:gd name="T115" fmla="*/ 0 h 1068"/>
              <a:gd name="T116" fmla="*/ 1047 w 1047"/>
              <a:gd name="T117" fmla="*/ 1068 h 106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047" h="1068">
                <a:moveTo>
                  <a:pt x="324" y="0"/>
                </a:moveTo>
                <a:lnTo>
                  <a:pt x="266" y="60"/>
                </a:lnTo>
                <a:lnTo>
                  <a:pt x="248" y="130"/>
                </a:lnTo>
                <a:lnTo>
                  <a:pt x="171" y="205"/>
                </a:lnTo>
                <a:lnTo>
                  <a:pt x="171" y="240"/>
                </a:lnTo>
                <a:lnTo>
                  <a:pt x="130" y="294"/>
                </a:lnTo>
                <a:lnTo>
                  <a:pt x="130" y="324"/>
                </a:lnTo>
                <a:lnTo>
                  <a:pt x="124" y="341"/>
                </a:lnTo>
                <a:lnTo>
                  <a:pt x="0" y="471"/>
                </a:lnTo>
                <a:lnTo>
                  <a:pt x="31" y="523"/>
                </a:lnTo>
                <a:lnTo>
                  <a:pt x="43" y="535"/>
                </a:lnTo>
                <a:lnTo>
                  <a:pt x="49" y="558"/>
                </a:lnTo>
                <a:lnTo>
                  <a:pt x="55" y="576"/>
                </a:lnTo>
                <a:lnTo>
                  <a:pt x="101" y="587"/>
                </a:lnTo>
                <a:lnTo>
                  <a:pt x="107" y="640"/>
                </a:lnTo>
                <a:lnTo>
                  <a:pt x="113" y="676"/>
                </a:lnTo>
                <a:lnTo>
                  <a:pt x="113" y="717"/>
                </a:lnTo>
                <a:lnTo>
                  <a:pt x="171" y="793"/>
                </a:lnTo>
                <a:lnTo>
                  <a:pt x="194" y="828"/>
                </a:lnTo>
                <a:lnTo>
                  <a:pt x="200" y="863"/>
                </a:lnTo>
                <a:lnTo>
                  <a:pt x="214" y="863"/>
                </a:lnTo>
                <a:lnTo>
                  <a:pt x="260" y="923"/>
                </a:lnTo>
                <a:lnTo>
                  <a:pt x="248" y="946"/>
                </a:lnTo>
                <a:lnTo>
                  <a:pt x="283" y="1016"/>
                </a:lnTo>
                <a:lnTo>
                  <a:pt x="307" y="1016"/>
                </a:lnTo>
                <a:lnTo>
                  <a:pt x="312" y="1051"/>
                </a:lnTo>
                <a:lnTo>
                  <a:pt x="390" y="1045"/>
                </a:lnTo>
                <a:lnTo>
                  <a:pt x="413" y="1051"/>
                </a:lnTo>
                <a:lnTo>
                  <a:pt x="431" y="1068"/>
                </a:lnTo>
                <a:lnTo>
                  <a:pt x="564" y="905"/>
                </a:lnTo>
                <a:lnTo>
                  <a:pt x="723" y="752"/>
                </a:lnTo>
                <a:lnTo>
                  <a:pt x="836" y="676"/>
                </a:lnTo>
                <a:lnTo>
                  <a:pt x="942" y="628"/>
                </a:lnTo>
                <a:lnTo>
                  <a:pt x="1047" y="599"/>
                </a:lnTo>
                <a:lnTo>
                  <a:pt x="601" y="199"/>
                </a:lnTo>
                <a:lnTo>
                  <a:pt x="559" y="223"/>
                </a:lnTo>
                <a:lnTo>
                  <a:pt x="324" y="0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5B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9" name="Freeform 28"/>
          <p:cNvSpPr>
            <a:spLocks/>
          </p:cNvSpPr>
          <p:nvPr/>
        </p:nvSpPr>
        <p:spPr bwMode="auto">
          <a:xfrm>
            <a:off x="8443385" y="2495551"/>
            <a:ext cx="658283" cy="1028700"/>
          </a:xfrm>
          <a:custGeom>
            <a:avLst/>
            <a:gdLst>
              <a:gd name="T0" fmla="*/ 2147483647 w 547"/>
              <a:gd name="T1" fmla="*/ 2147483647 h 880"/>
              <a:gd name="T2" fmla="*/ 2147483647 w 547"/>
              <a:gd name="T3" fmla="*/ 2147483647 h 880"/>
              <a:gd name="T4" fmla="*/ 2147483647 w 547"/>
              <a:gd name="T5" fmla="*/ 2147483647 h 880"/>
              <a:gd name="T6" fmla="*/ 0 w 547"/>
              <a:gd name="T7" fmla="*/ 2147483647 h 880"/>
              <a:gd name="T8" fmla="*/ 2147483647 w 547"/>
              <a:gd name="T9" fmla="*/ 2147483647 h 880"/>
              <a:gd name="T10" fmla="*/ 2147483647 w 547"/>
              <a:gd name="T11" fmla="*/ 2147483647 h 880"/>
              <a:gd name="T12" fmla="*/ 2147483647 w 547"/>
              <a:gd name="T13" fmla="*/ 2147483647 h 880"/>
              <a:gd name="T14" fmla="*/ 2147483647 w 547"/>
              <a:gd name="T15" fmla="*/ 2147483647 h 880"/>
              <a:gd name="T16" fmla="*/ 2147483647 w 547"/>
              <a:gd name="T17" fmla="*/ 2147483647 h 880"/>
              <a:gd name="T18" fmla="*/ 2147483647 w 547"/>
              <a:gd name="T19" fmla="*/ 2147483647 h 880"/>
              <a:gd name="T20" fmla="*/ 2147483647 w 547"/>
              <a:gd name="T21" fmla="*/ 2147483647 h 880"/>
              <a:gd name="T22" fmla="*/ 2147483647 w 547"/>
              <a:gd name="T23" fmla="*/ 2147483647 h 880"/>
              <a:gd name="T24" fmla="*/ 2147483647 w 547"/>
              <a:gd name="T25" fmla="*/ 2147483647 h 880"/>
              <a:gd name="T26" fmla="*/ 2147483647 w 547"/>
              <a:gd name="T27" fmla="*/ 2147483647 h 880"/>
              <a:gd name="T28" fmla="*/ 2147483647 w 547"/>
              <a:gd name="T29" fmla="*/ 2147483647 h 880"/>
              <a:gd name="T30" fmla="*/ 2147483647 w 547"/>
              <a:gd name="T31" fmla="*/ 2147483647 h 880"/>
              <a:gd name="T32" fmla="*/ 2147483647 w 547"/>
              <a:gd name="T33" fmla="*/ 2147483647 h 880"/>
              <a:gd name="T34" fmla="*/ 2147483647 w 547"/>
              <a:gd name="T35" fmla="*/ 2147483647 h 880"/>
              <a:gd name="T36" fmla="*/ 2147483647 w 547"/>
              <a:gd name="T37" fmla="*/ 2147483647 h 880"/>
              <a:gd name="T38" fmla="*/ 2147483647 w 547"/>
              <a:gd name="T39" fmla="*/ 2147483647 h 880"/>
              <a:gd name="T40" fmla="*/ 2147483647 w 547"/>
              <a:gd name="T41" fmla="*/ 2147483647 h 880"/>
              <a:gd name="T42" fmla="*/ 2147483647 w 547"/>
              <a:gd name="T43" fmla="*/ 2147483647 h 880"/>
              <a:gd name="T44" fmla="*/ 2147483647 w 547"/>
              <a:gd name="T45" fmla="*/ 2147483647 h 880"/>
              <a:gd name="T46" fmla="*/ 2147483647 w 547"/>
              <a:gd name="T47" fmla="*/ 2147483647 h 880"/>
              <a:gd name="T48" fmla="*/ 2147483647 w 547"/>
              <a:gd name="T49" fmla="*/ 2147483647 h 880"/>
              <a:gd name="T50" fmla="*/ 2147483647 w 547"/>
              <a:gd name="T51" fmla="*/ 2147483647 h 880"/>
              <a:gd name="T52" fmla="*/ 2147483647 w 547"/>
              <a:gd name="T53" fmla="*/ 2147483647 h 880"/>
              <a:gd name="T54" fmla="*/ 2147483647 w 547"/>
              <a:gd name="T55" fmla="*/ 2147483647 h 880"/>
              <a:gd name="T56" fmla="*/ 2147483647 w 547"/>
              <a:gd name="T57" fmla="*/ 2147483647 h 880"/>
              <a:gd name="T58" fmla="*/ 2147483647 w 547"/>
              <a:gd name="T59" fmla="*/ 2147483647 h 880"/>
              <a:gd name="T60" fmla="*/ 2147483647 w 547"/>
              <a:gd name="T61" fmla="*/ 2147483647 h 880"/>
              <a:gd name="T62" fmla="*/ 2147483647 w 547"/>
              <a:gd name="T63" fmla="*/ 2147483647 h 880"/>
              <a:gd name="T64" fmla="*/ 2147483647 w 547"/>
              <a:gd name="T65" fmla="*/ 2147483647 h 880"/>
              <a:gd name="T66" fmla="*/ 2147483647 w 547"/>
              <a:gd name="T67" fmla="*/ 2147483647 h 880"/>
              <a:gd name="T68" fmla="*/ 2147483647 w 547"/>
              <a:gd name="T69" fmla="*/ 2147483647 h 880"/>
              <a:gd name="T70" fmla="*/ 2147483647 w 547"/>
              <a:gd name="T71" fmla="*/ 2147483647 h 880"/>
              <a:gd name="T72" fmla="*/ 2147483647 w 547"/>
              <a:gd name="T73" fmla="*/ 2147483647 h 880"/>
              <a:gd name="T74" fmla="*/ 2147483647 w 547"/>
              <a:gd name="T75" fmla="*/ 2147483647 h 880"/>
              <a:gd name="T76" fmla="*/ 2147483647 w 547"/>
              <a:gd name="T77" fmla="*/ 2147483647 h 880"/>
              <a:gd name="T78" fmla="*/ 2147483647 w 547"/>
              <a:gd name="T79" fmla="*/ 2147483647 h 880"/>
              <a:gd name="T80" fmla="*/ 2147483647 w 547"/>
              <a:gd name="T81" fmla="*/ 2147483647 h 880"/>
              <a:gd name="T82" fmla="*/ 2147483647 w 547"/>
              <a:gd name="T83" fmla="*/ 2147483647 h 880"/>
              <a:gd name="T84" fmla="*/ 2147483647 w 547"/>
              <a:gd name="T85" fmla="*/ 2147483647 h 880"/>
              <a:gd name="T86" fmla="*/ 2147483647 w 547"/>
              <a:gd name="T87" fmla="*/ 2147483647 h 880"/>
              <a:gd name="T88" fmla="*/ 2147483647 w 547"/>
              <a:gd name="T89" fmla="*/ 2147483647 h 880"/>
              <a:gd name="T90" fmla="*/ 2147483647 w 547"/>
              <a:gd name="T91" fmla="*/ 2147483647 h 880"/>
              <a:gd name="T92" fmla="*/ 2147483647 w 547"/>
              <a:gd name="T93" fmla="*/ 0 h 880"/>
              <a:gd name="T94" fmla="*/ 2147483647 w 547"/>
              <a:gd name="T95" fmla="*/ 2147483647 h 880"/>
              <a:gd name="T96" fmla="*/ 2147483647 w 547"/>
              <a:gd name="T97" fmla="*/ 2147483647 h 880"/>
              <a:gd name="T98" fmla="*/ 2147483647 w 547"/>
              <a:gd name="T99" fmla="*/ 2147483647 h 880"/>
              <a:gd name="T100" fmla="*/ 2147483647 w 547"/>
              <a:gd name="T101" fmla="*/ 2147483647 h 880"/>
              <a:gd name="T102" fmla="*/ 2147483647 w 547"/>
              <a:gd name="T103" fmla="*/ 2147483647 h 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47"/>
              <a:gd name="T157" fmla="*/ 0 h 880"/>
              <a:gd name="T158" fmla="*/ 547 w 547"/>
              <a:gd name="T159" fmla="*/ 880 h 88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47" h="880">
                <a:moveTo>
                  <a:pt x="6" y="99"/>
                </a:moveTo>
                <a:lnTo>
                  <a:pt x="17" y="130"/>
                </a:lnTo>
                <a:lnTo>
                  <a:pt x="29" y="141"/>
                </a:lnTo>
                <a:lnTo>
                  <a:pt x="0" y="170"/>
                </a:lnTo>
                <a:lnTo>
                  <a:pt x="17" y="217"/>
                </a:lnTo>
                <a:lnTo>
                  <a:pt x="46" y="265"/>
                </a:lnTo>
                <a:lnTo>
                  <a:pt x="41" y="312"/>
                </a:lnTo>
                <a:lnTo>
                  <a:pt x="81" y="440"/>
                </a:lnTo>
                <a:lnTo>
                  <a:pt x="87" y="465"/>
                </a:lnTo>
                <a:lnTo>
                  <a:pt x="101" y="471"/>
                </a:lnTo>
                <a:lnTo>
                  <a:pt x="165" y="558"/>
                </a:lnTo>
                <a:lnTo>
                  <a:pt x="240" y="645"/>
                </a:lnTo>
                <a:lnTo>
                  <a:pt x="240" y="682"/>
                </a:lnTo>
                <a:lnTo>
                  <a:pt x="306" y="735"/>
                </a:lnTo>
                <a:lnTo>
                  <a:pt x="300" y="746"/>
                </a:lnTo>
                <a:lnTo>
                  <a:pt x="341" y="828"/>
                </a:lnTo>
                <a:lnTo>
                  <a:pt x="382" y="851"/>
                </a:lnTo>
                <a:lnTo>
                  <a:pt x="417" y="880"/>
                </a:lnTo>
                <a:lnTo>
                  <a:pt x="469" y="863"/>
                </a:lnTo>
                <a:lnTo>
                  <a:pt x="463" y="828"/>
                </a:lnTo>
                <a:lnTo>
                  <a:pt x="440" y="793"/>
                </a:lnTo>
                <a:lnTo>
                  <a:pt x="382" y="717"/>
                </a:lnTo>
                <a:lnTo>
                  <a:pt x="382" y="676"/>
                </a:lnTo>
                <a:lnTo>
                  <a:pt x="376" y="640"/>
                </a:lnTo>
                <a:lnTo>
                  <a:pt x="370" y="587"/>
                </a:lnTo>
                <a:lnTo>
                  <a:pt x="324" y="576"/>
                </a:lnTo>
                <a:lnTo>
                  <a:pt x="318" y="558"/>
                </a:lnTo>
                <a:lnTo>
                  <a:pt x="312" y="535"/>
                </a:lnTo>
                <a:lnTo>
                  <a:pt x="300" y="523"/>
                </a:lnTo>
                <a:lnTo>
                  <a:pt x="269" y="471"/>
                </a:lnTo>
                <a:lnTo>
                  <a:pt x="393" y="341"/>
                </a:lnTo>
                <a:lnTo>
                  <a:pt x="399" y="324"/>
                </a:lnTo>
                <a:lnTo>
                  <a:pt x="399" y="294"/>
                </a:lnTo>
                <a:lnTo>
                  <a:pt x="440" y="240"/>
                </a:lnTo>
                <a:lnTo>
                  <a:pt x="440" y="205"/>
                </a:lnTo>
                <a:lnTo>
                  <a:pt x="517" y="130"/>
                </a:lnTo>
                <a:lnTo>
                  <a:pt x="535" y="60"/>
                </a:lnTo>
                <a:lnTo>
                  <a:pt x="547" y="48"/>
                </a:lnTo>
                <a:lnTo>
                  <a:pt x="506" y="6"/>
                </a:lnTo>
                <a:lnTo>
                  <a:pt x="463" y="42"/>
                </a:lnTo>
                <a:lnTo>
                  <a:pt x="411" y="42"/>
                </a:lnTo>
                <a:lnTo>
                  <a:pt x="388" y="54"/>
                </a:lnTo>
                <a:lnTo>
                  <a:pt x="341" y="29"/>
                </a:lnTo>
                <a:lnTo>
                  <a:pt x="294" y="48"/>
                </a:lnTo>
                <a:lnTo>
                  <a:pt x="263" y="17"/>
                </a:lnTo>
                <a:lnTo>
                  <a:pt x="246" y="6"/>
                </a:lnTo>
                <a:lnTo>
                  <a:pt x="217" y="0"/>
                </a:lnTo>
                <a:lnTo>
                  <a:pt x="46" y="54"/>
                </a:lnTo>
                <a:lnTo>
                  <a:pt x="35" y="101"/>
                </a:lnTo>
                <a:lnTo>
                  <a:pt x="6" y="101"/>
                </a:lnTo>
                <a:lnTo>
                  <a:pt x="6" y="9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0" name="Freeform 29"/>
          <p:cNvSpPr>
            <a:spLocks/>
          </p:cNvSpPr>
          <p:nvPr/>
        </p:nvSpPr>
        <p:spPr bwMode="auto">
          <a:xfrm>
            <a:off x="8443385" y="2495551"/>
            <a:ext cx="658283" cy="1028700"/>
          </a:xfrm>
          <a:custGeom>
            <a:avLst/>
            <a:gdLst>
              <a:gd name="T0" fmla="*/ 2147483647 w 547"/>
              <a:gd name="T1" fmla="*/ 2147483647 h 880"/>
              <a:gd name="T2" fmla="*/ 2147483647 w 547"/>
              <a:gd name="T3" fmla="*/ 2147483647 h 880"/>
              <a:gd name="T4" fmla="*/ 2147483647 w 547"/>
              <a:gd name="T5" fmla="*/ 2147483647 h 880"/>
              <a:gd name="T6" fmla="*/ 0 w 547"/>
              <a:gd name="T7" fmla="*/ 2147483647 h 880"/>
              <a:gd name="T8" fmla="*/ 2147483647 w 547"/>
              <a:gd name="T9" fmla="*/ 2147483647 h 880"/>
              <a:gd name="T10" fmla="*/ 2147483647 w 547"/>
              <a:gd name="T11" fmla="*/ 2147483647 h 880"/>
              <a:gd name="T12" fmla="*/ 2147483647 w 547"/>
              <a:gd name="T13" fmla="*/ 2147483647 h 880"/>
              <a:gd name="T14" fmla="*/ 2147483647 w 547"/>
              <a:gd name="T15" fmla="*/ 2147483647 h 880"/>
              <a:gd name="T16" fmla="*/ 2147483647 w 547"/>
              <a:gd name="T17" fmla="*/ 2147483647 h 880"/>
              <a:gd name="T18" fmla="*/ 2147483647 w 547"/>
              <a:gd name="T19" fmla="*/ 2147483647 h 880"/>
              <a:gd name="T20" fmla="*/ 2147483647 w 547"/>
              <a:gd name="T21" fmla="*/ 2147483647 h 880"/>
              <a:gd name="T22" fmla="*/ 2147483647 w 547"/>
              <a:gd name="T23" fmla="*/ 2147483647 h 880"/>
              <a:gd name="T24" fmla="*/ 2147483647 w 547"/>
              <a:gd name="T25" fmla="*/ 2147483647 h 880"/>
              <a:gd name="T26" fmla="*/ 2147483647 w 547"/>
              <a:gd name="T27" fmla="*/ 2147483647 h 880"/>
              <a:gd name="T28" fmla="*/ 2147483647 w 547"/>
              <a:gd name="T29" fmla="*/ 2147483647 h 880"/>
              <a:gd name="T30" fmla="*/ 2147483647 w 547"/>
              <a:gd name="T31" fmla="*/ 2147483647 h 880"/>
              <a:gd name="T32" fmla="*/ 2147483647 w 547"/>
              <a:gd name="T33" fmla="*/ 2147483647 h 880"/>
              <a:gd name="T34" fmla="*/ 2147483647 w 547"/>
              <a:gd name="T35" fmla="*/ 2147483647 h 880"/>
              <a:gd name="T36" fmla="*/ 2147483647 w 547"/>
              <a:gd name="T37" fmla="*/ 2147483647 h 880"/>
              <a:gd name="T38" fmla="*/ 2147483647 w 547"/>
              <a:gd name="T39" fmla="*/ 2147483647 h 880"/>
              <a:gd name="T40" fmla="*/ 2147483647 w 547"/>
              <a:gd name="T41" fmla="*/ 2147483647 h 880"/>
              <a:gd name="T42" fmla="*/ 2147483647 w 547"/>
              <a:gd name="T43" fmla="*/ 2147483647 h 880"/>
              <a:gd name="T44" fmla="*/ 2147483647 w 547"/>
              <a:gd name="T45" fmla="*/ 2147483647 h 880"/>
              <a:gd name="T46" fmla="*/ 2147483647 w 547"/>
              <a:gd name="T47" fmla="*/ 2147483647 h 880"/>
              <a:gd name="T48" fmla="*/ 2147483647 w 547"/>
              <a:gd name="T49" fmla="*/ 2147483647 h 880"/>
              <a:gd name="T50" fmla="*/ 2147483647 w 547"/>
              <a:gd name="T51" fmla="*/ 2147483647 h 880"/>
              <a:gd name="T52" fmla="*/ 2147483647 w 547"/>
              <a:gd name="T53" fmla="*/ 2147483647 h 880"/>
              <a:gd name="T54" fmla="*/ 2147483647 w 547"/>
              <a:gd name="T55" fmla="*/ 2147483647 h 880"/>
              <a:gd name="T56" fmla="*/ 2147483647 w 547"/>
              <a:gd name="T57" fmla="*/ 2147483647 h 880"/>
              <a:gd name="T58" fmla="*/ 2147483647 w 547"/>
              <a:gd name="T59" fmla="*/ 2147483647 h 880"/>
              <a:gd name="T60" fmla="*/ 2147483647 w 547"/>
              <a:gd name="T61" fmla="*/ 2147483647 h 880"/>
              <a:gd name="T62" fmla="*/ 2147483647 w 547"/>
              <a:gd name="T63" fmla="*/ 2147483647 h 880"/>
              <a:gd name="T64" fmla="*/ 2147483647 w 547"/>
              <a:gd name="T65" fmla="*/ 2147483647 h 880"/>
              <a:gd name="T66" fmla="*/ 2147483647 w 547"/>
              <a:gd name="T67" fmla="*/ 2147483647 h 880"/>
              <a:gd name="T68" fmla="*/ 2147483647 w 547"/>
              <a:gd name="T69" fmla="*/ 2147483647 h 880"/>
              <a:gd name="T70" fmla="*/ 2147483647 w 547"/>
              <a:gd name="T71" fmla="*/ 2147483647 h 880"/>
              <a:gd name="T72" fmla="*/ 2147483647 w 547"/>
              <a:gd name="T73" fmla="*/ 2147483647 h 880"/>
              <a:gd name="T74" fmla="*/ 2147483647 w 547"/>
              <a:gd name="T75" fmla="*/ 2147483647 h 880"/>
              <a:gd name="T76" fmla="*/ 2147483647 w 547"/>
              <a:gd name="T77" fmla="*/ 2147483647 h 880"/>
              <a:gd name="T78" fmla="*/ 2147483647 w 547"/>
              <a:gd name="T79" fmla="*/ 2147483647 h 880"/>
              <a:gd name="T80" fmla="*/ 2147483647 w 547"/>
              <a:gd name="T81" fmla="*/ 2147483647 h 880"/>
              <a:gd name="T82" fmla="*/ 2147483647 w 547"/>
              <a:gd name="T83" fmla="*/ 2147483647 h 880"/>
              <a:gd name="T84" fmla="*/ 2147483647 w 547"/>
              <a:gd name="T85" fmla="*/ 2147483647 h 880"/>
              <a:gd name="T86" fmla="*/ 2147483647 w 547"/>
              <a:gd name="T87" fmla="*/ 2147483647 h 880"/>
              <a:gd name="T88" fmla="*/ 2147483647 w 547"/>
              <a:gd name="T89" fmla="*/ 2147483647 h 880"/>
              <a:gd name="T90" fmla="*/ 2147483647 w 547"/>
              <a:gd name="T91" fmla="*/ 2147483647 h 880"/>
              <a:gd name="T92" fmla="*/ 2147483647 w 547"/>
              <a:gd name="T93" fmla="*/ 0 h 880"/>
              <a:gd name="T94" fmla="*/ 2147483647 w 547"/>
              <a:gd name="T95" fmla="*/ 2147483647 h 880"/>
              <a:gd name="T96" fmla="*/ 2147483647 w 547"/>
              <a:gd name="T97" fmla="*/ 2147483647 h 880"/>
              <a:gd name="T98" fmla="*/ 2147483647 w 547"/>
              <a:gd name="T99" fmla="*/ 2147483647 h 880"/>
              <a:gd name="T100" fmla="*/ 2147483647 w 547"/>
              <a:gd name="T101" fmla="*/ 2147483647 h 880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47"/>
              <a:gd name="T154" fmla="*/ 0 h 880"/>
              <a:gd name="T155" fmla="*/ 547 w 547"/>
              <a:gd name="T156" fmla="*/ 880 h 880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47" h="880">
                <a:moveTo>
                  <a:pt x="6" y="99"/>
                </a:moveTo>
                <a:lnTo>
                  <a:pt x="17" y="130"/>
                </a:lnTo>
                <a:lnTo>
                  <a:pt x="29" y="141"/>
                </a:lnTo>
                <a:lnTo>
                  <a:pt x="0" y="170"/>
                </a:lnTo>
                <a:lnTo>
                  <a:pt x="17" y="217"/>
                </a:lnTo>
                <a:lnTo>
                  <a:pt x="46" y="265"/>
                </a:lnTo>
                <a:lnTo>
                  <a:pt x="41" y="312"/>
                </a:lnTo>
                <a:lnTo>
                  <a:pt x="81" y="440"/>
                </a:lnTo>
                <a:lnTo>
                  <a:pt x="87" y="465"/>
                </a:lnTo>
                <a:lnTo>
                  <a:pt x="101" y="471"/>
                </a:lnTo>
                <a:lnTo>
                  <a:pt x="165" y="558"/>
                </a:lnTo>
                <a:lnTo>
                  <a:pt x="240" y="645"/>
                </a:lnTo>
                <a:lnTo>
                  <a:pt x="240" y="682"/>
                </a:lnTo>
                <a:lnTo>
                  <a:pt x="306" y="735"/>
                </a:lnTo>
                <a:lnTo>
                  <a:pt x="300" y="746"/>
                </a:lnTo>
                <a:lnTo>
                  <a:pt x="341" y="828"/>
                </a:lnTo>
                <a:lnTo>
                  <a:pt x="382" y="851"/>
                </a:lnTo>
                <a:lnTo>
                  <a:pt x="417" y="880"/>
                </a:lnTo>
                <a:lnTo>
                  <a:pt x="469" y="863"/>
                </a:lnTo>
                <a:lnTo>
                  <a:pt x="463" y="828"/>
                </a:lnTo>
                <a:lnTo>
                  <a:pt x="440" y="793"/>
                </a:lnTo>
                <a:lnTo>
                  <a:pt x="382" y="717"/>
                </a:lnTo>
                <a:lnTo>
                  <a:pt x="382" y="676"/>
                </a:lnTo>
                <a:lnTo>
                  <a:pt x="376" y="640"/>
                </a:lnTo>
                <a:lnTo>
                  <a:pt x="370" y="587"/>
                </a:lnTo>
                <a:lnTo>
                  <a:pt x="324" y="576"/>
                </a:lnTo>
                <a:lnTo>
                  <a:pt x="318" y="558"/>
                </a:lnTo>
                <a:lnTo>
                  <a:pt x="312" y="535"/>
                </a:lnTo>
                <a:lnTo>
                  <a:pt x="300" y="523"/>
                </a:lnTo>
                <a:lnTo>
                  <a:pt x="269" y="471"/>
                </a:lnTo>
                <a:lnTo>
                  <a:pt x="393" y="341"/>
                </a:lnTo>
                <a:lnTo>
                  <a:pt x="399" y="324"/>
                </a:lnTo>
                <a:lnTo>
                  <a:pt x="399" y="294"/>
                </a:lnTo>
                <a:lnTo>
                  <a:pt x="440" y="240"/>
                </a:lnTo>
                <a:lnTo>
                  <a:pt x="440" y="205"/>
                </a:lnTo>
                <a:lnTo>
                  <a:pt x="517" y="130"/>
                </a:lnTo>
                <a:lnTo>
                  <a:pt x="535" y="60"/>
                </a:lnTo>
                <a:lnTo>
                  <a:pt x="547" y="48"/>
                </a:lnTo>
                <a:lnTo>
                  <a:pt x="506" y="6"/>
                </a:lnTo>
                <a:lnTo>
                  <a:pt x="463" y="42"/>
                </a:lnTo>
                <a:lnTo>
                  <a:pt x="411" y="42"/>
                </a:lnTo>
                <a:lnTo>
                  <a:pt x="388" y="54"/>
                </a:lnTo>
                <a:lnTo>
                  <a:pt x="341" y="29"/>
                </a:lnTo>
                <a:lnTo>
                  <a:pt x="294" y="48"/>
                </a:lnTo>
                <a:lnTo>
                  <a:pt x="263" y="17"/>
                </a:lnTo>
                <a:lnTo>
                  <a:pt x="246" y="6"/>
                </a:lnTo>
                <a:lnTo>
                  <a:pt x="217" y="0"/>
                </a:lnTo>
                <a:lnTo>
                  <a:pt x="46" y="54"/>
                </a:lnTo>
                <a:lnTo>
                  <a:pt x="35" y="101"/>
                </a:lnTo>
                <a:lnTo>
                  <a:pt x="6" y="101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1" name="Freeform 30"/>
          <p:cNvSpPr>
            <a:spLocks/>
          </p:cNvSpPr>
          <p:nvPr/>
        </p:nvSpPr>
        <p:spPr bwMode="auto">
          <a:xfrm>
            <a:off x="7713141" y="2476500"/>
            <a:ext cx="1022351" cy="891117"/>
          </a:xfrm>
          <a:custGeom>
            <a:avLst/>
            <a:gdLst>
              <a:gd name="T0" fmla="*/ 2147483647 w 845"/>
              <a:gd name="T1" fmla="*/ 0 h 764"/>
              <a:gd name="T2" fmla="*/ 2147483647 w 845"/>
              <a:gd name="T3" fmla="*/ 0 h 764"/>
              <a:gd name="T4" fmla="*/ 2147483647 w 845"/>
              <a:gd name="T5" fmla="*/ 2147483647 h 764"/>
              <a:gd name="T6" fmla="*/ 2147483647 w 845"/>
              <a:gd name="T7" fmla="*/ 2147483647 h 764"/>
              <a:gd name="T8" fmla="*/ 0 w 845"/>
              <a:gd name="T9" fmla="*/ 2147483647 h 764"/>
              <a:gd name="T10" fmla="*/ 2147483647 w 845"/>
              <a:gd name="T11" fmla="*/ 2147483647 h 764"/>
              <a:gd name="T12" fmla="*/ 2147483647 w 845"/>
              <a:gd name="T13" fmla="*/ 2147483647 h 764"/>
              <a:gd name="T14" fmla="*/ 2147483647 w 845"/>
              <a:gd name="T15" fmla="*/ 2147483647 h 764"/>
              <a:gd name="T16" fmla="*/ 2147483647 w 845"/>
              <a:gd name="T17" fmla="*/ 2147483647 h 764"/>
              <a:gd name="T18" fmla="*/ 2147483647 w 845"/>
              <a:gd name="T19" fmla="*/ 2147483647 h 764"/>
              <a:gd name="T20" fmla="*/ 2147483647 w 845"/>
              <a:gd name="T21" fmla="*/ 2147483647 h 764"/>
              <a:gd name="T22" fmla="*/ 2147483647 w 845"/>
              <a:gd name="T23" fmla="*/ 2147483647 h 764"/>
              <a:gd name="T24" fmla="*/ 2147483647 w 845"/>
              <a:gd name="T25" fmla="*/ 2147483647 h 764"/>
              <a:gd name="T26" fmla="*/ 2147483647 w 845"/>
              <a:gd name="T27" fmla="*/ 2147483647 h 764"/>
              <a:gd name="T28" fmla="*/ 2147483647 w 845"/>
              <a:gd name="T29" fmla="*/ 2147483647 h 764"/>
              <a:gd name="T30" fmla="*/ 2147483647 w 845"/>
              <a:gd name="T31" fmla="*/ 2147483647 h 764"/>
              <a:gd name="T32" fmla="*/ 2147483647 w 845"/>
              <a:gd name="T33" fmla="*/ 2147483647 h 764"/>
              <a:gd name="T34" fmla="*/ 2147483647 w 845"/>
              <a:gd name="T35" fmla="*/ 2147483647 h 764"/>
              <a:gd name="T36" fmla="*/ 2147483647 w 845"/>
              <a:gd name="T37" fmla="*/ 2147483647 h 764"/>
              <a:gd name="T38" fmla="*/ 2147483647 w 845"/>
              <a:gd name="T39" fmla="*/ 2147483647 h 764"/>
              <a:gd name="T40" fmla="*/ 2147483647 w 845"/>
              <a:gd name="T41" fmla="*/ 2147483647 h 764"/>
              <a:gd name="T42" fmla="*/ 2147483647 w 845"/>
              <a:gd name="T43" fmla="*/ 2147483647 h 764"/>
              <a:gd name="T44" fmla="*/ 2147483647 w 845"/>
              <a:gd name="T45" fmla="*/ 2147483647 h 764"/>
              <a:gd name="T46" fmla="*/ 2147483647 w 845"/>
              <a:gd name="T47" fmla="*/ 2147483647 h 764"/>
              <a:gd name="T48" fmla="*/ 2147483647 w 845"/>
              <a:gd name="T49" fmla="*/ 2147483647 h 764"/>
              <a:gd name="T50" fmla="*/ 2147483647 w 845"/>
              <a:gd name="T51" fmla="*/ 2147483647 h 764"/>
              <a:gd name="T52" fmla="*/ 2147483647 w 845"/>
              <a:gd name="T53" fmla="*/ 2147483647 h 764"/>
              <a:gd name="T54" fmla="*/ 2147483647 w 845"/>
              <a:gd name="T55" fmla="*/ 2147483647 h 764"/>
              <a:gd name="T56" fmla="*/ 2147483647 w 845"/>
              <a:gd name="T57" fmla="*/ 2147483647 h 764"/>
              <a:gd name="T58" fmla="*/ 2147483647 w 845"/>
              <a:gd name="T59" fmla="*/ 2147483647 h 764"/>
              <a:gd name="T60" fmla="*/ 2147483647 w 845"/>
              <a:gd name="T61" fmla="*/ 2147483647 h 764"/>
              <a:gd name="T62" fmla="*/ 2147483647 w 845"/>
              <a:gd name="T63" fmla="*/ 2147483647 h 764"/>
              <a:gd name="T64" fmla="*/ 2147483647 w 845"/>
              <a:gd name="T65" fmla="*/ 2147483647 h 764"/>
              <a:gd name="T66" fmla="*/ 2147483647 w 845"/>
              <a:gd name="T67" fmla="*/ 2147483647 h 764"/>
              <a:gd name="T68" fmla="*/ 2147483647 w 845"/>
              <a:gd name="T69" fmla="*/ 2147483647 h 764"/>
              <a:gd name="T70" fmla="*/ 2147483647 w 845"/>
              <a:gd name="T71" fmla="*/ 2147483647 h 764"/>
              <a:gd name="T72" fmla="*/ 2147483647 w 845"/>
              <a:gd name="T73" fmla="*/ 2147483647 h 764"/>
              <a:gd name="T74" fmla="*/ 2147483647 w 845"/>
              <a:gd name="T75" fmla="*/ 2147483647 h 764"/>
              <a:gd name="T76" fmla="*/ 2147483647 w 845"/>
              <a:gd name="T77" fmla="*/ 2147483647 h 764"/>
              <a:gd name="T78" fmla="*/ 2147483647 w 845"/>
              <a:gd name="T79" fmla="*/ 2147483647 h 764"/>
              <a:gd name="T80" fmla="*/ 2147483647 w 845"/>
              <a:gd name="T81" fmla="*/ 0 h 764"/>
              <a:gd name="T82" fmla="*/ 2147483647 w 845"/>
              <a:gd name="T83" fmla="*/ 0 h 764"/>
              <a:gd name="T84" fmla="*/ 2147483647 w 845"/>
              <a:gd name="T85" fmla="*/ 0 h 7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845"/>
              <a:gd name="T130" fmla="*/ 0 h 764"/>
              <a:gd name="T131" fmla="*/ 845 w 845"/>
              <a:gd name="T132" fmla="*/ 764 h 76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845" h="764">
                <a:moveTo>
                  <a:pt x="469" y="0"/>
                </a:moveTo>
                <a:lnTo>
                  <a:pt x="405" y="0"/>
                </a:lnTo>
                <a:lnTo>
                  <a:pt x="388" y="72"/>
                </a:lnTo>
                <a:lnTo>
                  <a:pt x="318" y="72"/>
                </a:lnTo>
                <a:lnTo>
                  <a:pt x="0" y="318"/>
                </a:lnTo>
                <a:lnTo>
                  <a:pt x="76" y="388"/>
                </a:lnTo>
                <a:lnTo>
                  <a:pt x="147" y="429"/>
                </a:lnTo>
                <a:lnTo>
                  <a:pt x="171" y="440"/>
                </a:lnTo>
                <a:lnTo>
                  <a:pt x="194" y="446"/>
                </a:lnTo>
                <a:lnTo>
                  <a:pt x="211" y="469"/>
                </a:lnTo>
                <a:lnTo>
                  <a:pt x="101" y="535"/>
                </a:lnTo>
                <a:lnTo>
                  <a:pt x="136" y="617"/>
                </a:lnTo>
                <a:lnTo>
                  <a:pt x="159" y="617"/>
                </a:lnTo>
                <a:lnTo>
                  <a:pt x="229" y="623"/>
                </a:lnTo>
                <a:lnTo>
                  <a:pt x="283" y="623"/>
                </a:lnTo>
                <a:lnTo>
                  <a:pt x="324" y="694"/>
                </a:lnTo>
                <a:lnTo>
                  <a:pt x="393" y="694"/>
                </a:lnTo>
                <a:lnTo>
                  <a:pt x="417" y="741"/>
                </a:lnTo>
                <a:lnTo>
                  <a:pt x="434" y="724"/>
                </a:lnTo>
                <a:lnTo>
                  <a:pt x="500" y="729"/>
                </a:lnTo>
                <a:lnTo>
                  <a:pt x="529" y="706"/>
                </a:lnTo>
                <a:lnTo>
                  <a:pt x="558" y="741"/>
                </a:lnTo>
                <a:lnTo>
                  <a:pt x="729" y="764"/>
                </a:lnTo>
                <a:lnTo>
                  <a:pt x="799" y="753"/>
                </a:lnTo>
                <a:lnTo>
                  <a:pt x="845" y="700"/>
                </a:lnTo>
                <a:lnTo>
                  <a:pt x="845" y="663"/>
                </a:lnTo>
                <a:lnTo>
                  <a:pt x="770" y="576"/>
                </a:lnTo>
                <a:lnTo>
                  <a:pt x="706" y="489"/>
                </a:lnTo>
                <a:lnTo>
                  <a:pt x="692" y="483"/>
                </a:lnTo>
                <a:lnTo>
                  <a:pt x="686" y="458"/>
                </a:lnTo>
                <a:lnTo>
                  <a:pt x="646" y="330"/>
                </a:lnTo>
                <a:lnTo>
                  <a:pt x="651" y="283"/>
                </a:lnTo>
                <a:lnTo>
                  <a:pt x="622" y="235"/>
                </a:lnTo>
                <a:lnTo>
                  <a:pt x="605" y="188"/>
                </a:lnTo>
                <a:lnTo>
                  <a:pt x="634" y="159"/>
                </a:lnTo>
                <a:lnTo>
                  <a:pt x="622" y="148"/>
                </a:lnTo>
                <a:lnTo>
                  <a:pt x="611" y="119"/>
                </a:lnTo>
                <a:lnTo>
                  <a:pt x="593" y="78"/>
                </a:lnTo>
                <a:lnTo>
                  <a:pt x="593" y="41"/>
                </a:lnTo>
                <a:lnTo>
                  <a:pt x="587" y="24"/>
                </a:lnTo>
                <a:lnTo>
                  <a:pt x="529" y="0"/>
                </a:lnTo>
                <a:lnTo>
                  <a:pt x="46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2" name="Freeform 31"/>
          <p:cNvSpPr>
            <a:spLocks/>
          </p:cNvSpPr>
          <p:nvPr/>
        </p:nvSpPr>
        <p:spPr bwMode="auto">
          <a:xfrm>
            <a:off x="7713141" y="2476500"/>
            <a:ext cx="1022351" cy="891117"/>
          </a:xfrm>
          <a:custGeom>
            <a:avLst/>
            <a:gdLst>
              <a:gd name="T0" fmla="*/ 2147483647 w 845"/>
              <a:gd name="T1" fmla="*/ 0 h 764"/>
              <a:gd name="T2" fmla="*/ 2147483647 w 845"/>
              <a:gd name="T3" fmla="*/ 0 h 764"/>
              <a:gd name="T4" fmla="*/ 2147483647 w 845"/>
              <a:gd name="T5" fmla="*/ 2147483647 h 764"/>
              <a:gd name="T6" fmla="*/ 2147483647 w 845"/>
              <a:gd name="T7" fmla="*/ 2147483647 h 764"/>
              <a:gd name="T8" fmla="*/ 0 w 845"/>
              <a:gd name="T9" fmla="*/ 2147483647 h 764"/>
              <a:gd name="T10" fmla="*/ 2147483647 w 845"/>
              <a:gd name="T11" fmla="*/ 2147483647 h 764"/>
              <a:gd name="T12" fmla="*/ 2147483647 w 845"/>
              <a:gd name="T13" fmla="*/ 2147483647 h 764"/>
              <a:gd name="T14" fmla="*/ 2147483647 w 845"/>
              <a:gd name="T15" fmla="*/ 2147483647 h 764"/>
              <a:gd name="T16" fmla="*/ 2147483647 w 845"/>
              <a:gd name="T17" fmla="*/ 2147483647 h 764"/>
              <a:gd name="T18" fmla="*/ 2147483647 w 845"/>
              <a:gd name="T19" fmla="*/ 2147483647 h 764"/>
              <a:gd name="T20" fmla="*/ 2147483647 w 845"/>
              <a:gd name="T21" fmla="*/ 2147483647 h 764"/>
              <a:gd name="T22" fmla="*/ 2147483647 w 845"/>
              <a:gd name="T23" fmla="*/ 2147483647 h 764"/>
              <a:gd name="T24" fmla="*/ 2147483647 w 845"/>
              <a:gd name="T25" fmla="*/ 2147483647 h 764"/>
              <a:gd name="T26" fmla="*/ 2147483647 w 845"/>
              <a:gd name="T27" fmla="*/ 2147483647 h 764"/>
              <a:gd name="T28" fmla="*/ 2147483647 w 845"/>
              <a:gd name="T29" fmla="*/ 2147483647 h 764"/>
              <a:gd name="T30" fmla="*/ 2147483647 w 845"/>
              <a:gd name="T31" fmla="*/ 2147483647 h 764"/>
              <a:gd name="T32" fmla="*/ 2147483647 w 845"/>
              <a:gd name="T33" fmla="*/ 2147483647 h 764"/>
              <a:gd name="T34" fmla="*/ 2147483647 w 845"/>
              <a:gd name="T35" fmla="*/ 2147483647 h 764"/>
              <a:gd name="T36" fmla="*/ 2147483647 w 845"/>
              <a:gd name="T37" fmla="*/ 2147483647 h 764"/>
              <a:gd name="T38" fmla="*/ 2147483647 w 845"/>
              <a:gd name="T39" fmla="*/ 2147483647 h 764"/>
              <a:gd name="T40" fmla="*/ 2147483647 w 845"/>
              <a:gd name="T41" fmla="*/ 2147483647 h 764"/>
              <a:gd name="T42" fmla="*/ 2147483647 w 845"/>
              <a:gd name="T43" fmla="*/ 2147483647 h 764"/>
              <a:gd name="T44" fmla="*/ 2147483647 w 845"/>
              <a:gd name="T45" fmla="*/ 2147483647 h 764"/>
              <a:gd name="T46" fmla="*/ 2147483647 w 845"/>
              <a:gd name="T47" fmla="*/ 2147483647 h 764"/>
              <a:gd name="T48" fmla="*/ 2147483647 w 845"/>
              <a:gd name="T49" fmla="*/ 2147483647 h 764"/>
              <a:gd name="T50" fmla="*/ 2147483647 w 845"/>
              <a:gd name="T51" fmla="*/ 2147483647 h 764"/>
              <a:gd name="T52" fmla="*/ 2147483647 w 845"/>
              <a:gd name="T53" fmla="*/ 2147483647 h 764"/>
              <a:gd name="T54" fmla="*/ 2147483647 w 845"/>
              <a:gd name="T55" fmla="*/ 2147483647 h 764"/>
              <a:gd name="T56" fmla="*/ 2147483647 w 845"/>
              <a:gd name="T57" fmla="*/ 2147483647 h 764"/>
              <a:gd name="T58" fmla="*/ 2147483647 w 845"/>
              <a:gd name="T59" fmla="*/ 2147483647 h 764"/>
              <a:gd name="T60" fmla="*/ 2147483647 w 845"/>
              <a:gd name="T61" fmla="*/ 2147483647 h 764"/>
              <a:gd name="T62" fmla="*/ 2147483647 w 845"/>
              <a:gd name="T63" fmla="*/ 2147483647 h 764"/>
              <a:gd name="T64" fmla="*/ 2147483647 w 845"/>
              <a:gd name="T65" fmla="*/ 2147483647 h 764"/>
              <a:gd name="T66" fmla="*/ 2147483647 w 845"/>
              <a:gd name="T67" fmla="*/ 2147483647 h 764"/>
              <a:gd name="T68" fmla="*/ 2147483647 w 845"/>
              <a:gd name="T69" fmla="*/ 2147483647 h 764"/>
              <a:gd name="T70" fmla="*/ 2147483647 w 845"/>
              <a:gd name="T71" fmla="*/ 2147483647 h 764"/>
              <a:gd name="T72" fmla="*/ 2147483647 w 845"/>
              <a:gd name="T73" fmla="*/ 2147483647 h 764"/>
              <a:gd name="T74" fmla="*/ 2147483647 w 845"/>
              <a:gd name="T75" fmla="*/ 2147483647 h 764"/>
              <a:gd name="T76" fmla="*/ 2147483647 w 845"/>
              <a:gd name="T77" fmla="*/ 2147483647 h 764"/>
              <a:gd name="T78" fmla="*/ 2147483647 w 845"/>
              <a:gd name="T79" fmla="*/ 2147483647 h 764"/>
              <a:gd name="T80" fmla="*/ 2147483647 w 845"/>
              <a:gd name="T81" fmla="*/ 0 h 764"/>
              <a:gd name="T82" fmla="*/ 2147483647 w 845"/>
              <a:gd name="T83" fmla="*/ 0 h 764"/>
              <a:gd name="T84" fmla="*/ 2147483647 w 845"/>
              <a:gd name="T85" fmla="*/ 0 h 7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845"/>
              <a:gd name="T130" fmla="*/ 0 h 764"/>
              <a:gd name="T131" fmla="*/ 845 w 845"/>
              <a:gd name="T132" fmla="*/ 764 h 76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845" h="764">
                <a:moveTo>
                  <a:pt x="469" y="0"/>
                </a:moveTo>
                <a:lnTo>
                  <a:pt x="405" y="0"/>
                </a:lnTo>
                <a:lnTo>
                  <a:pt x="388" y="72"/>
                </a:lnTo>
                <a:lnTo>
                  <a:pt x="318" y="72"/>
                </a:lnTo>
                <a:lnTo>
                  <a:pt x="0" y="318"/>
                </a:lnTo>
                <a:lnTo>
                  <a:pt x="76" y="388"/>
                </a:lnTo>
                <a:lnTo>
                  <a:pt x="147" y="429"/>
                </a:lnTo>
                <a:lnTo>
                  <a:pt x="171" y="440"/>
                </a:lnTo>
                <a:lnTo>
                  <a:pt x="194" y="446"/>
                </a:lnTo>
                <a:lnTo>
                  <a:pt x="211" y="469"/>
                </a:lnTo>
                <a:lnTo>
                  <a:pt x="101" y="535"/>
                </a:lnTo>
                <a:lnTo>
                  <a:pt x="136" y="617"/>
                </a:lnTo>
                <a:lnTo>
                  <a:pt x="159" y="617"/>
                </a:lnTo>
                <a:lnTo>
                  <a:pt x="229" y="623"/>
                </a:lnTo>
                <a:lnTo>
                  <a:pt x="283" y="623"/>
                </a:lnTo>
                <a:lnTo>
                  <a:pt x="324" y="694"/>
                </a:lnTo>
                <a:lnTo>
                  <a:pt x="393" y="694"/>
                </a:lnTo>
                <a:lnTo>
                  <a:pt x="417" y="741"/>
                </a:lnTo>
                <a:lnTo>
                  <a:pt x="434" y="724"/>
                </a:lnTo>
                <a:lnTo>
                  <a:pt x="500" y="729"/>
                </a:lnTo>
                <a:lnTo>
                  <a:pt x="529" y="706"/>
                </a:lnTo>
                <a:lnTo>
                  <a:pt x="558" y="741"/>
                </a:lnTo>
                <a:lnTo>
                  <a:pt x="729" y="764"/>
                </a:lnTo>
                <a:lnTo>
                  <a:pt x="799" y="753"/>
                </a:lnTo>
                <a:lnTo>
                  <a:pt x="845" y="700"/>
                </a:lnTo>
                <a:lnTo>
                  <a:pt x="845" y="663"/>
                </a:lnTo>
                <a:lnTo>
                  <a:pt x="770" y="576"/>
                </a:lnTo>
                <a:lnTo>
                  <a:pt x="706" y="489"/>
                </a:lnTo>
                <a:lnTo>
                  <a:pt x="692" y="483"/>
                </a:lnTo>
                <a:lnTo>
                  <a:pt x="686" y="458"/>
                </a:lnTo>
                <a:lnTo>
                  <a:pt x="646" y="330"/>
                </a:lnTo>
                <a:lnTo>
                  <a:pt x="651" y="283"/>
                </a:lnTo>
                <a:lnTo>
                  <a:pt x="622" y="235"/>
                </a:lnTo>
                <a:lnTo>
                  <a:pt x="605" y="188"/>
                </a:lnTo>
                <a:lnTo>
                  <a:pt x="634" y="159"/>
                </a:lnTo>
                <a:lnTo>
                  <a:pt x="622" y="148"/>
                </a:lnTo>
                <a:lnTo>
                  <a:pt x="611" y="119"/>
                </a:lnTo>
                <a:lnTo>
                  <a:pt x="593" y="78"/>
                </a:lnTo>
                <a:lnTo>
                  <a:pt x="593" y="41"/>
                </a:lnTo>
                <a:lnTo>
                  <a:pt x="587" y="24"/>
                </a:lnTo>
                <a:lnTo>
                  <a:pt x="529" y="0"/>
                </a:lnTo>
                <a:lnTo>
                  <a:pt x="469" y="0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3" name="Freeform 32"/>
          <p:cNvSpPr>
            <a:spLocks/>
          </p:cNvSpPr>
          <p:nvPr/>
        </p:nvSpPr>
        <p:spPr bwMode="auto">
          <a:xfrm>
            <a:off x="7376584" y="2133600"/>
            <a:ext cx="905933" cy="713317"/>
          </a:xfrm>
          <a:custGeom>
            <a:avLst/>
            <a:gdLst>
              <a:gd name="T0" fmla="*/ 0 w 752"/>
              <a:gd name="T1" fmla="*/ 2147483647 h 611"/>
              <a:gd name="T2" fmla="*/ 2147483647 w 752"/>
              <a:gd name="T3" fmla="*/ 2147483647 h 611"/>
              <a:gd name="T4" fmla="*/ 2147483647 w 752"/>
              <a:gd name="T5" fmla="*/ 2147483647 h 611"/>
              <a:gd name="T6" fmla="*/ 2147483647 w 752"/>
              <a:gd name="T7" fmla="*/ 2147483647 h 611"/>
              <a:gd name="T8" fmla="*/ 2147483647 w 752"/>
              <a:gd name="T9" fmla="*/ 2147483647 h 611"/>
              <a:gd name="T10" fmla="*/ 2147483647 w 752"/>
              <a:gd name="T11" fmla="*/ 2147483647 h 611"/>
              <a:gd name="T12" fmla="*/ 2147483647 w 752"/>
              <a:gd name="T13" fmla="*/ 2147483647 h 611"/>
              <a:gd name="T14" fmla="*/ 2147483647 w 752"/>
              <a:gd name="T15" fmla="*/ 2147483647 h 611"/>
              <a:gd name="T16" fmla="*/ 2147483647 w 752"/>
              <a:gd name="T17" fmla="*/ 2147483647 h 611"/>
              <a:gd name="T18" fmla="*/ 2147483647 w 752"/>
              <a:gd name="T19" fmla="*/ 2147483647 h 611"/>
              <a:gd name="T20" fmla="*/ 2147483647 w 752"/>
              <a:gd name="T21" fmla="*/ 2147483647 h 611"/>
              <a:gd name="T22" fmla="*/ 2147483647 w 752"/>
              <a:gd name="T23" fmla="*/ 2147483647 h 611"/>
              <a:gd name="T24" fmla="*/ 2147483647 w 752"/>
              <a:gd name="T25" fmla="*/ 2147483647 h 611"/>
              <a:gd name="T26" fmla="*/ 2147483647 w 752"/>
              <a:gd name="T27" fmla="*/ 2147483647 h 611"/>
              <a:gd name="T28" fmla="*/ 2147483647 w 752"/>
              <a:gd name="T29" fmla="*/ 2147483647 h 611"/>
              <a:gd name="T30" fmla="*/ 2147483647 w 752"/>
              <a:gd name="T31" fmla="*/ 2147483647 h 611"/>
              <a:gd name="T32" fmla="*/ 2147483647 w 752"/>
              <a:gd name="T33" fmla="*/ 2147483647 h 611"/>
              <a:gd name="T34" fmla="*/ 2147483647 w 752"/>
              <a:gd name="T35" fmla="*/ 2147483647 h 611"/>
              <a:gd name="T36" fmla="*/ 2147483647 w 752"/>
              <a:gd name="T37" fmla="*/ 2147483647 h 611"/>
              <a:gd name="T38" fmla="*/ 2147483647 w 752"/>
              <a:gd name="T39" fmla="*/ 2147483647 h 611"/>
              <a:gd name="T40" fmla="*/ 2147483647 w 752"/>
              <a:gd name="T41" fmla="*/ 2147483647 h 611"/>
              <a:gd name="T42" fmla="*/ 2147483647 w 752"/>
              <a:gd name="T43" fmla="*/ 2147483647 h 611"/>
              <a:gd name="T44" fmla="*/ 2147483647 w 752"/>
              <a:gd name="T45" fmla="*/ 2147483647 h 611"/>
              <a:gd name="T46" fmla="*/ 2147483647 w 752"/>
              <a:gd name="T47" fmla="*/ 2147483647 h 611"/>
              <a:gd name="T48" fmla="*/ 2147483647 w 752"/>
              <a:gd name="T49" fmla="*/ 0 h 611"/>
              <a:gd name="T50" fmla="*/ 2147483647 w 752"/>
              <a:gd name="T51" fmla="*/ 2147483647 h 611"/>
              <a:gd name="T52" fmla="*/ 2147483647 w 752"/>
              <a:gd name="T53" fmla="*/ 2147483647 h 611"/>
              <a:gd name="T54" fmla="*/ 2147483647 w 752"/>
              <a:gd name="T55" fmla="*/ 2147483647 h 611"/>
              <a:gd name="T56" fmla="*/ 2147483647 w 752"/>
              <a:gd name="T57" fmla="*/ 2147483647 h 611"/>
              <a:gd name="T58" fmla="*/ 2147483647 w 752"/>
              <a:gd name="T59" fmla="*/ 2147483647 h 611"/>
              <a:gd name="T60" fmla="*/ 2147483647 w 752"/>
              <a:gd name="T61" fmla="*/ 2147483647 h 611"/>
              <a:gd name="T62" fmla="*/ 2147483647 w 752"/>
              <a:gd name="T63" fmla="*/ 2147483647 h 611"/>
              <a:gd name="T64" fmla="*/ 0 w 752"/>
              <a:gd name="T65" fmla="*/ 2147483647 h 611"/>
              <a:gd name="T66" fmla="*/ 0 w 752"/>
              <a:gd name="T67" fmla="*/ 2147483647 h 61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52"/>
              <a:gd name="T103" fmla="*/ 0 h 611"/>
              <a:gd name="T104" fmla="*/ 752 w 752"/>
              <a:gd name="T105" fmla="*/ 611 h 61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52" h="611">
                <a:moveTo>
                  <a:pt x="0" y="223"/>
                </a:moveTo>
                <a:lnTo>
                  <a:pt x="25" y="229"/>
                </a:lnTo>
                <a:lnTo>
                  <a:pt x="89" y="282"/>
                </a:lnTo>
                <a:lnTo>
                  <a:pt x="101" y="282"/>
                </a:lnTo>
                <a:lnTo>
                  <a:pt x="147" y="189"/>
                </a:lnTo>
                <a:lnTo>
                  <a:pt x="147" y="253"/>
                </a:lnTo>
                <a:lnTo>
                  <a:pt x="159" y="293"/>
                </a:lnTo>
                <a:lnTo>
                  <a:pt x="231" y="412"/>
                </a:lnTo>
                <a:lnTo>
                  <a:pt x="225" y="464"/>
                </a:lnTo>
                <a:lnTo>
                  <a:pt x="170" y="528"/>
                </a:lnTo>
                <a:lnTo>
                  <a:pt x="283" y="611"/>
                </a:lnTo>
                <a:lnTo>
                  <a:pt x="601" y="365"/>
                </a:lnTo>
                <a:lnTo>
                  <a:pt x="671" y="365"/>
                </a:lnTo>
                <a:lnTo>
                  <a:pt x="688" y="293"/>
                </a:lnTo>
                <a:lnTo>
                  <a:pt x="752" y="293"/>
                </a:lnTo>
                <a:lnTo>
                  <a:pt x="711" y="206"/>
                </a:lnTo>
                <a:lnTo>
                  <a:pt x="746" y="183"/>
                </a:lnTo>
                <a:lnTo>
                  <a:pt x="729" y="152"/>
                </a:lnTo>
                <a:lnTo>
                  <a:pt x="676" y="165"/>
                </a:lnTo>
                <a:lnTo>
                  <a:pt x="636" y="94"/>
                </a:lnTo>
                <a:lnTo>
                  <a:pt x="682" y="64"/>
                </a:lnTo>
                <a:lnTo>
                  <a:pt x="682" y="53"/>
                </a:lnTo>
                <a:lnTo>
                  <a:pt x="671" y="24"/>
                </a:lnTo>
                <a:lnTo>
                  <a:pt x="595" y="53"/>
                </a:lnTo>
                <a:lnTo>
                  <a:pt x="541" y="0"/>
                </a:lnTo>
                <a:lnTo>
                  <a:pt x="459" y="30"/>
                </a:lnTo>
                <a:lnTo>
                  <a:pt x="448" y="47"/>
                </a:lnTo>
                <a:lnTo>
                  <a:pt x="390" y="47"/>
                </a:lnTo>
                <a:lnTo>
                  <a:pt x="359" y="18"/>
                </a:lnTo>
                <a:lnTo>
                  <a:pt x="318" y="53"/>
                </a:lnTo>
                <a:lnTo>
                  <a:pt x="271" y="47"/>
                </a:lnTo>
                <a:lnTo>
                  <a:pt x="265" y="70"/>
                </a:lnTo>
                <a:lnTo>
                  <a:pt x="0" y="22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4" name="Freeform 33"/>
          <p:cNvSpPr>
            <a:spLocks/>
          </p:cNvSpPr>
          <p:nvPr/>
        </p:nvSpPr>
        <p:spPr bwMode="auto">
          <a:xfrm>
            <a:off x="7376584" y="2133600"/>
            <a:ext cx="905933" cy="713317"/>
          </a:xfrm>
          <a:custGeom>
            <a:avLst/>
            <a:gdLst>
              <a:gd name="T0" fmla="*/ 0 w 752"/>
              <a:gd name="T1" fmla="*/ 2147483647 h 611"/>
              <a:gd name="T2" fmla="*/ 2147483647 w 752"/>
              <a:gd name="T3" fmla="*/ 2147483647 h 611"/>
              <a:gd name="T4" fmla="*/ 2147483647 w 752"/>
              <a:gd name="T5" fmla="*/ 2147483647 h 611"/>
              <a:gd name="T6" fmla="*/ 2147483647 w 752"/>
              <a:gd name="T7" fmla="*/ 2147483647 h 611"/>
              <a:gd name="T8" fmla="*/ 2147483647 w 752"/>
              <a:gd name="T9" fmla="*/ 2147483647 h 611"/>
              <a:gd name="T10" fmla="*/ 2147483647 w 752"/>
              <a:gd name="T11" fmla="*/ 2147483647 h 611"/>
              <a:gd name="T12" fmla="*/ 2147483647 w 752"/>
              <a:gd name="T13" fmla="*/ 2147483647 h 611"/>
              <a:gd name="T14" fmla="*/ 2147483647 w 752"/>
              <a:gd name="T15" fmla="*/ 2147483647 h 611"/>
              <a:gd name="T16" fmla="*/ 2147483647 w 752"/>
              <a:gd name="T17" fmla="*/ 2147483647 h 611"/>
              <a:gd name="T18" fmla="*/ 2147483647 w 752"/>
              <a:gd name="T19" fmla="*/ 2147483647 h 611"/>
              <a:gd name="T20" fmla="*/ 2147483647 w 752"/>
              <a:gd name="T21" fmla="*/ 2147483647 h 611"/>
              <a:gd name="T22" fmla="*/ 2147483647 w 752"/>
              <a:gd name="T23" fmla="*/ 2147483647 h 611"/>
              <a:gd name="T24" fmla="*/ 2147483647 w 752"/>
              <a:gd name="T25" fmla="*/ 2147483647 h 611"/>
              <a:gd name="T26" fmla="*/ 2147483647 w 752"/>
              <a:gd name="T27" fmla="*/ 2147483647 h 611"/>
              <a:gd name="T28" fmla="*/ 2147483647 w 752"/>
              <a:gd name="T29" fmla="*/ 2147483647 h 611"/>
              <a:gd name="T30" fmla="*/ 2147483647 w 752"/>
              <a:gd name="T31" fmla="*/ 2147483647 h 611"/>
              <a:gd name="T32" fmla="*/ 2147483647 w 752"/>
              <a:gd name="T33" fmla="*/ 2147483647 h 611"/>
              <a:gd name="T34" fmla="*/ 2147483647 w 752"/>
              <a:gd name="T35" fmla="*/ 2147483647 h 611"/>
              <a:gd name="T36" fmla="*/ 2147483647 w 752"/>
              <a:gd name="T37" fmla="*/ 2147483647 h 611"/>
              <a:gd name="T38" fmla="*/ 2147483647 w 752"/>
              <a:gd name="T39" fmla="*/ 2147483647 h 611"/>
              <a:gd name="T40" fmla="*/ 2147483647 w 752"/>
              <a:gd name="T41" fmla="*/ 2147483647 h 611"/>
              <a:gd name="T42" fmla="*/ 2147483647 w 752"/>
              <a:gd name="T43" fmla="*/ 2147483647 h 611"/>
              <a:gd name="T44" fmla="*/ 2147483647 w 752"/>
              <a:gd name="T45" fmla="*/ 2147483647 h 611"/>
              <a:gd name="T46" fmla="*/ 2147483647 w 752"/>
              <a:gd name="T47" fmla="*/ 2147483647 h 611"/>
              <a:gd name="T48" fmla="*/ 2147483647 w 752"/>
              <a:gd name="T49" fmla="*/ 0 h 611"/>
              <a:gd name="T50" fmla="*/ 2147483647 w 752"/>
              <a:gd name="T51" fmla="*/ 2147483647 h 611"/>
              <a:gd name="T52" fmla="*/ 2147483647 w 752"/>
              <a:gd name="T53" fmla="*/ 2147483647 h 611"/>
              <a:gd name="T54" fmla="*/ 2147483647 w 752"/>
              <a:gd name="T55" fmla="*/ 2147483647 h 611"/>
              <a:gd name="T56" fmla="*/ 2147483647 w 752"/>
              <a:gd name="T57" fmla="*/ 2147483647 h 611"/>
              <a:gd name="T58" fmla="*/ 2147483647 w 752"/>
              <a:gd name="T59" fmla="*/ 2147483647 h 611"/>
              <a:gd name="T60" fmla="*/ 2147483647 w 752"/>
              <a:gd name="T61" fmla="*/ 2147483647 h 611"/>
              <a:gd name="T62" fmla="*/ 2147483647 w 752"/>
              <a:gd name="T63" fmla="*/ 2147483647 h 611"/>
              <a:gd name="T64" fmla="*/ 0 w 752"/>
              <a:gd name="T65" fmla="*/ 2147483647 h 611"/>
              <a:gd name="T66" fmla="*/ 0 w 752"/>
              <a:gd name="T67" fmla="*/ 2147483647 h 61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52"/>
              <a:gd name="T103" fmla="*/ 0 h 611"/>
              <a:gd name="T104" fmla="*/ 752 w 752"/>
              <a:gd name="T105" fmla="*/ 611 h 61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52" h="611">
                <a:moveTo>
                  <a:pt x="0" y="223"/>
                </a:moveTo>
                <a:lnTo>
                  <a:pt x="25" y="229"/>
                </a:lnTo>
                <a:lnTo>
                  <a:pt x="89" y="282"/>
                </a:lnTo>
                <a:lnTo>
                  <a:pt x="101" y="282"/>
                </a:lnTo>
                <a:lnTo>
                  <a:pt x="147" y="189"/>
                </a:lnTo>
                <a:lnTo>
                  <a:pt x="147" y="253"/>
                </a:lnTo>
                <a:lnTo>
                  <a:pt x="159" y="293"/>
                </a:lnTo>
                <a:lnTo>
                  <a:pt x="231" y="412"/>
                </a:lnTo>
                <a:lnTo>
                  <a:pt x="225" y="464"/>
                </a:lnTo>
                <a:lnTo>
                  <a:pt x="170" y="528"/>
                </a:lnTo>
                <a:lnTo>
                  <a:pt x="283" y="611"/>
                </a:lnTo>
                <a:lnTo>
                  <a:pt x="601" y="365"/>
                </a:lnTo>
                <a:lnTo>
                  <a:pt x="671" y="365"/>
                </a:lnTo>
                <a:lnTo>
                  <a:pt x="688" y="293"/>
                </a:lnTo>
                <a:lnTo>
                  <a:pt x="752" y="293"/>
                </a:lnTo>
                <a:lnTo>
                  <a:pt x="711" y="206"/>
                </a:lnTo>
                <a:lnTo>
                  <a:pt x="746" y="183"/>
                </a:lnTo>
                <a:lnTo>
                  <a:pt x="729" y="152"/>
                </a:lnTo>
                <a:lnTo>
                  <a:pt x="676" y="165"/>
                </a:lnTo>
                <a:lnTo>
                  <a:pt x="636" y="94"/>
                </a:lnTo>
                <a:lnTo>
                  <a:pt x="682" y="64"/>
                </a:lnTo>
                <a:lnTo>
                  <a:pt x="682" y="53"/>
                </a:lnTo>
                <a:lnTo>
                  <a:pt x="671" y="24"/>
                </a:lnTo>
                <a:lnTo>
                  <a:pt x="595" y="53"/>
                </a:lnTo>
                <a:lnTo>
                  <a:pt x="541" y="0"/>
                </a:lnTo>
                <a:lnTo>
                  <a:pt x="459" y="30"/>
                </a:lnTo>
                <a:lnTo>
                  <a:pt x="448" y="47"/>
                </a:lnTo>
                <a:lnTo>
                  <a:pt x="390" y="47"/>
                </a:lnTo>
                <a:lnTo>
                  <a:pt x="359" y="18"/>
                </a:lnTo>
                <a:lnTo>
                  <a:pt x="318" y="53"/>
                </a:lnTo>
                <a:lnTo>
                  <a:pt x="271" y="47"/>
                </a:lnTo>
                <a:lnTo>
                  <a:pt x="265" y="70"/>
                </a:lnTo>
                <a:lnTo>
                  <a:pt x="0" y="223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5" name="Freeform 34"/>
          <p:cNvSpPr>
            <a:spLocks/>
          </p:cNvSpPr>
          <p:nvPr/>
        </p:nvSpPr>
        <p:spPr bwMode="auto">
          <a:xfrm>
            <a:off x="6542625" y="1989669"/>
            <a:ext cx="833967" cy="897467"/>
          </a:xfrm>
          <a:custGeom>
            <a:avLst/>
            <a:gdLst>
              <a:gd name="T0" fmla="*/ 0 w 692"/>
              <a:gd name="T1" fmla="*/ 2147483647 h 770"/>
              <a:gd name="T2" fmla="*/ 2147483647 w 692"/>
              <a:gd name="T3" fmla="*/ 2147483647 h 770"/>
              <a:gd name="T4" fmla="*/ 2147483647 w 692"/>
              <a:gd name="T5" fmla="*/ 2147483647 h 770"/>
              <a:gd name="T6" fmla="*/ 2147483647 w 692"/>
              <a:gd name="T7" fmla="*/ 2147483647 h 770"/>
              <a:gd name="T8" fmla="*/ 2147483647 w 692"/>
              <a:gd name="T9" fmla="*/ 2147483647 h 770"/>
              <a:gd name="T10" fmla="*/ 2147483647 w 692"/>
              <a:gd name="T11" fmla="*/ 2147483647 h 770"/>
              <a:gd name="T12" fmla="*/ 2147483647 w 692"/>
              <a:gd name="T13" fmla="*/ 2147483647 h 770"/>
              <a:gd name="T14" fmla="*/ 2147483647 w 692"/>
              <a:gd name="T15" fmla="*/ 2147483647 h 770"/>
              <a:gd name="T16" fmla="*/ 2147483647 w 692"/>
              <a:gd name="T17" fmla="*/ 2147483647 h 770"/>
              <a:gd name="T18" fmla="*/ 2147483647 w 692"/>
              <a:gd name="T19" fmla="*/ 2147483647 h 770"/>
              <a:gd name="T20" fmla="*/ 2147483647 w 692"/>
              <a:gd name="T21" fmla="*/ 2147483647 h 770"/>
              <a:gd name="T22" fmla="*/ 2147483647 w 692"/>
              <a:gd name="T23" fmla="*/ 2147483647 h 770"/>
              <a:gd name="T24" fmla="*/ 2147483647 w 692"/>
              <a:gd name="T25" fmla="*/ 2147483647 h 770"/>
              <a:gd name="T26" fmla="*/ 2147483647 w 692"/>
              <a:gd name="T27" fmla="*/ 2147483647 h 770"/>
              <a:gd name="T28" fmla="*/ 2147483647 w 692"/>
              <a:gd name="T29" fmla="*/ 2147483647 h 770"/>
              <a:gd name="T30" fmla="*/ 2147483647 w 692"/>
              <a:gd name="T31" fmla="*/ 2147483647 h 770"/>
              <a:gd name="T32" fmla="*/ 2147483647 w 692"/>
              <a:gd name="T33" fmla="*/ 2147483647 h 770"/>
              <a:gd name="T34" fmla="*/ 2147483647 w 692"/>
              <a:gd name="T35" fmla="*/ 2147483647 h 770"/>
              <a:gd name="T36" fmla="*/ 2147483647 w 692"/>
              <a:gd name="T37" fmla="*/ 2147483647 h 770"/>
              <a:gd name="T38" fmla="*/ 2147483647 w 692"/>
              <a:gd name="T39" fmla="*/ 2147483647 h 770"/>
              <a:gd name="T40" fmla="*/ 2147483647 w 692"/>
              <a:gd name="T41" fmla="*/ 2147483647 h 770"/>
              <a:gd name="T42" fmla="*/ 2147483647 w 692"/>
              <a:gd name="T43" fmla="*/ 2147483647 h 770"/>
              <a:gd name="T44" fmla="*/ 2147483647 w 692"/>
              <a:gd name="T45" fmla="*/ 2147483647 h 770"/>
              <a:gd name="T46" fmla="*/ 2147483647 w 692"/>
              <a:gd name="T47" fmla="*/ 2147483647 h 770"/>
              <a:gd name="T48" fmla="*/ 2147483647 w 692"/>
              <a:gd name="T49" fmla="*/ 2147483647 h 770"/>
              <a:gd name="T50" fmla="*/ 2147483647 w 692"/>
              <a:gd name="T51" fmla="*/ 2147483647 h 770"/>
              <a:gd name="T52" fmla="*/ 2147483647 w 692"/>
              <a:gd name="T53" fmla="*/ 2147483647 h 770"/>
              <a:gd name="T54" fmla="*/ 2147483647 w 692"/>
              <a:gd name="T55" fmla="*/ 2147483647 h 770"/>
              <a:gd name="T56" fmla="*/ 2147483647 w 692"/>
              <a:gd name="T57" fmla="*/ 2147483647 h 770"/>
              <a:gd name="T58" fmla="*/ 2147483647 w 692"/>
              <a:gd name="T59" fmla="*/ 2147483647 h 770"/>
              <a:gd name="T60" fmla="*/ 2147483647 w 692"/>
              <a:gd name="T61" fmla="*/ 0 h 770"/>
              <a:gd name="T62" fmla="*/ 2147483647 w 692"/>
              <a:gd name="T63" fmla="*/ 2147483647 h 770"/>
              <a:gd name="T64" fmla="*/ 2147483647 w 692"/>
              <a:gd name="T65" fmla="*/ 2147483647 h 770"/>
              <a:gd name="T66" fmla="*/ 2147483647 w 692"/>
              <a:gd name="T67" fmla="*/ 2147483647 h 770"/>
              <a:gd name="T68" fmla="*/ 0 w 692"/>
              <a:gd name="T69" fmla="*/ 2147483647 h 770"/>
              <a:gd name="T70" fmla="*/ 0 w 692"/>
              <a:gd name="T71" fmla="*/ 2147483647 h 770"/>
              <a:gd name="T72" fmla="*/ 0 w 692"/>
              <a:gd name="T73" fmla="*/ 2147483647 h 77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92"/>
              <a:gd name="T112" fmla="*/ 0 h 770"/>
              <a:gd name="T113" fmla="*/ 692 w 692"/>
              <a:gd name="T114" fmla="*/ 770 h 77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92" h="770">
                <a:moveTo>
                  <a:pt x="0" y="206"/>
                </a:moveTo>
                <a:lnTo>
                  <a:pt x="23" y="241"/>
                </a:lnTo>
                <a:lnTo>
                  <a:pt x="35" y="270"/>
                </a:lnTo>
                <a:lnTo>
                  <a:pt x="99" y="276"/>
                </a:lnTo>
                <a:lnTo>
                  <a:pt x="128" y="301"/>
                </a:lnTo>
                <a:lnTo>
                  <a:pt x="128" y="324"/>
                </a:lnTo>
                <a:lnTo>
                  <a:pt x="40" y="524"/>
                </a:lnTo>
                <a:lnTo>
                  <a:pt x="11" y="611"/>
                </a:lnTo>
                <a:lnTo>
                  <a:pt x="194" y="770"/>
                </a:lnTo>
                <a:lnTo>
                  <a:pt x="246" y="753"/>
                </a:lnTo>
                <a:lnTo>
                  <a:pt x="281" y="735"/>
                </a:lnTo>
                <a:lnTo>
                  <a:pt x="310" y="712"/>
                </a:lnTo>
                <a:lnTo>
                  <a:pt x="353" y="724"/>
                </a:lnTo>
                <a:lnTo>
                  <a:pt x="457" y="623"/>
                </a:lnTo>
                <a:lnTo>
                  <a:pt x="481" y="594"/>
                </a:lnTo>
                <a:lnTo>
                  <a:pt x="492" y="605"/>
                </a:lnTo>
                <a:lnTo>
                  <a:pt x="510" y="565"/>
                </a:lnTo>
                <a:lnTo>
                  <a:pt x="541" y="495"/>
                </a:lnTo>
                <a:lnTo>
                  <a:pt x="535" y="477"/>
                </a:lnTo>
                <a:lnTo>
                  <a:pt x="529" y="446"/>
                </a:lnTo>
                <a:lnTo>
                  <a:pt x="634" y="435"/>
                </a:lnTo>
                <a:lnTo>
                  <a:pt x="610" y="382"/>
                </a:lnTo>
                <a:lnTo>
                  <a:pt x="674" y="377"/>
                </a:lnTo>
                <a:lnTo>
                  <a:pt x="674" y="353"/>
                </a:lnTo>
                <a:lnTo>
                  <a:pt x="692" y="347"/>
                </a:lnTo>
                <a:lnTo>
                  <a:pt x="680" y="283"/>
                </a:lnTo>
                <a:lnTo>
                  <a:pt x="663" y="252"/>
                </a:lnTo>
                <a:lnTo>
                  <a:pt x="645" y="235"/>
                </a:lnTo>
                <a:lnTo>
                  <a:pt x="634" y="136"/>
                </a:lnTo>
                <a:lnTo>
                  <a:pt x="593" y="64"/>
                </a:lnTo>
                <a:lnTo>
                  <a:pt x="558" y="0"/>
                </a:lnTo>
                <a:lnTo>
                  <a:pt x="281" y="113"/>
                </a:lnTo>
                <a:lnTo>
                  <a:pt x="263" y="76"/>
                </a:lnTo>
                <a:lnTo>
                  <a:pt x="246" y="18"/>
                </a:lnTo>
                <a:lnTo>
                  <a:pt x="0" y="20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6" name="Freeform 35"/>
          <p:cNvSpPr>
            <a:spLocks/>
          </p:cNvSpPr>
          <p:nvPr/>
        </p:nvSpPr>
        <p:spPr bwMode="auto">
          <a:xfrm>
            <a:off x="6542625" y="1989669"/>
            <a:ext cx="833967" cy="897467"/>
          </a:xfrm>
          <a:custGeom>
            <a:avLst/>
            <a:gdLst>
              <a:gd name="T0" fmla="*/ 0 w 692"/>
              <a:gd name="T1" fmla="*/ 2147483647 h 770"/>
              <a:gd name="T2" fmla="*/ 2147483647 w 692"/>
              <a:gd name="T3" fmla="*/ 2147483647 h 770"/>
              <a:gd name="T4" fmla="*/ 2147483647 w 692"/>
              <a:gd name="T5" fmla="*/ 2147483647 h 770"/>
              <a:gd name="T6" fmla="*/ 2147483647 w 692"/>
              <a:gd name="T7" fmla="*/ 2147483647 h 770"/>
              <a:gd name="T8" fmla="*/ 2147483647 w 692"/>
              <a:gd name="T9" fmla="*/ 2147483647 h 770"/>
              <a:gd name="T10" fmla="*/ 2147483647 w 692"/>
              <a:gd name="T11" fmla="*/ 2147483647 h 770"/>
              <a:gd name="T12" fmla="*/ 2147483647 w 692"/>
              <a:gd name="T13" fmla="*/ 2147483647 h 770"/>
              <a:gd name="T14" fmla="*/ 2147483647 w 692"/>
              <a:gd name="T15" fmla="*/ 2147483647 h 770"/>
              <a:gd name="T16" fmla="*/ 2147483647 w 692"/>
              <a:gd name="T17" fmla="*/ 2147483647 h 770"/>
              <a:gd name="T18" fmla="*/ 2147483647 w 692"/>
              <a:gd name="T19" fmla="*/ 2147483647 h 770"/>
              <a:gd name="T20" fmla="*/ 2147483647 w 692"/>
              <a:gd name="T21" fmla="*/ 2147483647 h 770"/>
              <a:gd name="T22" fmla="*/ 2147483647 w 692"/>
              <a:gd name="T23" fmla="*/ 2147483647 h 770"/>
              <a:gd name="T24" fmla="*/ 2147483647 w 692"/>
              <a:gd name="T25" fmla="*/ 2147483647 h 770"/>
              <a:gd name="T26" fmla="*/ 2147483647 w 692"/>
              <a:gd name="T27" fmla="*/ 2147483647 h 770"/>
              <a:gd name="T28" fmla="*/ 2147483647 w 692"/>
              <a:gd name="T29" fmla="*/ 2147483647 h 770"/>
              <a:gd name="T30" fmla="*/ 2147483647 w 692"/>
              <a:gd name="T31" fmla="*/ 2147483647 h 770"/>
              <a:gd name="T32" fmla="*/ 2147483647 w 692"/>
              <a:gd name="T33" fmla="*/ 2147483647 h 770"/>
              <a:gd name="T34" fmla="*/ 2147483647 w 692"/>
              <a:gd name="T35" fmla="*/ 2147483647 h 770"/>
              <a:gd name="T36" fmla="*/ 2147483647 w 692"/>
              <a:gd name="T37" fmla="*/ 2147483647 h 770"/>
              <a:gd name="T38" fmla="*/ 2147483647 w 692"/>
              <a:gd name="T39" fmla="*/ 2147483647 h 770"/>
              <a:gd name="T40" fmla="*/ 2147483647 w 692"/>
              <a:gd name="T41" fmla="*/ 2147483647 h 770"/>
              <a:gd name="T42" fmla="*/ 2147483647 w 692"/>
              <a:gd name="T43" fmla="*/ 2147483647 h 770"/>
              <a:gd name="T44" fmla="*/ 2147483647 w 692"/>
              <a:gd name="T45" fmla="*/ 2147483647 h 770"/>
              <a:gd name="T46" fmla="*/ 2147483647 w 692"/>
              <a:gd name="T47" fmla="*/ 2147483647 h 770"/>
              <a:gd name="T48" fmla="*/ 2147483647 w 692"/>
              <a:gd name="T49" fmla="*/ 2147483647 h 770"/>
              <a:gd name="T50" fmla="*/ 2147483647 w 692"/>
              <a:gd name="T51" fmla="*/ 2147483647 h 770"/>
              <a:gd name="T52" fmla="*/ 2147483647 w 692"/>
              <a:gd name="T53" fmla="*/ 2147483647 h 770"/>
              <a:gd name="T54" fmla="*/ 2147483647 w 692"/>
              <a:gd name="T55" fmla="*/ 2147483647 h 770"/>
              <a:gd name="T56" fmla="*/ 2147483647 w 692"/>
              <a:gd name="T57" fmla="*/ 2147483647 h 770"/>
              <a:gd name="T58" fmla="*/ 2147483647 w 692"/>
              <a:gd name="T59" fmla="*/ 2147483647 h 770"/>
              <a:gd name="T60" fmla="*/ 2147483647 w 692"/>
              <a:gd name="T61" fmla="*/ 0 h 770"/>
              <a:gd name="T62" fmla="*/ 2147483647 w 692"/>
              <a:gd name="T63" fmla="*/ 2147483647 h 770"/>
              <a:gd name="T64" fmla="*/ 2147483647 w 692"/>
              <a:gd name="T65" fmla="*/ 2147483647 h 770"/>
              <a:gd name="T66" fmla="*/ 2147483647 w 692"/>
              <a:gd name="T67" fmla="*/ 2147483647 h 770"/>
              <a:gd name="T68" fmla="*/ 0 w 692"/>
              <a:gd name="T69" fmla="*/ 2147483647 h 770"/>
              <a:gd name="T70" fmla="*/ 0 w 692"/>
              <a:gd name="T71" fmla="*/ 2147483647 h 77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92"/>
              <a:gd name="T109" fmla="*/ 0 h 770"/>
              <a:gd name="T110" fmla="*/ 692 w 692"/>
              <a:gd name="T111" fmla="*/ 770 h 77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92" h="770">
                <a:moveTo>
                  <a:pt x="0" y="206"/>
                </a:moveTo>
                <a:lnTo>
                  <a:pt x="23" y="241"/>
                </a:lnTo>
                <a:lnTo>
                  <a:pt x="35" y="270"/>
                </a:lnTo>
                <a:lnTo>
                  <a:pt x="99" y="276"/>
                </a:lnTo>
                <a:lnTo>
                  <a:pt x="128" y="301"/>
                </a:lnTo>
                <a:lnTo>
                  <a:pt x="128" y="324"/>
                </a:lnTo>
                <a:lnTo>
                  <a:pt x="40" y="524"/>
                </a:lnTo>
                <a:lnTo>
                  <a:pt x="11" y="611"/>
                </a:lnTo>
                <a:lnTo>
                  <a:pt x="194" y="770"/>
                </a:lnTo>
                <a:lnTo>
                  <a:pt x="246" y="753"/>
                </a:lnTo>
                <a:lnTo>
                  <a:pt x="281" y="735"/>
                </a:lnTo>
                <a:lnTo>
                  <a:pt x="310" y="712"/>
                </a:lnTo>
                <a:lnTo>
                  <a:pt x="353" y="724"/>
                </a:lnTo>
                <a:lnTo>
                  <a:pt x="457" y="623"/>
                </a:lnTo>
                <a:lnTo>
                  <a:pt x="481" y="594"/>
                </a:lnTo>
                <a:lnTo>
                  <a:pt x="492" y="605"/>
                </a:lnTo>
                <a:lnTo>
                  <a:pt x="510" y="565"/>
                </a:lnTo>
                <a:lnTo>
                  <a:pt x="541" y="495"/>
                </a:lnTo>
                <a:lnTo>
                  <a:pt x="535" y="477"/>
                </a:lnTo>
                <a:lnTo>
                  <a:pt x="529" y="446"/>
                </a:lnTo>
                <a:lnTo>
                  <a:pt x="634" y="435"/>
                </a:lnTo>
                <a:lnTo>
                  <a:pt x="610" y="382"/>
                </a:lnTo>
                <a:lnTo>
                  <a:pt x="674" y="377"/>
                </a:lnTo>
                <a:lnTo>
                  <a:pt x="674" y="353"/>
                </a:lnTo>
                <a:lnTo>
                  <a:pt x="692" y="347"/>
                </a:lnTo>
                <a:lnTo>
                  <a:pt x="680" y="283"/>
                </a:lnTo>
                <a:lnTo>
                  <a:pt x="663" y="252"/>
                </a:lnTo>
                <a:lnTo>
                  <a:pt x="645" y="235"/>
                </a:lnTo>
                <a:lnTo>
                  <a:pt x="634" y="136"/>
                </a:lnTo>
                <a:lnTo>
                  <a:pt x="593" y="64"/>
                </a:lnTo>
                <a:lnTo>
                  <a:pt x="558" y="0"/>
                </a:lnTo>
                <a:lnTo>
                  <a:pt x="281" y="113"/>
                </a:lnTo>
                <a:lnTo>
                  <a:pt x="263" y="76"/>
                </a:lnTo>
                <a:lnTo>
                  <a:pt x="246" y="18"/>
                </a:lnTo>
                <a:lnTo>
                  <a:pt x="0" y="206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7" name="Freeform 36"/>
          <p:cNvSpPr>
            <a:spLocks/>
          </p:cNvSpPr>
          <p:nvPr/>
        </p:nvSpPr>
        <p:spPr bwMode="auto">
          <a:xfrm>
            <a:off x="5655733" y="1619256"/>
            <a:ext cx="914400" cy="476249"/>
          </a:xfrm>
          <a:custGeom>
            <a:avLst/>
            <a:gdLst>
              <a:gd name="T0" fmla="*/ 2147483647 w 758"/>
              <a:gd name="T1" fmla="*/ 0 h 408"/>
              <a:gd name="T2" fmla="*/ 0 w 758"/>
              <a:gd name="T3" fmla="*/ 2147483647 h 408"/>
              <a:gd name="T4" fmla="*/ 2147483647 w 758"/>
              <a:gd name="T5" fmla="*/ 2147483647 h 408"/>
              <a:gd name="T6" fmla="*/ 2147483647 w 758"/>
              <a:gd name="T7" fmla="*/ 2147483647 h 408"/>
              <a:gd name="T8" fmla="*/ 2147483647 w 758"/>
              <a:gd name="T9" fmla="*/ 2147483647 h 408"/>
              <a:gd name="T10" fmla="*/ 0 w 758"/>
              <a:gd name="T11" fmla="*/ 2147483647 h 408"/>
              <a:gd name="T12" fmla="*/ 2147483647 w 758"/>
              <a:gd name="T13" fmla="*/ 2147483647 h 408"/>
              <a:gd name="T14" fmla="*/ 2147483647 w 758"/>
              <a:gd name="T15" fmla="*/ 2147483647 h 408"/>
              <a:gd name="T16" fmla="*/ 2147483647 w 758"/>
              <a:gd name="T17" fmla="*/ 2147483647 h 408"/>
              <a:gd name="T18" fmla="*/ 2147483647 w 758"/>
              <a:gd name="T19" fmla="*/ 2147483647 h 408"/>
              <a:gd name="T20" fmla="*/ 2147483647 w 758"/>
              <a:gd name="T21" fmla="*/ 2147483647 h 408"/>
              <a:gd name="T22" fmla="*/ 2147483647 w 758"/>
              <a:gd name="T23" fmla="*/ 2147483647 h 408"/>
              <a:gd name="T24" fmla="*/ 2147483647 w 758"/>
              <a:gd name="T25" fmla="*/ 2147483647 h 408"/>
              <a:gd name="T26" fmla="*/ 2147483647 w 758"/>
              <a:gd name="T27" fmla="*/ 2147483647 h 408"/>
              <a:gd name="T28" fmla="*/ 2147483647 w 758"/>
              <a:gd name="T29" fmla="*/ 2147483647 h 408"/>
              <a:gd name="T30" fmla="*/ 2147483647 w 758"/>
              <a:gd name="T31" fmla="*/ 2147483647 h 408"/>
              <a:gd name="T32" fmla="*/ 2147483647 w 758"/>
              <a:gd name="T33" fmla="*/ 2147483647 h 408"/>
              <a:gd name="T34" fmla="*/ 2147483647 w 758"/>
              <a:gd name="T35" fmla="*/ 2147483647 h 408"/>
              <a:gd name="T36" fmla="*/ 2147483647 w 758"/>
              <a:gd name="T37" fmla="*/ 0 h 408"/>
              <a:gd name="T38" fmla="*/ 2147483647 w 758"/>
              <a:gd name="T39" fmla="*/ 0 h 408"/>
              <a:gd name="T40" fmla="*/ 2147483647 w 758"/>
              <a:gd name="T41" fmla="*/ 0 h 40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58"/>
              <a:gd name="T64" fmla="*/ 0 h 408"/>
              <a:gd name="T65" fmla="*/ 758 w 758"/>
              <a:gd name="T66" fmla="*/ 408 h 40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58" h="408">
                <a:moveTo>
                  <a:pt x="23" y="0"/>
                </a:moveTo>
                <a:lnTo>
                  <a:pt x="0" y="26"/>
                </a:lnTo>
                <a:lnTo>
                  <a:pt x="23" y="43"/>
                </a:lnTo>
                <a:lnTo>
                  <a:pt x="23" y="130"/>
                </a:lnTo>
                <a:lnTo>
                  <a:pt x="6" y="136"/>
                </a:lnTo>
                <a:lnTo>
                  <a:pt x="0" y="142"/>
                </a:lnTo>
                <a:lnTo>
                  <a:pt x="17" y="159"/>
                </a:lnTo>
                <a:lnTo>
                  <a:pt x="41" y="219"/>
                </a:lnTo>
                <a:lnTo>
                  <a:pt x="52" y="254"/>
                </a:lnTo>
                <a:lnTo>
                  <a:pt x="70" y="260"/>
                </a:lnTo>
                <a:lnTo>
                  <a:pt x="89" y="330"/>
                </a:lnTo>
                <a:lnTo>
                  <a:pt x="89" y="382"/>
                </a:lnTo>
                <a:lnTo>
                  <a:pt x="729" y="408"/>
                </a:lnTo>
                <a:lnTo>
                  <a:pt x="735" y="353"/>
                </a:lnTo>
                <a:lnTo>
                  <a:pt x="729" y="249"/>
                </a:lnTo>
                <a:lnTo>
                  <a:pt x="735" y="206"/>
                </a:lnTo>
                <a:lnTo>
                  <a:pt x="758" y="165"/>
                </a:lnTo>
                <a:lnTo>
                  <a:pt x="706" y="26"/>
                </a:lnTo>
                <a:lnTo>
                  <a:pt x="23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8" name="Freeform 37"/>
          <p:cNvSpPr>
            <a:spLocks/>
          </p:cNvSpPr>
          <p:nvPr/>
        </p:nvSpPr>
        <p:spPr bwMode="auto">
          <a:xfrm>
            <a:off x="5655733" y="1619256"/>
            <a:ext cx="914400" cy="476249"/>
          </a:xfrm>
          <a:custGeom>
            <a:avLst/>
            <a:gdLst>
              <a:gd name="T0" fmla="*/ 2147483647 w 758"/>
              <a:gd name="T1" fmla="*/ 0 h 408"/>
              <a:gd name="T2" fmla="*/ 0 w 758"/>
              <a:gd name="T3" fmla="*/ 2147483647 h 408"/>
              <a:gd name="T4" fmla="*/ 2147483647 w 758"/>
              <a:gd name="T5" fmla="*/ 2147483647 h 408"/>
              <a:gd name="T6" fmla="*/ 2147483647 w 758"/>
              <a:gd name="T7" fmla="*/ 2147483647 h 408"/>
              <a:gd name="T8" fmla="*/ 2147483647 w 758"/>
              <a:gd name="T9" fmla="*/ 2147483647 h 408"/>
              <a:gd name="T10" fmla="*/ 0 w 758"/>
              <a:gd name="T11" fmla="*/ 2147483647 h 408"/>
              <a:gd name="T12" fmla="*/ 2147483647 w 758"/>
              <a:gd name="T13" fmla="*/ 2147483647 h 408"/>
              <a:gd name="T14" fmla="*/ 2147483647 w 758"/>
              <a:gd name="T15" fmla="*/ 2147483647 h 408"/>
              <a:gd name="T16" fmla="*/ 2147483647 w 758"/>
              <a:gd name="T17" fmla="*/ 2147483647 h 408"/>
              <a:gd name="T18" fmla="*/ 2147483647 w 758"/>
              <a:gd name="T19" fmla="*/ 2147483647 h 408"/>
              <a:gd name="T20" fmla="*/ 2147483647 w 758"/>
              <a:gd name="T21" fmla="*/ 2147483647 h 408"/>
              <a:gd name="T22" fmla="*/ 2147483647 w 758"/>
              <a:gd name="T23" fmla="*/ 2147483647 h 408"/>
              <a:gd name="T24" fmla="*/ 2147483647 w 758"/>
              <a:gd name="T25" fmla="*/ 2147483647 h 408"/>
              <a:gd name="T26" fmla="*/ 2147483647 w 758"/>
              <a:gd name="T27" fmla="*/ 2147483647 h 408"/>
              <a:gd name="T28" fmla="*/ 2147483647 w 758"/>
              <a:gd name="T29" fmla="*/ 2147483647 h 408"/>
              <a:gd name="T30" fmla="*/ 2147483647 w 758"/>
              <a:gd name="T31" fmla="*/ 2147483647 h 408"/>
              <a:gd name="T32" fmla="*/ 2147483647 w 758"/>
              <a:gd name="T33" fmla="*/ 2147483647 h 408"/>
              <a:gd name="T34" fmla="*/ 2147483647 w 758"/>
              <a:gd name="T35" fmla="*/ 2147483647 h 408"/>
              <a:gd name="T36" fmla="*/ 2147483647 w 758"/>
              <a:gd name="T37" fmla="*/ 0 h 408"/>
              <a:gd name="T38" fmla="*/ 2147483647 w 758"/>
              <a:gd name="T39" fmla="*/ 0 h 40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58"/>
              <a:gd name="T61" fmla="*/ 0 h 408"/>
              <a:gd name="T62" fmla="*/ 758 w 758"/>
              <a:gd name="T63" fmla="*/ 408 h 40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58" h="408">
                <a:moveTo>
                  <a:pt x="23" y="0"/>
                </a:moveTo>
                <a:lnTo>
                  <a:pt x="0" y="26"/>
                </a:lnTo>
                <a:lnTo>
                  <a:pt x="23" y="43"/>
                </a:lnTo>
                <a:lnTo>
                  <a:pt x="23" y="130"/>
                </a:lnTo>
                <a:lnTo>
                  <a:pt x="6" y="136"/>
                </a:lnTo>
                <a:lnTo>
                  <a:pt x="0" y="142"/>
                </a:lnTo>
                <a:lnTo>
                  <a:pt x="17" y="159"/>
                </a:lnTo>
                <a:lnTo>
                  <a:pt x="41" y="219"/>
                </a:lnTo>
                <a:lnTo>
                  <a:pt x="52" y="254"/>
                </a:lnTo>
                <a:lnTo>
                  <a:pt x="70" y="260"/>
                </a:lnTo>
                <a:lnTo>
                  <a:pt x="89" y="330"/>
                </a:lnTo>
                <a:lnTo>
                  <a:pt x="89" y="382"/>
                </a:lnTo>
                <a:lnTo>
                  <a:pt x="729" y="408"/>
                </a:lnTo>
                <a:lnTo>
                  <a:pt x="735" y="353"/>
                </a:lnTo>
                <a:lnTo>
                  <a:pt x="729" y="249"/>
                </a:lnTo>
                <a:lnTo>
                  <a:pt x="735" y="206"/>
                </a:lnTo>
                <a:lnTo>
                  <a:pt x="758" y="165"/>
                </a:lnTo>
                <a:lnTo>
                  <a:pt x="706" y="26"/>
                </a:lnTo>
                <a:lnTo>
                  <a:pt x="23" y="0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9" name="Freeform 38"/>
          <p:cNvSpPr>
            <a:spLocks/>
          </p:cNvSpPr>
          <p:nvPr/>
        </p:nvSpPr>
        <p:spPr bwMode="auto">
          <a:xfrm>
            <a:off x="5137151" y="1511300"/>
            <a:ext cx="624416" cy="747184"/>
          </a:xfrm>
          <a:custGeom>
            <a:avLst/>
            <a:gdLst>
              <a:gd name="T0" fmla="*/ 0 w 517"/>
              <a:gd name="T1" fmla="*/ 2147483647 h 640"/>
              <a:gd name="T2" fmla="*/ 2147483647 w 517"/>
              <a:gd name="T3" fmla="*/ 2147483647 h 640"/>
              <a:gd name="T4" fmla="*/ 2147483647 w 517"/>
              <a:gd name="T5" fmla="*/ 2147483647 h 640"/>
              <a:gd name="T6" fmla="*/ 2147483647 w 517"/>
              <a:gd name="T7" fmla="*/ 2147483647 h 640"/>
              <a:gd name="T8" fmla="*/ 2147483647 w 517"/>
              <a:gd name="T9" fmla="*/ 2147483647 h 640"/>
              <a:gd name="T10" fmla="*/ 2147483647 w 517"/>
              <a:gd name="T11" fmla="*/ 2147483647 h 640"/>
              <a:gd name="T12" fmla="*/ 2147483647 w 517"/>
              <a:gd name="T13" fmla="*/ 2147483647 h 640"/>
              <a:gd name="T14" fmla="*/ 2147483647 w 517"/>
              <a:gd name="T15" fmla="*/ 2147483647 h 640"/>
              <a:gd name="T16" fmla="*/ 2147483647 w 517"/>
              <a:gd name="T17" fmla="*/ 2147483647 h 640"/>
              <a:gd name="T18" fmla="*/ 2147483647 w 517"/>
              <a:gd name="T19" fmla="*/ 2147483647 h 640"/>
              <a:gd name="T20" fmla="*/ 2147483647 w 517"/>
              <a:gd name="T21" fmla="*/ 2147483647 h 640"/>
              <a:gd name="T22" fmla="*/ 2147483647 w 517"/>
              <a:gd name="T23" fmla="*/ 2147483647 h 640"/>
              <a:gd name="T24" fmla="*/ 2147483647 w 517"/>
              <a:gd name="T25" fmla="*/ 2147483647 h 640"/>
              <a:gd name="T26" fmla="*/ 2147483647 w 517"/>
              <a:gd name="T27" fmla="*/ 2147483647 h 640"/>
              <a:gd name="T28" fmla="*/ 2147483647 w 517"/>
              <a:gd name="T29" fmla="*/ 2147483647 h 640"/>
              <a:gd name="T30" fmla="*/ 2147483647 w 517"/>
              <a:gd name="T31" fmla="*/ 2147483647 h 640"/>
              <a:gd name="T32" fmla="*/ 2147483647 w 517"/>
              <a:gd name="T33" fmla="*/ 2147483647 h 640"/>
              <a:gd name="T34" fmla="*/ 2147483647 w 517"/>
              <a:gd name="T35" fmla="*/ 2147483647 h 640"/>
              <a:gd name="T36" fmla="*/ 2147483647 w 517"/>
              <a:gd name="T37" fmla="*/ 2147483647 h 640"/>
              <a:gd name="T38" fmla="*/ 2147483647 w 517"/>
              <a:gd name="T39" fmla="*/ 2147483647 h 640"/>
              <a:gd name="T40" fmla="*/ 2147483647 w 517"/>
              <a:gd name="T41" fmla="*/ 2147483647 h 640"/>
              <a:gd name="T42" fmla="*/ 2147483647 w 517"/>
              <a:gd name="T43" fmla="*/ 2147483647 h 640"/>
              <a:gd name="T44" fmla="*/ 2147483647 w 517"/>
              <a:gd name="T45" fmla="*/ 2147483647 h 640"/>
              <a:gd name="T46" fmla="*/ 2147483647 w 517"/>
              <a:gd name="T47" fmla="*/ 2147483647 h 640"/>
              <a:gd name="T48" fmla="*/ 2147483647 w 517"/>
              <a:gd name="T49" fmla="*/ 2147483647 h 640"/>
              <a:gd name="T50" fmla="*/ 2147483647 w 517"/>
              <a:gd name="T51" fmla="*/ 2147483647 h 640"/>
              <a:gd name="T52" fmla="*/ 2147483647 w 517"/>
              <a:gd name="T53" fmla="*/ 2147483647 h 640"/>
              <a:gd name="T54" fmla="*/ 2147483647 w 517"/>
              <a:gd name="T55" fmla="*/ 2147483647 h 640"/>
              <a:gd name="T56" fmla="*/ 2147483647 w 517"/>
              <a:gd name="T57" fmla="*/ 2147483647 h 640"/>
              <a:gd name="T58" fmla="*/ 2147483647 w 517"/>
              <a:gd name="T59" fmla="*/ 0 h 640"/>
              <a:gd name="T60" fmla="*/ 2147483647 w 517"/>
              <a:gd name="T61" fmla="*/ 2147483647 h 640"/>
              <a:gd name="T62" fmla="*/ 2147483647 w 517"/>
              <a:gd name="T63" fmla="*/ 2147483647 h 640"/>
              <a:gd name="T64" fmla="*/ 2147483647 w 517"/>
              <a:gd name="T65" fmla="*/ 2147483647 h 640"/>
              <a:gd name="T66" fmla="*/ 2147483647 w 517"/>
              <a:gd name="T67" fmla="*/ 2147483647 h 640"/>
              <a:gd name="T68" fmla="*/ 0 w 517"/>
              <a:gd name="T69" fmla="*/ 2147483647 h 640"/>
              <a:gd name="T70" fmla="*/ 0 w 517"/>
              <a:gd name="T71" fmla="*/ 2147483647 h 64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17"/>
              <a:gd name="T109" fmla="*/ 0 h 640"/>
              <a:gd name="T110" fmla="*/ 517 w 517"/>
              <a:gd name="T111" fmla="*/ 640 h 64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17" h="640">
                <a:moveTo>
                  <a:pt x="0" y="417"/>
                </a:moveTo>
                <a:lnTo>
                  <a:pt x="63" y="452"/>
                </a:lnTo>
                <a:lnTo>
                  <a:pt x="122" y="493"/>
                </a:lnTo>
                <a:lnTo>
                  <a:pt x="158" y="487"/>
                </a:lnTo>
                <a:lnTo>
                  <a:pt x="188" y="493"/>
                </a:lnTo>
                <a:lnTo>
                  <a:pt x="234" y="518"/>
                </a:lnTo>
                <a:lnTo>
                  <a:pt x="335" y="605"/>
                </a:lnTo>
                <a:lnTo>
                  <a:pt x="352" y="640"/>
                </a:lnTo>
                <a:lnTo>
                  <a:pt x="376" y="611"/>
                </a:lnTo>
                <a:lnTo>
                  <a:pt x="434" y="565"/>
                </a:lnTo>
                <a:lnTo>
                  <a:pt x="511" y="565"/>
                </a:lnTo>
                <a:lnTo>
                  <a:pt x="517" y="475"/>
                </a:lnTo>
                <a:lnTo>
                  <a:pt x="517" y="423"/>
                </a:lnTo>
                <a:lnTo>
                  <a:pt x="498" y="353"/>
                </a:lnTo>
                <a:lnTo>
                  <a:pt x="480" y="347"/>
                </a:lnTo>
                <a:lnTo>
                  <a:pt x="469" y="312"/>
                </a:lnTo>
                <a:lnTo>
                  <a:pt x="445" y="252"/>
                </a:lnTo>
                <a:lnTo>
                  <a:pt x="428" y="235"/>
                </a:lnTo>
                <a:lnTo>
                  <a:pt x="434" y="229"/>
                </a:lnTo>
                <a:lnTo>
                  <a:pt x="451" y="223"/>
                </a:lnTo>
                <a:lnTo>
                  <a:pt x="451" y="136"/>
                </a:lnTo>
                <a:lnTo>
                  <a:pt x="428" y="119"/>
                </a:lnTo>
                <a:lnTo>
                  <a:pt x="451" y="93"/>
                </a:lnTo>
                <a:lnTo>
                  <a:pt x="422" y="58"/>
                </a:lnTo>
                <a:lnTo>
                  <a:pt x="381" y="53"/>
                </a:lnTo>
                <a:lnTo>
                  <a:pt x="347" y="47"/>
                </a:lnTo>
                <a:lnTo>
                  <a:pt x="286" y="35"/>
                </a:lnTo>
                <a:lnTo>
                  <a:pt x="257" y="58"/>
                </a:lnTo>
                <a:lnTo>
                  <a:pt x="246" y="24"/>
                </a:lnTo>
                <a:lnTo>
                  <a:pt x="158" y="0"/>
                </a:lnTo>
                <a:lnTo>
                  <a:pt x="122" y="18"/>
                </a:lnTo>
                <a:lnTo>
                  <a:pt x="58" y="105"/>
                </a:lnTo>
                <a:lnTo>
                  <a:pt x="46" y="270"/>
                </a:lnTo>
                <a:lnTo>
                  <a:pt x="17" y="347"/>
                </a:lnTo>
                <a:lnTo>
                  <a:pt x="0" y="41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50" name="Freeform 39"/>
          <p:cNvSpPr>
            <a:spLocks/>
          </p:cNvSpPr>
          <p:nvPr/>
        </p:nvSpPr>
        <p:spPr bwMode="auto">
          <a:xfrm>
            <a:off x="5137151" y="1511300"/>
            <a:ext cx="624416" cy="747184"/>
          </a:xfrm>
          <a:custGeom>
            <a:avLst/>
            <a:gdLst>
              <a:gd name="T0" fmla="*/ 0 w 517"/>
              <a:gd name="T1" fmla="*/ 2147483647 h 640"/>
              <a:gd name="T2" fmla="*/ 2147483647 w 517"/>
              <a:gd name="T3" fmla="*/ 2147483647 h 640"/>
              <a:gd name="T4" fmla="*/ 2147483647 w 517"/>
              <a:gd name="T5" fmla="*/ 2147483647 h 640"/>
              <a:gd name="T6" fmla="*/ 2147483647 w 517"/>
              <a:gd name="T7" fmla="*/ 2147483647 h 640"/>
              <a:gd name="T8" fmla="*/ 2147483647 w 517"/>
              <a:gd name="T9" fmla="*/ 2147483647 h 640"/>
              <a:gd name="T10" fmla="*/ 2147483647 w 517"/>
              <a:gd name="T11" fmla="*/ 2147483647 h 640"/>
              <a:gd name="T12" fmla="*/ 2147483647 w 517"/>
              <a:gd name="T13" fmla="*/ 2147483647 h 640"/>
              <a:gd name="T14" fmla="*/ 2147483647 w 517"/>
              <a:gd name="T15" fmla="*/ 2147483647 h 640"/>
              <a:gd name="T16" fmla="*/ 2147483647 w 517"/>
              <a:gd name="T17" fmla="*/ 2147483647 h 640"/>
              <a:gd name="T18" fmla="*/ 2147483647 w 517"/>
              <a:gd name="T19" fmla="*/ 2147483647 h 640"/>
              <a:gd name="T20" fmla="*/ 2147483647 w 517"/>
              <a:gd name="T21" fmla="*/ 2147483647 h 640"/>
              <a:gd name="T22" fmla="*/ 2147483647 w 517"/>
              <a:gd name="T23" fmla="*/ 2147483647 h 640"/>
              <a:gd name="T24" fmla="*/ 2147483647 w 517"/>
              <a:gd name="T25" fmla="*/ 2147483647 h 640"/>
              <a:gd name="T26" fmla="*/ 2147483647 w 517"/>
              <a:gd name="T27" fmla="*/ 2147483647 h 640"/>
              <a:gd name="T28" fmla="*/ 2147483647 w 517"/>
              <a:gd name="T29" fmla="*/ 2147483647 h 640"/>
              <a:gd name="T30" fmla="*/ 2147483647 w 517"/>
              <a:gd name="T31" fmla="*/ 2147483647 h 640"/>
              <a:gd name="T32" fmla="*/ 2147483647 w 517"/>
              <a:gd name="T33" fmla="*/ 2147483647 h 640"/>
              <a:gd name="T34" fmla="*/ 2147483647 w 517"/>
              <a:gd name="T35" fmla="*/ 2147483647 h 640"/>
              <a:gd name="T36" fmla="*/ 2147483647 w 517"/>
              <a:gd name="T37" fmla="*/ 2147483647 h 640"/>
              <a:gd name="T38" fmla="*/ 2147483647 w 517"/>
              <a:gd name="T39" fmla="*/ 2147483647 h 640"/>
              <a:gd name="T40" fmla="*/ 2147483647 w 517"/>
              <a:gd name="T41" fmla="*/ 2147483647 h 640"/>
              <a:gd name="T42" fmla="*/ 2147483647 w 517"/>
              <a:gd name="T43" fmla="*/ 2147483647 h 640"/>
              <a:gd name="T44" fmla="*/ 2147483647 w 517"/>
              <a:gd name="T45" fmla="*/ 2147483647 h 640"/>
              <a:gd name="T46" fmla="*/ 2147483647 w 517"/>
              <a:gd name="T47" fmla="*/ 2147483647 h 640"/>
              <a:gd name="T48" fmla="*/ 2147483647 w 517"/>
              <a:gd name="T49" fmla="*/ 2147483647 h 640"/>
              <a:gd name="T50" fmla="*/ 2147483647 w 517"/>
              <a:gd name="T51" fmla="*/ 2147483647 h 640"/>
              <a:gd name="T52" fmla="*/ 2147483647 w 517"/>
              <a:gd name="T53" fmla="*/ 2147483647 h 640"/>
              <a:gd name="T54" fmla="*/ 2147483647 w 517"/>
              <a:gd name="T55" fmla="*/ 2147483647 h 640"/>
              <a:gd name="T56" fmla="*/ 2147483647 w 517"/>
              <a:gd name="T57" fmla="*/ 2147483647 h 640"/>
              <a:gd name="T58" fmla="*/ 2147483647 w 517"/>
              <a:gd name="T59" fmla="*/ 0 h 640"/>
              <a:gd name="T60" fmla="*/ 2147483647 w 517"/>
              <a:gd name="T61" fmla="*/ 2147483647 h 640"/>
              <a:gd name="T62" fmla="*/ 2147483647 w 517"/>
              <a:gd name="T63" fmla="*/ 2147483647 h 640"/>
              <a:gd name="T64" fmla="*/ 2147483647 w 517"/>
              <a:gd name="T65" fmla="*/ 2147483647 h 640"/>
              <a:gd name="T66" fmla="*/ 2147483647 w 517"/>
              <a:gd name="T67" fmla="*/ 2147483647 h 640"/>
              <a:gd name="T68" fmla="*/ 0 w 517"/>
              <a:gd name="T69" fmla="*/ 2147483647 h 640"/>
              <a:gd name="T70" fmla="*/ 0 w 517"/>
              <a:gd name="T71" fmla="*/ 2147483647 h 64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17"/>
              <a:gd name="T109" fmla="*/ 0 h 640"/>
              <a:gd name="T110" fmla="*/ 517 w 517"/>
              <a:gd name="T111" fmla="*/ 640 h 64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17" h="640">
                <a:moveTo>
                  <a:pt x="0" y="417"/>
                </a:moveTo>
                <a:lnTo>
                  <a:pt x="63" y="452"/>
                </a:lnTo>
                <a:lnTo>
                  <a:pt x="122" y="493"/>
                </a:lnTo>
                <a:lnTo>
                  <a:pt x="158" y="487"/>
                </a:lnTo>
                <a:lnTo>
                  <a:pt x="188" y="493"/>
                </a:lnTo>
                <a:lnTo>
                  <a:pt x="234" y="518"/>
                </a:lnTo>
                <a:lnTo>
                  <a:pt x="335" y="605"/>
                </a:lnTo>
                <a:lnTo>
                  <a:pt x="352" y="640"/>
                </a:lnTo>
                <a:lnTo>
                  <a:pt x="376" y="611"/>
                </a:lnTo>
                <a:lnTo>
                  <a:pt x="434" y="565"/>
                </a:lnTo>
                <a:lnTo>
                  <a:pt x="511" y="565"/>
                </a:lnTo>
                <a:lnTo>
                  <a:pt x="517" y="475"/>
                </a:lnTo>
                <a:lnTo>
                  <a:pt x="517" y="423"/>
                </a:lnTo>
                <a:lnTo>
                  <a:pt x="498" y="353"/>
                </a:lnTo>
                <a:lnTo>
                  <a:pt x="480" y="347"/>
                </a:lnTo>
                <a:lnTo>
                  <a:pt x="469" y="312"/>
                </a:lnTo>
                <a:lnTo>
                  <a:pt x="445" y="252"/>
                </a:lnTo>
                <a:lnTo>
                  <a:pt x="428" y="235"/>
                </a:lnTo>
                <a:lnTo>
                  <a:pt x="434" y="229"/>
                </a:lnTo>
                <a:lnTo>
                  <a:pt x="451" y="223"/>
                </a:lnTo>
                <a:lnTo>
                  <a:pt x="451" y="136"/>
                </a:lnTo>
                <a:lnTo>
                  <a:pt x="428" y="119"/>
                </a:lnTo>
                <a:lnTo>
                  <a:pt x="451" y="93"/>
                </a:lnTo>
                <a:lnTo>
                  <a:pt x="422" y="58"/>
                </a:lnTo>
                <a:lnTo>
                  <a:pt x="381" y="53"/>
                </a:lnTo>
                <a:lnTo>
                  <a:pt x="347" y="47"/>
                </a:lnTo>
                <a:lnTo>
                  <a:pt x="286" y="35"/>
                </a:lnTo>
                <a:lnTo>
                  <a:pt x="257" y="58"/>
                </a:lnTo>
                <a:lnTo>
                  <a:pt x="246" y="24"/>
                </a:lnTo>
                <a:lnTo>
                  <a:pt x="158" y="0"/>
                </a:lnTo>
                <a:lnTo>
                  <a:pt x="122" y="18"/>
                </a:lnTo>
                <a:lnTo>
                  <a:pt x="58" y="105"/>
                </a:lnTo>
                <a:lnTo>
                  <a:pt x="46" y="270"/>
                </a:lnTo>
                <a:lnTo>
                  <a:pt x="17" y="347"/>
                </a:lnTo>
                <a:lnTo>
                  <a:pt x="0" y="417"/>
                </a:lnTo>
              </a:path>
            </a:pathLst>
          </a:custGeom>
          <a:solidFill>
            <a:schemeClr val="accent3">
              <a:lumMod val="75000"/>
            </a:schemeClr>
          </a:solidFill>
          <a:ln w="1588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1" name="Freeform 40"/>
          <p:cNvSpPr>
            <a:spLocks/>
          </p:cNvSpPr>
          <p:nvPr/>
        </p:nvSpPr>
        <p:spPr bwMode="auto">
          <a:xfrm>
            <a:off x="4434423" y="1689100"/>
            <a:ext cx="986367" cy="939800"/>
          </a:xfrm>
          <a:custGeom>
            <a:avLst/>
            <a:gdLst>
              <a:gd name="T0" fmla="*/ 0 w 816"/>
              <a:gd name="T1" fmla="*/ 2147483647 h 805"/>
              <a:gd name="T2" fmla="*/ 2147483647 w 816"/>
              <a:gd name="T3" fmla="*/ 2147483647 h 805"/>
              <a:gd name="T4" fmla="*/ 2147483647 w 816"/>
              <a:gd name="T5" fmla="*/ 2147483647 h 805"/>
              <a:gd name="T6" fmla="*/ 2147483647 w 816"/>
              <a:gd name="T7" fmla="*/ 2147483647 h 805"/>
              <a:gd name="T8" fmla="*/ 2147483647 w 816"/>
              <a:gd name="T9" fmla="*/ 2147483647 h 805"/>
              <a:gd name="T10" fmla="*/ 2147483647 w 816"/>
              <a:gd name="T11" fmla="*/ 2147483647 h 805"/>
              <a:gd name="T12" fmla="*/ 2147483647 w 816"/>
              <a:gd name="T13" fmla="*/ 2147483647 h 805"/>
              <a:gd name="T14" fmla="*/ 2147483647 w 816"/>
              <a:gd name="T15" fmla="*/ 2147483647 h 805"/>
              <a:gd name="T16" fmla="*/ 2147483647 w 816"/>
              <a:gd name="T17" fmla="*/ 2147483647 h 805"/>
              <a:gd name="T18" fmla="*/ 2147483647 w 816"/>
              <a:gd name="T19" fmla="*/ 2147483647 h 805"/>
              <a:gd name="T20" fmla="*/ 2147483647 w 816"/>
              <a:gd name="T21" fmla="*/ 2147483647 h 805"/>
              <a:gd name="T22" fmla="*/ 2147483647 w 816"/>
              <a:gd name="T23" fmla="*/ 2147483647 h 805"/>
              <a:gd name="T24" fmla="*/ 2147483647 w 816"/>
              <a:gd name="T25" fmla="*/ 2147483647 h 805"/>
              <a:gd name="T26" fmla="*/ 2147483647 w 816"/>
              <a:gd name="T27" fmla="*/ 2147483647 h 805"/>
              <a:gd name="T28" fmla="*/ 2147483647 w 816"/>
              <a:gd name="T29" fmla="*/ 2147483647 h 805"/>
              <a:gd name="T30" fmla="*/ 2147483647 w 816"/>
              <a:gd name="T31" fmla="*/ 2147483647 h 805"/>
              <a:gd name="T32" fmla="*/ 2147483647 w 816"/>
              <a:gd name="T33" fmla="*/ 2147483647 h 805"/>
              <a:gd name="T34" fmla="*/ 2147483647 w 816"/>
              <a:gd name="T35" fmla="*/ 2147483647 h 805"/>
              <a:gd name="T36" fmla="*/ 2147483647 w 816"/>
              <a:gd name="T37" fmla="*/ 2147483647 h 805"/>
              <a:gd name="T38" fmla="*/ 2147483647 w 816"/>
              <a:gd name="T39" fmla="*/ 2147483647 h 805"/>
              <a:gd name="T40" fmla="*/ 2147483647 w 816"/>
              <a:gd name="T41" fmla="*/ 2147483647 h 805"/>
              <a:gd name="T42" fmla="*/ 2147483647 w 816"/>
              <a:gd name="T43" fmla="*/ 2147483647 h 805"/>
              <a:gd name="T44" fmla="*/ 2147483647 w 816"/>
              <a:gd name="T45" fmla="*/ 0 h 805"/>
              <a:gd name="T46" fmla="*/ 2147483647 w 816"/>
              <a:gd name="T47" fmla="*/ 2147483647 h 805"/>
              <a:gd name="T48" fmla="*/ 2147483647 w 816"/>
              <a:gd name="T49" fmla="*/ 2147483647 h 805"/>
              <a:gd name="T50" fmla="*/ 0 w 816"/>
              <a:gd name="T51" fmla="*/ 2147483647 h 805"/>
              <a:gd name="T52" fmla="*/ 0 w 816"/>
              <a:gd name="T53" fmla="*/ 2147483647 h 805"/>
              <a:gd name="T54" fmla="*/ 0 w 816"/>
              <a:gd name="T55" fmla="*/ 2147483647 h 80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816"/>
              <a:gd name="T85" fmla="*/ 0 h 805"/>
              <a:gd name="T86" fmla="*/ 816 w 816"/>
              <a:gd name="T87" fmla="*/ 805 h 80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816" h="805">
                <a:moveTo>
                  <a:pt x="0" y="417"/>
                </a:moveTo>
                <a:lnTo>
                  <a:pt x="81" y="522"/>
                </a:lnTo>
                <a:lnTo>
                  <a:pt x="134" y="571"/>
                </a:lnTo>
                <a:lnTo>
                  <a:pt x="163" y="594"/>
                </a:lnTo>
                <a:lnTo>
                  <a:pt x="188" y="646"/>
                </a:lnTo>
                <a:lnTo>
                  <a:pt x="351" y="735"/>
                </a:lnTo>
                <a:lnTo>
                  <a:pt x="463" y="805"/>
                </a:lnTo>
                <a:lnTo>
                  <a:pt x="521" y="658"/>
                </a:lnTo>
                <a:lnTo>
                  <a:pt x="651" y="588"/>
                </a:lnTo>
                <a:lnTo>
                  <a:pt x="663" y="565"/>
                </a:lnTo>
                <a:lnTo>
                  <a:pt x="680" y="528"/>
                </a:lnTo>
                <a:lnTo>
                  <a:pt x="709" y="470"/>
                </a:lnTo>
                <a:lnTo>
                  <a:pt x="735" y="470"/>
                </a:lnTo>
                <a:lnTo>
                  <a:pt x="816" y="365"/>
                </a:lnTo>
                <a:lnTo>
                  <a:pt x="770" y="340"/>
                </a:lnTo>
                <a:lnTo>
                  <a:pt x="740" y="334"/>
                </a:lnTo>
                <a:lnTo>
                  <a:pt x="704" y="340"/>
                </a:lnTo>
                <a:lnTo>
                  <a:pt x="645" y="299"/>
                </a:lnTo>
                <a:lnTo>
                  <a:pt x="582" y="264"/>
                </a:lnTo>
                <a:lnTo>
                  <a:pt x="533" y="276"/>
                </a:lnTo>
                <a:lnTo>
                  <a:pt x="310" y="111"/>
                </a:lnTo>
                <a:lnTo>
                  <a:pt x="298" y="70"/>
                </a:lnTo>
                <a:lnTo>
                  <a:pt x="211" y="0"/>
                </a:lnTo>
                <a:lnTo>
                  <a:pt x="99" y="258"/>
                </a:lnTo>
                <a:lnTo>
                  <a:pt x="99" y="334"/>
                </a:lnTo>
                <a:lnTo>
                  <a:pt x="0" y="41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52" name="Freeform 41"/>
          <p:cNvSpPr>
            <a:spLocks/>
          </p:cNvSpPr>
          <p:nvPr/>
        </p:nvSpPr>
        <p:spPr bwMode="auto">
          <a:xfrm>
            <a:off x="4434423" y="1689100"/>
            <a:ext cx="986367" cy="939800"/>
          </a:xfrm>
          <a:custGeom>
            <a:avLst/>
            <a:gdLst>
              <a:gd name="T0" fmla="*/ 0 w 816"/>
              <a:gd name="T1" fmla="*/ 2147483647 h 805"/>
              <a:gd name="T2" fmla="*/ 2147483647 w 816"/>
              <a:gd name="T3" fmla="*/ 2147483647 h 805"/>
              <a:gd name="T4" fmla="*/ 2147483647 w 816"/>
              <a:gd name="T5" fmla="*/ 2147483647 h 805"/>
              <a:gd name="T6" fmla="*/ 2147483647 w 816"/>
              <a:gd name="T7" fmla="*/ 2147483647 h 805"/>
              <a:gd name="T8" fmla="*/ 2147483647 w 816"/>
              <a:gd name="T9" fmla="*/ 2147483647 h 805"/>
              <a:gd name="T10" fmla="*/ 2147483647 w 816"/>
              <a:gd name="T11" fmla="*/ 2147483647 h 805"/>
              <a:gd name="T12" fmla="*/ 2147483647 w 816"/>
              <a:gd name="T13" fmla="*/ 2147483647 h 805"/>
              <a:gd name="T14" fmla="*/ 2147483647 w 816"/>
              <a:gd name="T15" fmla="*/ 2147483647 h 805"/>
              <a:gd name="T16" fmla="*/ 2147483647 w 816"/>
              <a:gd name="T17" fmla="*/ 2147483647 h 805"/>
              <a:gd name="T18" fmla="*/ 2147483647 w 816"/>
              <a:gd name="T19" fmla="*/ 2147483647 h 805"/>
              <a:gd name="T20" fmla="*/ 2147483647 w 816"/>
              <a:gd name="T21" fmla="*/ 2147483647 h 805"/>
              <a:gd name="T22" fmla="*/ 2147483647 w 816"/>
              <a:gd name="T23" fmla="*/ 2147483647 h 805"/>
              <a:gd name="T24" fmla="*/ 2147483647 w 816"/>
              <a:gd name="T25" fmla="*/ 2147483647 h 805"/>
              <a:gd name="T26" fmla="*/ 2147483647 w 816"/>
              <a:gd name="T27" fmla="*/ 2147483647 h 805"/>
              <a:gd name="T28" fmla="*/ 2147483647 w 816"/>
              <a:gd name="T29" fmla="*/ 2147483647 h 805"/>
              <a:gd name="T30" fmla="*/ 2147483647 w 816"/>
              <a:gd name="T31" fmla="*/ 2147483647 h 805"/>
              <a:gd name="T32" fmla="*/ 2147483647 w 816"/>
              <a:gd name="T33" fmla="*/ 2147483647 h 805"/>
              <a:gd name="T34" fmla="*/ 2147483647 w 816"/>
              <a:gd name="T35" fmla="*/ 2147483647 h 805"/>
              <a:gd name="T36" fmla="*/ 2147483647 w 816"/>
              <a:gd name="T37" fmla="*/ 2147483647 h 805"/>
              <a:gd name="T38" fmla="*/ 2147483647 w 816"/>
              <a:gd name="T39" fmla="*/ 2147483647 h 805"/>
              <a:gd name="T40" fmla="*/ 2147483647 w 816"/>
              <a:gd name="T41" fmla="*/ 2147483647 h 805"/>
              <a:gd name="T42" fmla="*/ 2147483647 w 816"/>
              <a:gd name="T43" fmla="*/ 2147483647 h 805"/>
              <a:gd name="T44" fmla="*/ 2147483647 w 816"/>
              <a:gd name="T45" fmla="*/ 0 h 805"/>
              <a:gd name="T46" fmla="*/ 2147483647 w 816"/>
              <a:gd name="T47" fmla="*/ 2147483647 h 805"/>
              <a:gd name="T48" fmla="*/ 2147483647 w 816"/>
              <a:gd name="T49" fmla="*/ 2147483647 h 805"/>
              <a:gd name="T50" fmla="*/ 0 w 816"/>
              <a:gd name="T51" fmla="*/ 2147483647 h 805"/>
              <a:gd name="T52" fmla="*/ 0 w 816"/>
              <a:gd name="T53" fmla="*/ 2147483647 h 8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16"/>
              <a:gd name="T82" fmla="*/ 0 h 805"/>
              <a:gd name="T83" fmla="*/ 816 w 816"/>
              <a:gd name="T84" fmla="*/ 805 h 805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16" h="805">
                <a:moveTo>
                  <a:pt x="0" y="417"/>
                </a:moveTo>
                <a:lnTo>
                  <a:pt x="81" y="522"/>
                </a:lnTo>
                <a:lnTo>
                  <a:pt x="134" y="571"/>
                </a:lnTo>
                <a:lnTo>
                  <a:pt x="163" y="594"/>
                </a:lnTo>
                <a:lnTo>
                  <a:pt x="188" y="646"/>
                </a:lnTo>
                <a:lnTo>
                  <a:pt x="351" y="735"/>
                </a:lnTo>
                <a:lnTo>
                  <a:pt x="463" y="805"/>
                </a:lnTo>
                <a:lnTo>
                  <a:pt x="521" y="658"/>
                </a:lnTo>
                <a:lnTo>
                  <a:pt x="651" y="588"/>
                </a:lnTo>
                <a:lnTo>
                  <a:pt x="663" y="565"/>
                </a:lnTo>
                <a:lnTo>
                  <a:pt x="680" y="528"/>
                </a:lnTo>
                <a:lnTo>
                  <a:pt x="709" y="470"/>
                </a:lnTo>
                <a:lnTo>
                  <a:pt x="735" y="470"/>
                </a:lnTo>
                <a:lnTo>
                  <a:pt x="816" y="365"/>
                </a:lnTo>
                <a:lnTo>
                  <a:pt x="770" y="340"/>
                </a:lnTo>
                <a:lnTo>
                  <a:pt x="740" y="334"/>
                </a:lnTo>
                <a:lnTo>
                  <a:pt x="704" y="340"/>
                </a:lnTo>
                <a:lnTo>
                  <a:pt x="645" y="299"/>
                </a:lnTo>
                <a:lnTo>
                  <a:pt x="582" y="264"/>
                </a:lnTo>
                <a:lnTo>
                  <a:pt x="533" y="276"/>
                </a:lnTo>
                <a:lnTo>
                  <a:pt x="310" y="111"/>
                </a:lnTo>
                <a:lnTo>
                  <a:pt x="298" y="70"/>
                </a:lnTo>
                <a:lnTo>
                  <a:pt x="211" y="0"/>
                </a:lnTo>
                <a:lnTo>
                  <a:pt x="99" y="258"/>
                </a:lnTo>
                <a:lnTo>
                  <a:pt x="99" y="334"/>
                </a:lnTo>
                <a:lnTo>
                  <a:pt x="0" y="417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3" name="Freeform 42"/>
          <p:cNvSpPr>
            <a:spLocks/>
          </p:cNvSpPr>
          <p:nvPr/>
        </p:nvSpPr>
        <p:spPr bwMode="auto">
          <a:xfrm>
            <a:off x="3386674" y="1631952"/>
            <a:ext cx="1047751" cy="982133"/>
          </a:xfrm>
          <a:custGeom>
            <a:avLst/>
            <a:gdLst>
              <a:gd name="T0" fmla="*/ 2147483647 w 871"/>
              <a:gd name="T1" fmla="*/ 2147483647 h 842"/>
              <a:gd name="T2" fmla="*/ 0 w 871"/>
              <a:gd name="T3" fmla="*/ 2147483647 h 842"/>
              <a:gd name="T4" fmla="*/ 2147483647 w 871"/>
              <a:gd name="T5" fmla="*/ 2147483647 h 842"/>
              <a:gd name="T6" fmla="*/ 2147483647 w 871"/>
              <a:gd name="T7" fmla="*/ 2147483647 h 842"/>
              <a:gd name="T8" fmla="*/ 2147483647 w 871"/>
              <a:gd name="T9" fmla="*/ 2147483647 h 842"/>
              <a:gd name="T10" fmla="*/ 2147483647 w 871"/>
              <a:gd name="T11" fmla="*/ 2147483647 h 842"/>
              <a:gd name="T12" fmla="*/ 2147483647 w 871"/>
              <a:gd name="T13" fmla="*/ 2147483647 h 842"/>
              <a:gd name="T14" fmla="*/ 2147483647 w 871"/>
              <a:gd name="T15" fmla="*/ 2147483647 h 842"/>
              <a:gd name="T16" fmla="*/ 2147483647 w 871"/>
              <a:gd name="T17" fmla="*/ 2147483647 h 842"/>
              <a:gd name="T18" fmla="*/ 2147483647 w 871"/>
              <a:gd name="T19" fmla="*/ 2147483647 h 842"/>
              <a:gd name="T20" fmla="*/ 2147483647 w 871"/>
              <a:gd name="T21" fmla="*/ 2147483647 h 842"/>
              <a:gd name="T22" fmla="*/ 2147483647 w 871"/>
              <a:gd name="T23" fmla="*/ 2147483647 h 842"/>
              <a:gd name="T24" fmla="*/ 2147483647 w 871"/>
              <a:gd name="T25" fmla="*/ 2147483647 h 842"/>
              <a:gd name="T26" fmla="*/ 2147483647 w 871"/>
              <a:gd name="T27" fmla="*/ 2147483647 h 842"/>
              <a:gd name="T28" fmla="*/ 2147483647 w 871"/>
              <a:gd name="T29" fmla="*/ 2147483647 h 842"/>
              <a:gd name="T30" fmla="*/ 2147483647 w 871"/>
              <a:gd name="T31" fmla="*/ 2147483647 h 842"/>
              <a:gd name="T32" fmla="*/ 2147483647 w 871"/>
              <a:gd name="T33" fmla="*/ 2147483647 h 842"/>
              <a:gd name="T34" fmla="*/ 2147483647 w 871"/>
              <a:gd name="T35" fmla="*/ 2147483647 h 842"/>
              <a:gd name="T36" fmla="*/ 2147483647 w 871"/>
              <a:gd name="T37" fmla="*/ 2147483647 h 842"/>
              <a:gd name="T38" fmla="*/ 2147483647 w 871"/>
              <a:gd name="T39" fmla="*/ 2147483647 h 842"/>
              <a:gd name="T40" fmla="*/ 2147483647 w 871"/>
              <a:gd name="T41" fmla="*/ 2147483647 h 842"/>
              <a:gd name="T42" fmla="*/ 2147483647 w 871"/>
              <a:gd name="T43" fmla="*/ 2147483647 h 842"/>
              <a:gd name="T44" fmla="*/ 2147483647 w 871"/>
              <a:gd name="T45" fmla="*/ 2147483647 h 842"/>
              <a:gd name="T46" fmla="*/ 2147483647 w 871"/>
              <a:gd name="T47" fmla="*/ 2147483647 h 842"/>
              <a:gd name="T48" fmla="*/ 2147483647 w 871"/>
              <a:gd name="T49" fmla="*/ 2147483647 h 842"/>
              <a:gd name="T50" fmla="*/ 2147483647 w 871"/>
              <a:gd name="T51" fmla="*/ 2147483647 h 842"/>
              <a:gd name="T52" fmla="*/ 2147483647 w 871"/>
              <a:gd name="T53" fmla="*/ 2147483647 h 842"/>
              <a:gd name="T54" fmla="*/ 2147483647 w 871"/>
              <a:gd name="T55" fmla="*/ 0 h 842"/>
              <a:gd name="T56" fmla="*/ 2147483647 w 871"/>
              <a:gd name="T57" fmla="*/ 2147483647 h 842"/>
              <a:gd name="T58" fmla="*/ 2147483647 w 871"/>
              <a:gd name="T59" fmla="*/ 2147483647 h 842"/>
              <a:gd name="T60" fmla="*/ 2147483647 w 871"/>
              <a:gd name="T61" fmla="*/ 2147483647 h 842"/>
              <a:gd name="T62" fmla="*/ 2147483647 w 871"/>
              <a:gd name="T63" fmla="*/ 2147483647 h 842"/>
              <a:gd name="T64" fmla="*/ 2147483647 w 871"/>
              <a:gd name="T65" fmla="*/ 2147483647 h 842"/>
              <a:gd name="T66" fmla="*/ 2147483647 w 871"/>
              <a:gd name="T67" fmla="*/ 2147483647 h 84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871"/>
              <a:gd name="T103" fmla="*/ 0 h 842"/>
              <a:gd name="T104" fmla="*/ 871 w 871"/>
              <a:gd name="T105" fmla="*/ 842 h 84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871" h="842">
                <a:moveTo>
                  <a:pt x="12" y="477"/>
                </a:moveTo>
                <a:lnTo>
                  <a:pt x="0" y="489"/>
                </a:lnTo>
                <a:lnTo>
                  <a:pt x="29" y="506"/>
                </a:lnTo>
                <a:lnTo>
                  <a:pt x="66" y="500"/>
                </a:lnTo>
                <a:lnTo>
                  <a:pt x="101" y="477"/>
                </a:lnTo>
                <a:lnTo>
                  <a:pt x="183" y="489"/>
                </a:lnTo>
                <a:lnTo>
                  <a:pt x="188" y="547"/>
                </a:lnTo>
                <a:lnTo>
                  <a:pt x="171" y="558"/>
                </a:lnTo>
                <a:lnTo>
                  <a:pt x="142" y="564"/>
                </a:lnTo>
                <a:lnTo>
                  <a:pt x="90" y="607"/>
                </a:lnTo>
                <a:lnTo>
                  <a:pt x="101" y="624"/>
                </a:lnTo>
                <a:lnTo>
                  <a:pt x="165" y="601"/>
                </a:lnTo>
                <a:lnTo>
                  <a:pt x="177" y="642"/>
                </a:lnTo>
                <a:lnTo>
                  <a:pt x="237" y="677"/>
                </a:lnTo>
                <a:lnTo>
                  <a:pt x="278" y="677"/>
                </a:lnTo>
                <a:lnTo>
                  <a:pt x="313" y="770"/>
                </a:lnTo>
                <a:lnTo>
                  <a:pt x="342" y="807"/>
                </a:lnTo>
                <a:lnTo>
                  <a:pt x="353" y="824"/>
                </a:lnTo>
                <a:lnTo>
                  <a:pt x="353" y="842"/>
                </a:lnTo>
                <a:lnTo>
                  <a:pt x="871" y="465"/>
                </a:lnTo>
                <a:lnTo>
                  <a:pt x="830" y="413"/>
                </a:lnTo>
                <a:lnTo>
                  <a:pt x="793" y="376"/>
                </a:lnTo>
                <a:lnTo>
                  <a:pt x="741" y="347"/>
                </a:lnTo>
                <a:lnTo>
                  <a:pt x="712" y="254"/>
                </a:lnTo>
                <a:lnTo>
                  <a:pt x="700" y="153"/>
                </a:lnTo>
                <a:lnTo>
                  <a:pt x="700" y="95"/>
                </a:lnTo>
                <a:lnTo>
                  <a:pt x="712" y="25"/>
                </a:lnTo>
                <a:lnTo>
                  <a:pt x="683" y="0"/>
                </a:lnTo>
                <a:lnTo>
                  <a:pt x="411" y="147"/>
                </a:lnTo>
                <a:lnTo>
                  <a:pt x="342" y="171"/>
                </a:lnTo>
                <a:lnTo>
                  <a:pt x="278" y="207"/>
                </a:lnTo>
                <a:lnTo>
                  <a:pt x="237" y="248"/>
                </a:lnTo>
                <a:lnTo>
                  <a:pt x="12" y="47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54" name="Freeform 43"/>
          <p:cNvSpPr>
            <a:spLocks/>
          </p:cNvSpPr>
          <p:nvPr/>
        </p:nvSpPr>
        <p:spPr bwMode="auto">
          <a:xfrm>
            <a:off x="3386674" y="1631952"/>
            <a:ext cx="1047751" cy="982133"/>
          </a:xfrm>
          <a:custGeom>
            <a:avLst/>
            <a:gdLst>
              <a:gd name="T0" fmla="*/ 2147483647 w 871"/>
              <a:gd name="T1" fmla="*/ 2147483647 h 842"/>
              <a:gd name="T2" fmla="*/ 0 w 871"/>
              <a:gd name="T3" fmla="*/ 2147483647 h 842"/>
              <a:gd name="T4" fmla="*/ 2147483647 w 871"/>
              <a:gd name="T5" fmla="*/ 2147483647 h 842"/>
              <a:gd name="T6" fmla="*/ 2147483647 w 871"/>
              <a:gd name="T7" fmla="*/ 2147483647 h 842"/>
              <a:gd name="T8" fmla="*/ 2147483647 w 871"/>
              <a:gd name="T9" fmla="*/ 2147483647 h 842"/>
              <a:gd name="T10" fmla="*/ 2147483647 w 871"/>
              <a:gd name="T11" fmla="*/ 2147483647 h 842"/>
              <a:gd name="T12" fmla="*/ 2147483647 w 871"/>
              <a:gd name="T13" fmla="*/ 2147483647 h 842"/>
              <a:gd name="T14" fmla="*/ 2147483647 w 871"/>
              <a:gd name="T15" fmla="*/ 2147483647 h 842"/>
              <a:gd name="T16" fmla="*/ 2147483647 w 871"/>
              <a:gd name="T17" fmla="*/ 2147483647 h 842"/>
              <a:gd name="T18" fmla="*/ 2147483647 w 871"/>
              <a:gd name="T19" fmla="*/ 2147483647 h 842"/>
              <a:gd name="T20" fmla="*/ 2147483647 w 871"/>
              <a:gd name="T21" fmla="*/ 2147483647 h 842"/>
              <a:gd name="T22" fmla="*/ 2147483647 w 871"/>
              <a:gd name="T23" fmla="*/ 2147483647 h 842"/>
              <a:gd name="T24" fmla="*/ 2147483647 w 871"/>
              <a:gd name="T25" fmla="*/ 2147483647 h 842"/>
              <a:gd name="T26" fmla="*/ 2147483647 w 871"/>
              <a:gd name="T27" fmla="*/ 2147483647 h 842"/>
              <a:gd name="T28" fmla="*/ 2147483647 w 871"/>
              <a:gd name="T29" fmla="*/ 2147483647 h 842"/>
              <a:gd name="T30" fmla="*/ 2147483647 w 871"/>
              <a:gd name="T31" fmla="*/ 2147483647 h 842"/>
              <a:gd name="T32" fmla="*/ 2147483647 w 871"/>
              <a:gd name="T33" fmla="*/ 2147483647 h 842"/>
              <a:gd name="T34" fmla="*/ 2147483647 w 871"/>
              <a:gd name="T35" fmla="*/ 2147483647 h 842"/>
              <a:gd name="T36" fmla="*/ 2147483647 w 871"/>
              <a:gd name="T37" fmla="*/ 2147483647 h 842"/>
              <a:gd name="T38" fmla="*/ 2147483647 w 871"/>
              <a:gd name="T39" fmla="*/ 2147483647 h 842"/>
              <a:gd name="T40" fmla="*/ 2147483647 w 871"/>
              <a:gd name="T41" fmla="*/ 2147483647 h 842"/>
              <a:gd name="T42" fmla="*/ 2147483647 w 871"/>
              <a:gd name="T43" fmla="*/ 2147483647 h 842"/>
              <a:gd name="T44" fmla="*/ 2147483647 w 871"/>
              <a:gd name="T45" fmla="*/ 2147483647 h 842"/>
              <a:gd name="T46" fmla="*/ 2147483647 w 871"/>
              <a:gd name="T47" fmla="*/ 2147483647 h 842"/>
              <a:gd name="T48" fmla="*/ 2147483647 w 871"/>
              <a:gd name="T49" fmla="*/ 2147483647 h 842"/>
              <a:gd name="T50" fmla="*/ 2147483647 w 871"/>
              <a:gd name="T51" fmla="*/ 2147483647 h 842"/>
              <a:gd name="T52" fmla="*/ 2147483647 w 871"/>
              <a:gd name="T53" fmla="*/ 2147483647 h 842"/>
              <a:gd name="T54" fmla="*/ 2147483647 w 871"/>
              <a:gd name="T55" fmla="*/ 0 h 842"/>
              <a:gd name="T56" fmla="*/ 2147483647 w 871"/>
              <a:gd name="T57" fmla="*/ 2147483647 h 842"/>
              <a:gd name="T58" fmla="*/ 2147483647 w 871"/>
              <a:gd name="T59" fmla="*/ 2147483647 h 842"/>
              <a:gd name="T60" fmla="*/ 2147483647 w 871"/>
              <a:gd name="T61" fmla="*/ 2147483647 h 842"/>
              <a:gd name="T62" fmla="*/ 2147483647 w 871"/>
              <a:gd name="T63" fmla="*/ 2147483647 h 842"/>
              <a:gd name="T64" fmla="*/ 2147483647 w 871"/>
              <a:gd name="T65" fmla="*/ 2147483647 h 842"/>
              <a:gd name="T66" fmla="*/ 2147483647 w 871"/>
              <a:gd name="T67" fmla="*/ 2147483647 h 84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871"/>
              <a:gd name="T103" fmla="*/ 0 h 842"/>
              <a:gd name="T104" fmla="*/ 871 w 871"/>
              <a:gd name="T105" fmla="*/ 842 h 842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871" h="842">
                <a:moveTo>
                  <a:pt x="12" y="477"/>
                </a:moveTo>
                <a:lnTo>
                  <a:pt x="0" y="489"/>
                </a:lnTo>
                <a:lnTo>
                  <a:pt x="29" y="506"/>
                </a:lnTo>
                <a:lnTo>
                  <a:pt x="66" y="500"/>
                </a:lnTo>
                <a:lnTo>
                  <a:pt x="101" y="477"/>
                </a:lnTo>
                <a:lnTo>
                  <a:pt x="183" y="489"/>
                </a:lnTo>
                <a:lnTo>
                  <a:pt x="188" y="547"/>
                </a:lnTo>
                <a:lnTo>
                  <a:pt x="171" y="558"/>
                </a:lnTo>
                <a:lnTo>
                  <a:pt x="142" y="564"/>
                </a:lnTo>
                <a:lnTo>
                  <a:pt x="90" y="607"/>
                </a:lnTo>
                <a:lnTo>
                  <a:pt x="101" y="624"/>
                </a:lnTo>
                <a:lnTo>
                  <a:pt x="165" y="601"/>
                </a:lnTo>
                <a:lnTo>
                  <a:pt x="177" y="642"/>
                </a:lnTo>
                <a:lnTo>
                  <a:pt x="237" y="677"/>
                </a:lnTo>
                <a:lnTo>
                  <a:pt x="278" y="677"/>
                </a:lnTo>
                <a:lnTo>
                  <a:pt x="313" y="770"/>
                </a:lnTo>
                <a:lnTo>
                  <a:pt x="342" y="807"/>
                </a:lnTo>
                <a:lnTo>
                  <a:pt x="353" y="824"/>
                </a:lnTo>
                <a:lnTo>
                  <a:pt x="353" y="842"/>
                </a:lnTo>
                <a:lnTo>
                  <a:pt x="871" y="465"/>
                </a:lnTo>
                <a:lnTo>
                  <a:pt x="830" y="413"/>
                </a:lnTo>
                <a:lnTo>
                  <a:pt x="793" y="376"/>
                </a:lnTo>
                <a:lnTo>
                  <a:pt x="741" y="347"/>
                </a:lnTo>
                <a:lnTo>
                  <a:pt x="712" y="254"/>
                </a:lnTo>
                <a:lnTo>
                  <a:pt x="700" y="153"/>
                </a:lnTo>
                <a:lnTo>
                  <a:pt x="700" y="95"/>
                </a:lnTo>
                <a:lnTo>
                  <a:pt x="712" y="25"/>
                </a:lnTo>
                <a:lnTo>
                  <a:pt x="683" y="0"/>
                </a:lnTo>
                <a:lnTo>
                  <a:pt x="411" y="147"/>
                </a:lnTo>
                <a:lnTo>
                  <a:pt x="342" y="171"/>
                </a:lnTo>
                <a:lnTo>
                  <a:pt x="278" y="207"/>
                </a:lnTo>
                <a:lnTo>
                  <a:pt x="237" y="248"/>
                </a:lnTo>
                <a:lnTo>
                  <a:pt x="12" y="477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5" name="Freeform 44"/>
          <p:cNvSpPr>
            <a:spLocks/>
          </p:cNvSpPr>
          <p:nvPr/>
        </p:nvSpPr>
        <p:spPr bwMode="auto">
          <a:xfrm>
            <a:off x="3812117" y="2175933"/>
            <a:ext cx="726016" cy="772584"/>
          </a:xfrm>
          <a:custGeom>
            <a:avLst/>
            <a:gdLst>
              <a:gd name="T0" fmla="*/ 2147483647 w 599"/>
              <a:gd name="T1" fmla="*/ 0 h 663"/>
              <a:gd name="T2" fmla="*/ 0 w 599"/>
              <a:gd name="T3" fmla="*/ 2147483647 h 663"/>
              <a:gd name="T4" fmla="*/ 2147483647 w 599"/>
              <a:gd name="T5" fmla="*/ 2147483647 h 663"/>
              <a:gd name="T6" fmla="*/ 2147483647 w 599"/>
              <a:gd name="T7" fmla="*/ 2147483647 h 663"/>
              <a:gd name="T8" fmla="*/ 2147483647 w 599"/>
              <a:gd name="T9" fmla="*/ 2147483647 h 663"/>
              <a:gd name="T10" fmla="*/ 2147483647 w 599"/>
              <a:gd name="T11" fmla="*/ 2147483647 h 663"/>
              <a:gd name="T12" fmla="*/ 2147483647 w 599"/>
              <a:gd name="T13" fmla="*/ 2147483647 h 663"/>
              <a:gd name="T14" fmla="*/ 2147483647 w 599"/>
              <a:gd name="T15" fmla="*/ 2147483647 h 663"/>
              <a:gd name="T16" fmla="*/ 2147483647 w 599"/>
              <a:gd name="T17" fmla="*/ 2147483647 h 663"/>
              <a:gd name="T18" fmla="*/ 2147483647 w 599"/>
              <a:gd name="T19" fmla="*/ 2147483647 h 663"/>
              <a:gd name="T20" fmla="*/ 2147483647 w 599"/>
              <a:gd name="T21" fmla="*/ 2147483647 h 663"/>
              <a:gd name="T22" fmla="*/ 2147483647 w 599"/>
              <a:gd name="T23" fmla="*/ 2147483647 h 663"/>
              <a:gd name="T24" fmla="*/ 2147483647 w 599"/>
              <a:gd name="T25" fmla="*/ 2147483647 h 663"/>
              <a:gd name="T26" fmla="*/ 2147483647 w 599"/>
              <a:gd name="T27" fmla="*/ 2147483647 h 663"/>
              <a:gd name="T28" fmla="*/ 2147483647 w 599"/>
              <a:gd name="T29" fmla="*/ 2147483647 h 663"/>
              <a:gd name="T30" fmla="*/ 2147483647 w 599"/>
              <a:gd name="T31" fmla="*/ 2147483647 h 663"/>
              <a:gd name="T32" fmla="*/ 2147483647 w 599"/>
              <a:gd name="T33" fmla="*/ 2147483647 h 663"/>
              <a:gd name="T34" fmla="*/ 2147483647 w 599"/>
              <a:gd name="T35" fmla="*/ 2147483647 h 663"/>
              <a:gd name="T36" fmla="*/ 2147483647 w 599"/>
              <a:gd name="T37" fmla="*/ 0 h 663"/>
              <a:gd name="T38" fmla="*/ 2147483647 w 599"/>
              <a:gd name="T39" fmla="*/ 0 h 663"/>
              <a:gd name="T40" fmla="*/ 2147483647 w 599"/>
              <a:gd name="T41" fmla="*/ 0 h 66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99"/>
              <a:gd name="T64" fmla="*/ 0 h 663"/>
              <a:gd name="T65" fmla="*/ 599 w 599"/>
              <a:gd name="T66" fmla="*/ 663 h 66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99" h="663">
                <a:moveTo>
                  <a:pt x="518" y="0"/>
                </a:moveTo>
                <a:lnTo>
                  <a:pt x="0" y="377"/>
                </a:lnTo>
                <a:lnTo>
                  <a:pt x="47" y="510"/>
                </a:lnTo>
                <a:lnTo>
                  <a:pt x="78" y="524"/>
                </a:lnTo>
                <a:lnTo>
                  <a:pt x="171" y="663"/>
                </a:lnTo>
                <a:lnTo>
                  <a:pt x="272" y="582"/>
                </a:lnTo>
                <a:lnTo>
                  <a:pt x="312" y="576"/>
                </a:lnTo>
                <a:lnTo>
                  <a:pt x="341" y="582"/>
                </a:lnTo>
                <a:lnTo>
                  <a:pt x="371" y="605"/>
                </a:lnTo>
                <a:lnTo>
                  <a:pt x="489" y="617"/>
                </a:lnTo>
                <a:lnTo>
                  <a:pt x="576" y="524"/>
                </a:lnTo>
                <a:lnTo>
                  <a:pt x="588" y="493"/>
                </a:lnTo>
                <a:lnTo>
                  <a:pt x="588" y="388"/>
                </a:lnTo>
                <a:lnTo>
                  <a:pt x="576" y="359"/>
                </a:lnTo>
                <a:lnTo>
                  <a:pt x="512" y="287"/>
                </a:lnTo>
                <a:lnTo>
                  <a:pt x="524" y="229"/>
                </a:lnTo>
                <a:lnTo>
                  <a:pt x="500" y="200"/>
                </a:lnTo>
                <a:lnTo>
                  <a:pt x="599" y="105"/>
                </a:lnTo>
                <a:lnTo>
                  <a:pt x="518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56" name="Freeform 45"/>
          <p:cNvSpPr>
            <a:spLocks/>
          </p:cNvSpPr>
          <p:nvPr/>
        </p:nvSpPr>
        <p:spPr bwMode="auto">
          <a:xfrm>
            <a:off x="3812117" y="2175933"/>
            <a:ext cx="726016" cy="772584"/>
          </a:xfrm>
          <a:custGeom>
            <a:avLst/>
            <a:gdLst>
              <a:gd name="T0" fmla="*/ 2147483647 w 599"/>
              <a:gd name="T1" fmla="*/ 0 h 663"/>
              <a:gd name="T2" fmla="*/ 0 w 599"/>
              <a:gd name="T3" fmla="*/ 2147483647 h 663"/>
              <a:gd name="T4" fmla="*/ 2147483647 w 599"/>
              <a:gd name="T5" fmla="*/ 2147483647 h 663"/>
              <a:gd name="T6" fmla="*/ 2147483647 w 599"/>
              <a:gd name="T7" fmla="*/ 2147483647 h 663"/>
              <a:gd name="T8" fmla="*/ 2147483647 w 599"/>
              <a:gd name="T9" fmla="*/ 2147483647 h 663"/>
              <a:gd name="T10" fmla="*/ 2147483647 w 599"/>
              <a:gd name="T11" fmla="*/ 2147483647 h 663"/>
              <a:gd name="T12" fmla="*/ 2147483647 w 599"/>
              <a:gd name="T13" fmla="*/ 2147483647 h 663"/>
              <a:gd name="T14" fmla="*/ 2147483647 w 599"/>
              <a:gd name="T15" fmla="*/ 2147483647 h 663"/>
              <a:gd name="T16" fmla="*/ 2147483647 w 599"/>
              <a:gd name="T17" fmla="*/ 2147483647 h 663"/>
              <a:gd name="T18" fmla="*/ 2147483647 w 599"/>
              <a:gd name="T19" fmla="*/ 2147483647 h 663"/>
              <a:gd name="T20" fmla="*/ 2147483647 w 599"/>
              <a:gd name="T21" fmla="*/ 2147483647 h 663"/>
              <a:gd name="T22" fmla="*/ 2147483647 w 599"/>
              <a:gd name="T23" fmla="*/ 2147483647 h 663"/>
              <a:gd name="T24" fmla="*/ 2147483647 w 599"/>
              <a:gd name="T25" fmla="*/ 2147483647 h 663"/>
              <a:gd name="T26" fmla="*/ 2147483647 w 599"/>
              <a:gd name="T27" fmla="*/ 2147483647 h 663"/>
              <a:gd name="T28" fmla="*/ 2147483647 w 599"/>
              <a:gd name="T29" fmla="*/ 2147483647 h 663"/>
              <a:gd name="T30" fmla="*/ 2147483647 w 599"/>
              <a:gd name="T31" fmla="*/ 2147483647 h 663"/>
              <a:gd name="T32" fmla="*/ 2147483647 w 599"/>
              <a:gd name="T33" fmla="*/ 2147483647 h 663"/>
              <a:gd name="T34" fmla="*/ 2147483647 w 599"/>
              <a:gd name="T35" fmla="*/ 2147483647 h 663"/>
              <a:gd name="T36" fmla="*/ 2147483647 w 599"/>
              <a:gd name="T37" fmla="*/ 0 h 663"/>
              <a:gd name="T38" fmla="*/ 2147483647 w 599"/>
              <a:gd name="T39" fmla="*/ 0 h 66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599"/>
              <a:gd name="T61" fmla="*/ 0 h 663"/>
              <a:gd name="T62" fmla="*/ 599 w 599"/>
              <a:gd name="T63" fmla="*/ 663 h 66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599" h="663">
                <a:moveTo>
                  <a:pt x="518" y="0"/>
                </a:moveTo>
                <a:lnTo>
                  <a:pt x="0" y="377"/>
                </a:lnTo>
                <a:lnTo>
                  <a:pt x="47" y="510"/>
                </a:lnTo>
                <a:lnTo>
                  <a:pt x="78" y="524"/>
                </a:lnTo>
                <a:lnTo>
                  <a:pt x="171" y="663"/>
                </a:lnTo>
                <a:lnTo>
                  <a:pt x="272" y="582"/>
                </a:lnTo>
                <a:lnTo>
                  <a:pt x="312" y="576"/>
                </a:lnTo>
                <a:lnTo>
                  <a:pt x="341" y="582"/>
                </a:lnTo>
                <a:lnTo>
                  <a:pt x="371" y="605"/>
                </a:lnTo>
                <a:lnTo>
                  <a:pt x="489" y="617"/>
                </a:lnTo>
                <a:lnTo>
                  <a:pt x="576" y="524"/>
                </a:lnTo>
                <a:lnTo>
                  <a:pt x="588" y="493"/>
                </a:lnTo>
                <a:lnTo>
                  <a:pt x="588" y="388"/>
                </a:lnTo>
                <a:lnTo>
                  <a:pt x="576" y="359"/>
                </a:lnTo>
                <a:lnTo>
                  <a:pt x="512" y="287"/>
                </a:lnTo>
                <a:lnTo>
                  <a:pt x="524" y="229"/>
                </a:lnTo>
                <a:lnTo>
                  <a:pt x="500" y="200"/>
                </a:lnTo>
                <a:lnTo>
                  <a:pt x="599" y="105"/>
                </a:lnTo>
                <a:lnTo>
                  <a:pt x="518" y="0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7" name="Freeform 46"/>
          <p:cNvSpPr>
            <a:spLocks/>
          </p:cNvSpPr>
          <p:nvPr/>
        </p:nvSpPr>
        <p:spPr bwMode="auto">
          <a:xfrm>
            <a:off x="4997452" y="2112438"/>
            <a:ext cx="886883" cy="768351"/>
          </a:xfrm>
          <a:custGeom>
            <a:avLst/>
            <a:gdLst>
              <a:gd name="T0" fmla="*/ 0 w 735"/>
              <a:gd name="T1" fmla="*/ 2147483647 h 657"/>
              <a:gd name="T2" fmla="*/ 2147483647 w 735"/>
              <a:gd name="T3" fmla="*/ 2147483647 h 657"/>
              <a:gd name="T4" fmla="*/ 2147483647 w 735"/>
              <a:gd name="T5" fmla="*/ 2147483647 h 657"/>
              <a:gd name="T6" fmla="*/ 2147483647 w 735"/>
              <a:gd name="T7" fmla="*/ 2147483647 h 657"/>
              <a:gd name="T8" fmla="*/ 2147483647 w 735"/>
              <a:gd name="T9" fmla="*/ 2147483647 h 657"/>
              <a:gd name="T10" fmla="*/ 2147483647 w 735"/>
              <a:gd name="T11" fmla="*/ 2147483647 h 657"/>
              <a:gd name="T12" fmla="*/ 2147483647 w 735"/>
              <a:gd name="T13" fmla="*/ 2147483647 h 657"/>
              <a:gd name="T14" fmla="*/ 2147483647 w 735"/>
              <a:gd name="T15" fmla="*/ 2147483647 h 657"/>
              <a:gd name="T16" fmla="*/ 2147483647 w 735"/>
              <a:gd name="T17" fmla="*/ 2147483647 h 657"/>
              <a:gd name="T18" fmla="*/ 2147483647 w 735"/>
              <a:gd name="T19" fmla="*/ 2147483647 h 657"/>
              <a:gd name="T20" fmla="*/ 2147483647 w 735"/>
              <a:gd name="T21" fmla="*/ 2147483647 h 657"/>
              <a:gd name="T22" fmla="*/ 2147483647 w 735"/>
              <a:gd name="T23" fmla="*/ 2147483647 h 657"/>
              <a:gd name="T24" fmla="*/ 2147483647 w 735"/>
              <a:gd name="T25" fmla="*/ 2147483647 h 657"/>
              <a:gd name="T26" fmla="*/ 2147483647 w 735"/>
              <a:gd name="T27" fmla="*/ 2147483647 h 657"/>
              <a:gd name="T28" fmla="*/ 2147483647 w 735"/>
              <a:gd name="T29" fmla="*/ 2147483647 h 657"/>
              <a:gd name="T30" fmla="*/ 2147483647 w 735"/>
              <a:gd name="T31" fmla="*/ 2147483647 h 657"/>
              <a:gd name="T32" fmla="*/ 2147483647 w 735"/>
              <a:gd name="T33" fmla="*/ 2147483647 h 657"/>
              <a:gd name="T34" fmla="*/ 2147483647 w 735"/>
              <a:gd name="T35" fmla="*/ 2147483647 h 657"/>
              <a:gd name="T36" fmla="*/ 2147483647 w 735"/>
              <a:gd name="T37" fmla="*/ 2147483647 h 657"/>
              <a:gd name="T38" fmla="*/ 2147483647 w 735"/>
              <a:gd name="T39" fmla="*/ 2147483647 h 657"/>
              <a:gd name="T40" fmla="*/ 2147483647 w 735"/>
              <a:gd name="T41" fmla="*/ 2147483647 h 657"/>
              <a:gd name="T42" fmla="*/ 2147483647 w 735"/>
              <a:gd name="T43" fmla="*/ 2147483647 h 657"/>
              <a:gd name="T44" fmla="*/ 2147483647 w 735"/>
              <a:gd name="T45" fmla="*/ 2147483647 h 657"/>
              <a:gd name="T46" fmla="*/ 2147483647 w 735"/>
              <a:gd name="T47" fmla="*/ 2147483647 h 657"/>
              <a:gd name="T48" fmla="*/ 2147483647 w 735"/>
              <a:gd name="T49" fmla="*/ 2147483647 h 657"/>
              <a:gd name="T50" fmla="*/ 2147483647 w 735"/>
              <a:gd name="T51" fmla="*/ 2147483647 h 657"/>
              <a:gd name="T52" fmla="*/ 2147483647 w 735"/>
              <a:gd name="T53" fmla="*/ 2147483647 h 657"/>
              <a:gd name="T54" fmla="*/ 2147483647 w 735"/>
              <a:gd name="T55" fmla="*/ 2147483647 h 657"/>
              <a:gd name="T56" fmla="*/ 2147483647 w 735"/>
              <a:gd name="T57" fmla="*/ 2147483647 h 657"/>
              <a:gd name="T58" fmla="*/ 2147483647 w 735"/>
              <a:gd name="T59" fmla="*/ 2147483647 h 657"/>
              <a:gd name="T60" fmla="*/ 2147483647 w 735"/>
              <a:gd name="T61" fmla="*/ 2147483647 h 657"/>
              <a:gd name="T62" fmla="*/ 2147483647 w 735"/>
              <a:gd name="T63" fmla="*/ 2147483647 h 657"/>
              <a:gd name="T64" fmla="*/ 2147483647 w 735"/>
              <a:gd name="T65" fmla="*/ 2147483647 h 657"/>
              <a:gd name="T66" fmla="*/ 2147483647 w 735"/>
              <a:gd name="T67" fmla="*/ 0 h 657"/>
              <a:gd name="T68" fmla="*/ 2147483647 w 735"/>
              <a:gd name="T69" fmla="*/ 2147483647 h 657"/>
              <a:gd name="T70" fmla="*/ 2147483647 w 735"/>
              <a:gd name="T71" fmla="*/ 2147483647 h 657"/>
              <a:gd name="T72" fmla="*/ 2147483647 w 735"/>
              <a:gd name="T73" fmla="*/ 2147483647 h 657"/>
              <a:gd name="T74" fmla="*/ 2147483647 w 735"/>
              <a:gd name="T75" fmla="*/ 2147483647 h 657"/>
              <a:gd name="T76" fmla="*/ 2147483647 w 735"/>
              <a:gd name="T77" fmla="*/ 2147483647 h 657"/>
              <a:gd name="T78" fmla="*/ 2147483647 w 735"/>
              <a:gd name="T79" fmla="*/ 2147483647 h 657"/>
              <a:gd name="T80" fmla="*/ 0 w 735"/>
              <a:gd name="T81" fmla="*/ 2147483647 h 657"/>
              <a:gd name="T82" fmla="*/ 0 w 735"/>
              <a:gd name="T83" fmla="*/ 2147483647 h 657"/>
              <a:gd name="T84" fmla="*/ 0 w 735"/>
              <a:gd name="T85" fmla="*/ 2147483647 h 65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35"/>
              <a:gd name="T130" fmla="*/ 0 h 657"/>
              <a:gd name="T131" fmla="*/ 735 w 735"/>
              <a:gd name="T132" fmla="*/ 657 h 657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35" h="657">
                <a:moveTo>
                  <a:pt x="0" y="438"/>
                </a:moveTo>
                <a:lnTo>
                  <a:pt x="35" y="487"/>
                </a:lnTo>
                <a:lnTo>
                  <a:pt x="58" y="545"/>
                </a:lnTo>
                <a:lnTo>
                  <a:pt x="78" y="498"/>
                </a:lnTo>
                <a:lnTo>
                  <a:pt x="95" y="487"/>
                </a:lnTo>
                <a:lnTo>
                  <a:pt x="113" y="487"/>
                </a:lnTo>
                <a:lnTo>
                  <a:pt x="153" y="498"/>
                </a:lnTo>
                <a:lnTo>
                  <a:pt x="206" y="487"/>
                </a:lnTo>
                <a:lnTo>
                  <a:pt x="241" y="469"/>
                </a:lnTo>
                <a:lnTo>
                  <a:pt x="260" y="469"/>
                </a:lnTo>
                <a:lnTo>
                  <a:pt x="307" y="498"/>
                </a:lnTo>
                <a:lnTo>
                  <a:pt x="365" y="562"/>
                </a:lnTo>
                <a:lnTo>
                  <a:pt x="405" y="605"/>
                </a:lnTo>
                <a:lnTo>
                  <a:pt x="442" y="634"/>
                </a:lnTo>
                <a:lnTo>
                  <a:pt x="500" y="657"/>
                </a:lnTo>
                <a:lnTo>
                  <a:pt x="535" y="646"/>
                </a:lnTo>
                <a:lnTo>
                  <a:pt x="559" y="622"/>
                </a:lnTo>
                <a:lnTo>
                  <a:pt x="582" y="582"/>
                </a:lnTo>
                <a:lnTo>
                  <a:pt x="605" y="576"/>
                </a:lnTo>
                <a:lnTo>
                  <a:pt x="617" y="545"/>
                </a:lnTo>
                <a:lnTo>
                  <a:pt x="636" y="516"/>
                </a:lnTo>
                <a:lnTo>
                  <a:pt x="642" y="510"/>
                </a:lnTo>
                <a:lnTo>
                  <a:pt x="706" y="498"/>
                </a:lnTo>
                <a:lnTo>
                  <a:pt x="718" y="475"/>
                </a:lnTo>
                <a:lnTo>
                  <a:pt x="735" y="440"/>
                </a:lnTo>
                <a:lnTo>
                  <a:pt x="729" y="423"/>
                </a:lnTo>
                <a:lnTo>
                  <a:pt x="723" y="417"/>
                </a:lnTo>
                <a:lnTo>
                  <a:pt x="630" y="176"/>
                </a:lnTo>
                <a:lnTo>
                  <a:pt x="630" y="47"/>
                </a:lnTo>
                <a:lnTo>
                  <a:pt x="553" y="47"/>
                </a:lnTo>
                <a:lnTo>
                  <a:pt x="495" y="93"/>
                </a:lnTo>
                <a:lnTo>
                  <a:pt x="471" y="122"/>
                </a:lnTo>
                <a:lnTo>
                  <a:pt x="454" y="87"/>
                </a:lnTo>
                <a:lnTo>
                  <a:pt x="353" y="0"/>
                </a:lnTo>
                <a:lnTo>
                  <a:pt x="272" y="105"/>
                </a:lnTo>
                <a:lnTo>
                  <a:pt x="246" y="105"/>
                </a:lnTo>
                <a:lnTo>
                  <a:pt x="217" y="163"/>
                </a:lnTo>
                <a:lnTo>
                  <a:pt x="200" y="200"/>
                </a:lnTo>
                <a:lnTo>
                  <a:pt x="188" y="223"/>
                </a:lnTo>
                <a:lnTo>
                  <a:pt x="58" y="293"/>
                </a:lnTo>
                <a:lnTo>
                  <a:pt x="0" y="440"/>
                </a:lnTo>
                <a:lnTo>
                  <a:pt x="0" y="43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58" name="Freeform 47"/>
          <p:cNvSpPr>
            <a:spLocks/>
          </p:cNvSpPr>
          <p:nvPr/>
        </p:nvSpPr>
        <p:spPr bwMode="auto">
          <a:xfrm>
            <a:off x="4997452" y="2112438"/>
            <a:ext cx="886883" cy="768351"/>
          </a:xfrm>
          <a:custGeom>
            <a:avLst/>
            <a:gdLst>
              <a:gd name="T0" fmla="*/ 0 w 735"/>
              <a:gd name="T1" fmla="*/ 2147483647 h 657"/>
              <a:gd name="T2" fmla="*/ 2147483647 w 735"/>
              <a:gd name="T3" fmla="*/ 2147483647 h 657"/>
              <a:gd name="T4" fmla="*/ 2147483647 w 735"/>
              <a:gd name="T5" fmla="*/ 2147483647 h 657"/>
              <a:gd name="T6" fmla="*/ 2147483647 w 735"/>
              <a:gd name="T7" fmla="*/ 2147483647 h 657"/>
              <a:gd name="T8" fmla="*/ 2147483647 w 735"/>
              <a:gd name="T9" fmla="*/ 2147483647 h 657"/>
              <a:gd name="T10" fmla="*/ 2147483647 w 735"/>
              <a:gd name="T11" fmla="*/ 2147483647 h 657"/>
              <a:gd name="T12" fmla="*/ 2147483647 w 735"/>
              <a:gd name="T13" fmla="*/ 2147483647 h 657"/>
              <a:gd name="T14" fmla="*/ 2147483647 w 735"/>
              <a:gd name="T15" fmla="*/ 2147483647 h 657"/>
              <a:gd name="T16" fmla="*/ 2147483647 w 735"/>
              <a:gd name="T17" fmla="*/ 2147483647 h 657"/>
              <a:gd name="T18" fmla="*/ 2147483647 w 735"/>
              <a:gd name="T19" fmla="*/ 2147483647 h 657"/>
              <a:gd name="T20" fmla="*/ 2147483647 w 735"/>
              <a:gd name="T21" fmla="*/ 2147483647 h 657"/>
              <a:gd name="T22" fmla="*/ 2147483647 w 735"/>
              <a:gd name="T23" fmla="*/ 2147483647 h 657"/>
              <a:gd name="T24" fmla="*/ 2147483647 w 735"/>
              <a:gd name="T25" fmla="*/ 2147483647 h 657"/>
              <a:gd name="T26" fmla="*/ 2147483647 w 735"/>
              <a:gd name="T27" fmla="*/ 2147483647 h 657"/>
              <a:gd name="T28" fmla="*/ 2147483647 w 735"/>
              <a:gd name="T29" fmla="*/ 2147483647 h 657"/>
              <a:gd name="T30" fmla="*/ 2147483647 w 735"/>
              <a:gd name="T31" fmla="*/ 2147483647 h 657"/>
              <a:gd name="T32" fmla="*/ 2147483647 w 735"/>
              <a:gd name="T33" fmla="*/ 2147483647 h 657"/>
              <a:gd name="T34" fmla="*/ 2147483647 w 735"/>
              <a:gd name="T35" fmla="*/ 2147483647 h 657"/>
              <a:gd name="T36" fmla="*/ 2147483647 w 735"/>
              <a:gd name="T37" fmla="*/ 2147483647 h 657"/>
              <a:gd name="T38" fmla="*/ 2147483647 w 735"/>
              <a:gd name="T39" fmla="*/ 2147483647 h 657"/>
              <a:gd name="T40" fmla="*/ 2147483647 w 735"/>
              <a:gd name="T41" fmla="*/ 2147483647 h 657"/>
              <a:gd name="T42" fmla="*/ 2147483647 w 735"/>
              <a:gd name="T43" fmla="*/ 2147483647 h 657"/>
              <a:gd name="T44" fmla="*/ 2147483647 w 735"/>
              <a:gd name="T45" fmla="*/ 2147483647 h 657"/>
              <a:gd name="T46" fmla="*/ 2147483647 w 735"/>
              <a:gd name="T47" fmla="*/ 2147483647 h 657"/>
              <a:gd name="T48" fmla="*/ 2147483647 w 735"/>
              <a:gd name="T49" fmla="*/ 2147483647 h 657"/>
              <a:gd name="T50" fmla="*/ 2147483647 w 735"/>
              <a:gd name="T51" fmla="*/ 2147483647 h 657"/>
              <a:gd name="T52" fmla="*/ 2147483647 w 735"/>
              <a:gd name="T53" fmla="*/ 2147483647 h 657"/>
              <a:gd name="T54" fmla="*/ 2147483647 w 735"/>
              <a:gd name="T55" fmla="*/ 2147483647 h 657"/>
              <a:gd name="T56" fmla="*/ 2147483647 w 735"/>
              <a:gd name="T57" fmla="*/ 2147483647 h 657"/>
              <a:gd name="T58" fmla="*/ 2147483647 w 735"/>
              <a:gd name="T59" fmla="*/ 2147483647 h 657"/>
              <a:gd name="T60" fmla="*/ 2147483647 w 735"/>
              <a:gd name="T61" fmla="*/ 2147483647 h 657"/>
              <a:gd name="T62" fmla="*/ 2147483647 w 735"/>
              <a:gd name="T63" fmla="*/ 2147483647 h 657"/>
              <a:gd name="T64" fmla="*/ 2147483647 w 735"/>
              <a:gd name="T65" fmla="*/ 2147483647 h 657"/>
              <a:gd name="T66" fmla="*/ 2147483647 w 735"/>
              <a:gd name="T67" fmla="*/ 0 h 657"/>
              <a:gd name="T68" fmla="*/ 2147483647 w 735"/>
              <a:gd name="T69" fmla="*/ 2147483647 h 657"/>
              <a:gd name="T70" fmla="*/ 2147483647 w 735"/>
              <a:gd name="T71" fmla="*/ 2147483647 h 657"/>
              <a:gd name="T72" fmla="*/ 2147483647 w 735"/>
              <a:gd name="T73" fmla="*/ 2147483647 h 657"/>
              <a:gd name="T74" fmla="*/ 2147483647 w 735"/>
              <a:gd name="T75" fmla="*/ 2147483647 h 657"/>
              <a:gd name="T76" fmla="*/ 2147483647 w 735"/>
              <a:gd name="T77" fmla="*/ 2147483647 h 657"/>
              <a:gd name="T78" fmla="*/ 2147483647 w 735"/>
              <a:gd name="T79" fmla="*/ 2147483647 h 657"/>
              <a:gd name="T80" fmla="*/ 0 w 735"/>
              <a:gd name="T81" fmla="*/ 2147483647 h 657"/>
              <a:gd name="T82" fmla="*/ 0 w 735"/>
              <a:gd name="T83" fmla="*/ 2147483647 h 65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35"/>
              <a:gd name="T127" fmla="*/ 0 h 657"/>
              <a:gd name="T128" fmla="*/ 735 w 735"/>
              <a:gd name="T129" fmla="*/ 657 h 65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35" h="657">
                <a:moveTo>
                  <a:pt x="0" y="438"/>
                </a:moveTo>
                <a:lnTo>
                  <a:pt x="35" y="487"/>
                </a:lnTo>
                <a:lnTo>
                  <a:pt x="58" y="545"/>
                </a:lnTo>
                <a:lnTo>
                  <a:pt x="78" y="498"/>
                </a:lnTo>
                <a:lnTo>
                  <a:pt x="95" y="487"/>
                </a:lnTo>
                <a:lnTo>
                  <a:pt x="113" y="487"/>
                </a:lnTo>
                <a:lnTo>
                  <a:pt x="153" y="498"/>
                </a:lnTo>
                <a:lnTo>
                  <a:pt x="206" y="487"/>
                </a:lnTo>
                <a:lnTo>
                  <a:pt x="241" y="469"/>
                </a:lnTo>
                <a:lnTo>
                  <a:pt x="260" y="469"/>
                </a:lnTo>
                <a:lnTo>
                  <a:pt x="307" y="498"/>
                </a:lnTo>
                <a:lnTo>
                  <a:pt x="365" y="562"/>
                </a:lnTo>
                <a:lnTo>
                  <a:pt x="405" y="605"/>
                </a:lnTo>
                <a:lnTo>
                  <a:pt x="442" y="634"/>
                </a:lnTo>
                <a:lnTo>
                  <a:pt x="500" y="657"/>
                </a:lnTo>
                <a:lnTo>
                  <a:pt x="535" y="646"/>
                </a:lnTo>
                <a:lnTo>
                  <a:pt x="559" y="622"/>
                </a:lnTo>
                <a:lnTo>
                  <a:pt x="582" y="582"/>
                </a:lnTo>
                <a:lnTo>
                  <a:pt x="605" y="576"/>
                </a:lnTo>
                <a:lnTo>
                  <a:pt x="617" y="545"/>
                </a:lnTo>
                <a:lnTo>
                  <a:pt x="636" y="516"/>
                </a:lnTo>
                <a:lnTo>
                  <a:pt x="642" y="510"/>
                </a:lnTo>
                <a:lnTo>
                  <a:pt x="706" y="498"/>
                </a:lnTo>
                <a:lnTo>
                  <a:pt x="718" y="475"/>
                </a:lnTo>
                <a:lnTo>
                  <a:pt x="735" y="440"/>
                </a:lnTo>
                <a:lnTo>
                  <a:pt x="729" y="423"/>
                </a:lnTo>
                <a:lnTo>
                  <a:pt x="723" y="417"/>
                </a:lnTo>
                <a:lnTo>
                  <a:pt x="630" y="176"/>
                </a:lnTo>
                <a:lnTo>
                  <a:pt x="630" y="47"/>
                </a:lnTo>
                <a:lnTo>
                  <a:pt x="553" y="47"/>
                </a:lnTo>
                <a:lnTo>
                  <a:pt x="495" y="93"/>
                </a:lnTo>
                <a:lnTo>
                  <a:pt x="471" y="122"/>
                </a:lnTo>
                <a:lnTo>
                  <a:pt x="454" y="87"/>
                </a:lnTo>
                <a:lnTo>
                  <a:pt x="353" y="0"/>
                </a:lnTo>
                <a:lnTo>
                  <a:pt x="272" y="105"/>
                </a:lnTo>
                <a:lnTo>
                  <a:pt x="246" y="105"/>
                </a:lnTo>
                <a:lnTo>
                  <a:pt x="217" y="163"/>
                </a:lnTo>
                <a:lnTo>
                  <a:pt x="200" y="200"/>
                </a:lnTo>
                <a:lnTo>
                  <a:pt x="188" y="223"/>
                </a:lnTo>
                <a:lnTo>
                  <a:pt x="58" y="293"/>
                </a:lnTo>
                <a:lnTo>
                  <a:pt x="0" y="440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59" name="Freeform 48"/>
          <p:cNvSpPr>
            <a:spLocks/>
          </p:cNvSpPr>
          <p:nvPr/>
        </p:nvSpPr>
        <p:spPr bwMode="auto">
          <a:xfrm>
            <a:off x="5755217" y="2065871"/>
            <a:ext cx="939800" cy="630767"/>
          </a:xfrm>
          <a:custGeom>
            <a:avLst/>
            <a:gdLst>
              <a:gd name="T0" fmla="*/ 2147483647 w 780"/>
              <a:gd name="T1" fmla="*/ 0 h 541"/>
              <a:gd name="T2" fmla="*/ 0 w 780"/>
              <a:gd name="T3" fmla="*/ 2147483647 h 541"/>
              <a:gd name="T4" fmla="*/ 0 w 780"/>
              <a:gd name="T5" fmla="*/ 2147483647 h 541"/>
              <a:gd name="T6" fmla="*/ 2147483647 w 780"/>
              <a:gd name="T7" fmla="*/ 2147483647 h 541"/>
              <a:gd name="T8" fmla="*/ 2147483647 w 780"/>
              <a:gd name="T9" fmla="*/ 2147483647 h 541"/>
              <a:gd name="T10" fmla="*/ 2147483647 w 780"/>
              <a:gd name="T11" fmla="*/ 2147483647 h 541"/>
              <a:gd name="T12" fmla="*/ 2147483647 w 780"/>
              <a:gd name="T13" fmla="*/ 2147483647 h 541"/>
              <a:gd name="T14" fmla="*/ 2147483647 w 780"/>
              <a:gd name="T15" fmla="*/ 2147483647 h 541"/>
              <a:gd name="T16" fmla="*/ 2147483647 w 780"/>
              <a:gd name="T17" fmla="*/ 2147483647 h 541"/>
              <a:gd name="T18" fmla="*/ 2147483647 w 780"/>
              <a:gd name="T19" fmla="*/ 2147483647 h 541"/>
              <a:gd name="T20" fmla="*/ 2147483647 w 780"/>
              <a:gd name="T21" fmla="*/ 2147483647 h 541"/>
              <a:gd name="T22" fmla="*/ 2147483647 w 780"/>
              <a:gd name="T23" fmla="*/ 2147483647 h 541"/>
              <a:gd name="T24" fmla="*/ 2147483647 w 780"/>
              <a:gd name="T25" fmla="*/ 2147483647 h 541"/>
              <a:gd name="T26" fmla="*/ 2147483647 w 780"/>
              <a:gd name="T27" fmla="*/ 2147483647 h 541"/>
              <a:gd name="T28" fmla="*/ 2147483647 w 780"/>
              <a:gd name="T29" fmla="*/ 2147483647 h 541"/>
              <a:gd name="T30" fmla="*/ 2147483647 w 780"/>
              <a:gd name="T31" fmla="*/ 2147483647 h 541"/>
              <a:gd name="T32" fmla="*/ 2147483647 w 780"/>
              <a:gd name="T33" fmla="*/ 2147483647 h 541"/>
              <a:gd name="T34" fmla="*/ 2147483647 w 780"/>
              <a:gd name="T35" fmla="*/ 2147483647 h 541"/>
              <a:gd name="T36" fmla="*/ 2147483647 w 780"/>
              <a:gd name="T37" fmla="*/ 2147483647 h 541"/>
              <a:gd name="T38" fmla="*/ 2147483647 w 780"/>
              <a:gd name="T39" fmla="*/ 2147483647 h 541"/>
              <a:gd name="T40" fmla="*/ 2147483647 w 780"/>
              <a:gd name="T41" fmla="*/ 2147483647 h 541"/>
              <a:gd name="T42" fmla="*/ 2147483647 w 780"/>
              <a:gd name="T43" fmla="*/ 2147483647 h 541"/>
              <a:gd name="T44" fmla="*/ 2147483647 w 780"/>
              <a:gd name="T45" fmla="*/ 2147483647 h 541"/>
              <a:gd name="T46" fmla="*/ 2147483647 w 780"/>
              <a:gd name="T47" fmla="*/ 2147483647 h 541"/>
              <a:gd name="T48" fmla="*/ 2147483647 w 780"/>
              <a:gd name="T49" fmla="*/ 2147483647 h 541"/>
              <a:gd name="T50" fmla="*/ 2147483647 w 780"/>
              <a:gd name="T51" fmla="*/ 0 h 541"/>
              <a:gd name="T52" fmla="*/ 2147483647 w 780"/>
              <a:gd name="T53" fmla="*/ 0 h 541"/>
              <a:gd name="T54" fmla="*/ 2147483647 w 780"/>
              <a:gd name="T55" fmla="*/ 0 h 541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780"/>
              <a:gd name="T85" fmla="*/ 0 h 541"/>
              <a:gd name="T86" fmla="*/ 780 w 780"/>
              <a:gd name="T87" fmla="*/ 541 h 541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780" h="541">
                <a:moveTo>
                  <a:pt x="6" y="0"/>
                </a:moveTo>
                <a:lnTo>
                  <a:pt x="0" y="90"/>
                </a:lnTo>
                <a:lnTo>
                  <a:pt x="0" y="219"/>
                </a:lnTo>
                <a:lnTo>
                  <a:pt x="93" y="460"/>
                </a:lnTo>
                <a:lnTo>
                  <a:pt x="99" y="466"/>
                </a:lnTo>
                <a:lnTo>
                  <a:pt x="157" y="460"/>
                </a:lnTo>
                <a:lnTo>
                  <a:pt x="194" y="512"/>
                </a:lnTo>
                <a:lnTo>
                  <a:pt x="235" y="524"/>
                </a:lnTo>
                <a:lnTo>
                  <a:pt x="287" y="541"/>
                </a:lnTo>
                <a:lnTo>
                  <a:pt x="281" y="501"/>
                </a:lnTo>
                <a:lnTo>
                  <a:pt x="264" y="472"/>
                </a:lnTo>
                <a:lnTo>
                  <a:pt x="371" y="506"/>
                </a:lnTo>
                <a:lnTo>
                  <a:pt x="446" y="454"/>
                </a:lnTo>
                <a:lnTo>
                  <a:pt x="522" y="442"/>
                </a:lnTo>
                <a:lnTo>
                  <a:pt x="586" y="425"/>
                </a:lnTo>
                <a:lnTo>
                  <a:pt x="634" y="442"/>
                </a:lnTo>
                <a:lnTo>
                  <a:pt x="692" y="460"/>
                </a:lnTo>
                <a:lnTo>
                  <a:pt x="780" y="260"/>
                </a:lnTo>
                <a:lnTo>
                  <a:pt x="780" y="237"/>
                </a:lnTo>
                <a:lnTo>
                  <a:pt x="751" y="212"/>
                </a:lnTo>
                <a:lnTo>
                  <a:pt x="687" y="206"/>
                </a:lnTo>
                <a:lnTo>
                  <a:pt x="675" y="177"/>
                </a:lnTo>
                <a:lnTo>
                  <a:pt x="652" y="142"/>
                </a:lnTo>
                <a:lnTo>
                  <a:pt x="646" y="107"/>
                </a:lnTo>
                <a:lnTo>
                  <a:pt x="646" y="26"/>
                </a:lnTo>
                <a:lnTo>
                  <a:pt x="6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60" name="Freeform 49"/>
          <p:cNvSpPr>
            <a:spLocks/>
          </p:cNvSpPr>
          <p:nvPr/>
        </p:nvSpPr>
        <p:spPr bwMode="auto">
          <a:xfrm>
            <a:off x="5755217" y="2065871"/>
            <a:ext cx="939800" cy="630767"/>
          </a:xfrm>
          <a:custGeom>
            <a:avLst/>
            <a:gdLst>
              <a:gd name="T0" fmla="*/ 2147483647 w 780"/>
              <a:gd name="T1" fmla="*/ 0 h 541"/>
              <a:gd name="T2" fmla="*/ 0 w 780"/>
              <a:gd name="T3" fmla="*/ 2147483647 h 541"/>
              <a:gd name="T4" fmla="*/ 0 w 780"/>
              <a:gd name="T5" fmla="*/ 2147483647 h 541"/>
              <a:gd name="T6" fmla="*/ 2147483647 w 780"/>
              <a:gd name="T7" fmla="*/ 2147483647 h 541"/>
              <a:gd name="T8" fmla="*/ 2147483647 w 780"/>
              <a:gd name="T9" fmla="*/ 2147483647 h 541"/>
              <a:gd name="T10" fmla="*/ 2147483647 w 780"/>
              <a:gd name="T11" fmla="*/ 2147483647 h 541"/>
              <a:gd name="T12" fmla="*/ 2147483647 w 780"/>
              <a:gd name="T13" fmla="*/ 2147483647 h 541"/>
              <a:gd name="T14" fmla="*/ 2147483647 w 780"/>
              <a:gd name="T15" fmla="*/ 2147483647 h 541"/>
              <a:gd name="T16" fmla="*/ 2147483647 w 780"/>
              <a:gd name="T17" fmla="*/ 2147483647 h 541"/>
              <a:gd name="T18" fmla="*/ 2147483647 w 780"/>
              <a:gd name="T19" fmla="*/ 2147483647 h 541"/>
              <a:gd name="T20" fmla="*/ 2147483647 w 780"/>
              <a:gd name="T21" fmla="*/ 2147483647 h 541"/>
              <a:gd name="T22" fmla="*/ 2147483647 w 780"/>
              <a:gd name="T23" fmla="*/ 2147483647 h 541"/>
              <a:gd name="T24" fmla="*/ 2147483647 w 780"/>
              <a:gd name="T25" fmla="*/ 2147483647 h 541"/>
              <a:gd name="T26" fmla="*/ 2147483647 w 780"/>
              <a:gd name="T27" fmla="*/ 2147483647 h 541"/>
              <a:gd name="T28" fmla="*/ 2147483647 w 780"/>
              <a:gd name="T29" fmla="*/ 2147483647 h 541"/>
              <a:gd name="T30" fmla="*/ 2147483647 w 780"/>
              <a:gd name="T31" fmla="*/ 2147483647 h 541"/>
              <a:gd name="T32" fmla="*/ 2147483647 w 780"/>
              <a:gd name="T33" fmla="*/ 2147483647 h 541"/>
              <a:gd name="T34" fmla="*/ 2147483647 w 780"/>
              <a:gd name="T35" fmla="*/ 2147483647 h 541"/>
              <a:gd name="T36" fmla="*/ 2147483647 w 780"/>
              <a:gd name="T37" fmla="*/ 2147483647 h 541"/>
              <a:gd name="T38" fmla="*/ 2147483647 w 780"/>
              <a:gd name="T39" fmla="*/ 2147483647 h 541"/>
              <a:gd name="T40" fmla="*/ 2147483647 w 780"/>
              <a:gd name="T41" fmla="*/ 2147483647 h 541"/>
              <a:gd name="T42" fmla="*/ 2147483647 w 780"/>
              <a:gd name="T43" fmla="*/ 2147483647 h 541"/>
              <a:gd name="T44" fmla="*/ 2147483647 w 780"/>
              <a:gd name="T45" fmla="*/ 2147483647 h 541"/>
              <a:gd name="T46" fmla="*/ 2147483647 w 780"/>
              <a:gd name="T47" fmla="*/ 2147483647 h 541"/>
              <a:gd name="T48" fmla="*/ 2147483647 w 780"/>
              <a:gd name="T49" fmla="*/ 2147483647 h 541"/>
              <a:gd name="T50" fmla="*/ 2147483647 w 780"/>
              <a:gd name="T51" fmla="*/ 0 h 541"/>
              <a:gd name="T52" fmla="*/ 2147483647 w 780"/>
              <a:gd name="T53" fmla="*/ 0 h 54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780"/>
              <a:gd name="T82" fmla="*/ 0 h 541"/>
              <a:gd name="T83" fmla="*/ 780 w 780"/>
              <a:gd name="T84" fmla="*/ 541 h 54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780" h="541">
                <a:moveTo>
                  <a:pt x="6" y="0"/>
                </a:moveTo>
                <a:lnTo>
                  <a:pt x="0" y="90"/>
                </a:lnTo>
                <a:lnTo>
                  <a:pt x="0" y="219"/>
                </a:lnTo>
                <a:lnTo>
                  <a:pt x="93" y="460"/>
                </a:lnTo>
                <a:lnTo>
                  <a:pt x="99" y="466"/>
                </a:lnTo>
                <a:lnTo>
                  <a:pt x="157" y="460"/>
                </a:lnTo>
                <a:lnTo>
                  <a:pt x="194" y="512"/>
                </a:lnTo>
                <a:lnTo>
                  <a:pt x="235" y="524"/>
                </a:lnTo>
                <a:lnTo>
                  <a:pt x="287" y="541"/>
                </a:lnTo>
                <a:lnTo>
                  <a:pt x="281" y="501"/>
                </a:lnTo>
                <a:lnTo>
                  <a:pt x="264" y="472"/>
                </a:lnTo>
                <a:lnTo>
                  <a:pt x="371" y="506"/>
                </a:lnTo>
                <a:lnTo>
                  <a:pt x="446" y="454"/>
                </a:lnTo>
                <a:lnTo>
                  <a:pt x="522" y="442"/>
                </a:lnTo>
                <a:lnTo>
                  <a:pt x="586" y="425"/>
                </a:lnTo>
                <a:lnTo>
                  <a:pt x="634" y="442"/>
                </a:lnTo>
                <a:lnTo>
                  <a:pt x="692" y="460"/>
                </a:lnTo>
                <a:lnTo>
                  <a:pt x="780" y="260"/>
                </a:lnTo>
                <a:lnTo>
                  <a:pt x="780" y="237"/>
                </a:lnTo>
                <a:lnTo>
                  <a:pt x="751" y="212"/>
                </a:lnTo>
                <a:lnTo>
                  <a:pt x="687" y="206"/>
                </a:lnTo>
                <a:lnTo>
                  <a:pt x="675" y="177"/>
                </a:lnTo>
                <a:lnTo>
                  <a:pt x="652" y="142"/>
                </a:lnTo>
                <a:lnTo>
                  <a:pt x="646" y="107"/>
                </a:lnTo>
                <a:lnTo>
                  <a:pt x="646" y="26"/>
                </a:lnTo>
                <a:lnTo>
                  <a:pt x="6" y="0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61" name="Freeform 50"/>
          <p:cNvSpPr>
            <a:spLocks/>
          </p:cNvSpPr>
          <p:nvPr/>
        </p:nvSpPr>
        <p:spPr bwMode="auto">
          <a:xfrm>
            <a:off x="7092958" y="2353738"/>
            <a:ext cx="713316" cy="726017"/>
          </a:xfrm>
          <a:custGeom>
            <a:avLst/>
            <a:gdLst>
              <a:gd name="T0" fmla="*/ 2147483647 w 594"/>
              <a:gd name="T1" fmla="*/ 2147483647 h 622"/>
              <a:gd name="T2" fmla="*/ 2147483647 w 594"/>
              <a:gd name="T3" fmla="*/ 2147483647 h 622"/>
              <a:gd name="T4" fmla="*/ 2147483647 w 594"/>
              <a:gd name="T5" fmla="*/ 2147483647 h 622"/>
              <a:gd name="T6" fmla="*/ 2147483647 w 594"/>
              <a:gd name="T7" fmla="*/ 2147483647 h 622"/>
              <a:gd name="T8" fmla="*/ 2147483647 w 594"/>
              <a:gd name="T9" fmla="*/ 2147483647 h 622"/>
              <a:gd name="T10" fmla="*/ 2147483647 w 594"/>
              <a:gd name="T11" fmla="*/ 2147483647 h 622"/>
              <a:gd name="T12" fmla="*/ 2147483647 w 594"/>
              <a:gd name="T13" fmla="*/ 2147483647 h 622"/>
              <a:gd name="T14" fmla="*/ 2147483647 w 594"/>
              <a:gd name="T15" fmla="*/ 2147483647 h 622"/>
              <a:gd name="T16" fmla="*/ 2147483647 w 594"/>
              <a:gd name="T17" fmla="*/ 2147483647 h 622"/>
              <a:gd name="T18" fmla="*/ 2147483647 w 594"/>
              <a:gd name="T19" fmla="*/ 2147483647 h 622"/>
              <a:gd name="T20" fmla="*/ 2147483647 w 594"/>
              <a:gd name="T21" fmla="*/ 2147483647 h 622"/>
              <a:gd name="T22" fmla="*/ 0 w 594"/>
              <a:gd name="T23" fmla="*/ 2147483647 h 622"/>
              <a:gd name="T24" fmla="*/ 0 w 594"/>
              <a:gd name="T25" fmla="*/ 2147483647 h 622"/>
              <a:gd name="T26" fmla="*/ 2147483647 w 594"/>
              <a:gd name="T27" fmla="*/ 2147483647 h 622"/>
              <a:gd name="T28" fmla="*/ 2147483647 w 594"/>
              <a:gd name="T29" fmla="*/ 2147483647 h 622"/>
              <a:gd name="T30" fmla="*/ 2147483647 w 594"/>
              <a:gd name="T31" fmla="*/ 2147483647 h 622"/>
              <a:gd name="T32" fmla="*/ 2147483647 w 594"/>
              <a:gd name="T33" fmla="*/ 2147483647 h 622"/>
              <a:gd name="T34" fmla="*/ 2147483647 w 594"/>
              <a:gd name="T35" fmla="*/ 2147483647 h 622"/>
              <a:gd name="T36" fmla="*/ 2147483647 w 594"/>
              <a:gd name="T37" fmla="*/ 2147483647 h 622"/>
              <a:gd name="T38" fmla="*/ 2147483647 w 594"/>
              <a:gd name="T39" fmla="*/ 2147483647 h 622"/>
              <a:gd name="T40" fmla="*/ 2147483647 w 594"/>
              <a:gd name="T41" fmla="*/ 2147483647 h 622"/>
              <a:gd name="T42" fmla="*/ 2147483647 w 594"/>
              <a:gd name="T43" fmla="*/ 2147483647 h 622"/>
              <a:gd name="T44" fmla="*/ 2147483647 w 594"/>
              <a:gd name="T45" fmla="*/ 2147483647 h 622"/>
              <a:gd name="T46" fmla="*/ 2147483647 w 594"/>
              <a:gd name="T47" fmla="*/ 2147483647 h 622"/>
              <a:gd name="T48" fmla="*/ 2147483647 w 594"/>
              <a:gd name="T49" fmla="*/ 2147483647 h 622"/>
              <a:gd name="T50" fmla="*/ 2147483647 w 594"/>
              <a:gd name="T51" fmla="*/ 2147483647 h 622"/>
              <a:gd name="T52" fmla="*/ 2147483647 w 594"/>
              <a:gd name="T53" fmla="*/ 2147483647 h 622"/>
              <a:gd name="T54" fmla="*/ 2147483647 w 594"/>
              <a:gd name="T55" fmla="*/ 2147483647 h 622"/>
              <a:gd name="T56" fmla="*/ 2147483647 w 594"/>
              <a:gd name="T57" fmla="*/ 2147483647 h 622"/>
              <a:gd name="T58" fmla="*/ 2147483647 w 594"/>
              <a:gd name="T59" fmla="*/ 2147483647 h 622"/>
              <a:gd name="T60" fmla="*/ 2147483647 w 594"/>
              <a:gd name="T61" fmla="*/ 0 h 622"/>
              <a:gd name="T62" fmla="*/ 2147483647 w 594"/>
              <a:gd name="T63" fmla="*/ 2147483647 h 622"/>
              <a:gd name="T64" fmla="*/ 2147483647 w 594"/>
              <a:gd name="T65" fmla="*/ 2147483647 h 622"/>
              <a:gd name="T66" fmla="*/ 2147483647 w 594"/>
              <a:gd name="T67" fmla="*/ 2147483647 h 622"/>
              <a:gd name="T68" fmla="*/ 2147483647 w 594"/>
              <a:gd name="T69" fmla="*/ 2147483647 h 622"/>
              <a:gd name="T70" fmla="*/ 2147483647 w 594"/>
              <a:gd name="T71" fmla="*/ 2147483647 h 62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94"/>
              <a:gd name="T109" fmla="*/ 0 h 622"/>
              <a:gd name="T110" fmla="*/ 594 w 594"/>
              <a:gd name="T111" fmla="*/ 622 h 62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94" h="622">
                <a:moveTo>
                  <a:pt x="235" y="34"/>
                </a:moveTo>
                <a:lnTo>
                  <a:pt x="217" y="40"/>
                </a:lnTo>
                <a:lnTo>
                  <a:pt x="217" y="64"/>
                </a:lnTo>
                <a:lnTo>
                  <a:pt x="153" y="69"/>
                </a:lnTo>
                <a:lnTo>
                  <a:pt x="177" y="122"/>
                </a:lnTo>
                <a:lnTo>
                  <a:pt x="72" y="133"/>
                </a:lnTo>
                <a:lnTo>
                  <a:pt x="78" y="164"/>
                </a:lnTo>
                <a:lnTo>
                  <a:pt x="84" y="182"/>
                </a:lnTo>
                <a:lnTo>
                  <a:pt x="53" y="252"/>
                </a:lnTo>
                <a:lnTo>
                  <a:pt x="35" y="292"/>
                </a:lnTo>
                <a:lnTo>
                  <a:pt x="24" y="281"/>
                </a:lnTo>
                <a:lnTo>
                  <a:pt x="0" y="310"/>
                </a:lnTo>
                <a:lnTo>
                  <a:pt x="0" y="405"/>
                </a:lnTo>
                <a:lnTo>
                  <a:pt x="119" y="451"/>
                </a:lnTo>
                <a:lnTo>
                  <a:pt x="148" y="434"/>
                </a:lnTo>
                <a:lnTo>
                  <a:pt x="217" y="428"/>
                </a:lnTo>
                <a:lnTo>
                  <a:pt x="254" y="504"/>
                </a:lnTo>
                <a:lnTo>
                  <a:pt x="283" y="504"/>
                </a:lnTo>
                <a:lnTo>
                  <a:pt x="301" y="568"/>
                </a:lnTo>
                <a:lnTo>
                  <a:pt x="359" y="544"/>
                </a:lnTo>
                <a:lnTo>
                  <a:pt x="394" y="622"/>
                </a:lnTo>
                <a:lnTo>
                  <a:pt x="495" y="550"/>
                </a:lnTo>
                <a:lnTo>
                  <a:pt x="594" y="521"/>
                </a:lnTo>
                <a:lnTo>
                  <a:pt x="594" y="492"/>
                </a:lnTo>
                <a:lnTo>
                  <a:pt x="518" y="422"/>
                </a:lnTo>
                <a:lnTo>
                  <a:pt x="405" y="339"/>
                </a:lnTo>
                <a:lnTo>
                  <a:pt x="460" y="275"/>
                </a:lnTo>
                <a:lnTo>
                  <a:pt x="466" y="223"/>
                </a:lnTo>
                <a:lnTo>
                  <a:pt x="394" y="104"/>
                </a:lnTo>
                <a:lnTo>
                  <a:pt x="382" y="64"/>
                </a:lnTo>
                <a:lnTo>
                  <a:pt x="382" y="0"/>
                </a:lnTo>
                <a:lnTo>
                  <a:pt x="336" y="93"/>
                </a:lnTo>
                <a:lnTo>
                  <a:pt x="324" y="93"/>
                </a:lnTo>
                <a:lnTo>
                  <a:pt x="260" y="40"/>
                </a:lnTo>
                <a:lnTo>
                  <a:pt x="235" y="3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62" name="Freeform 51"/>
          <p:cNvSpPr>
            <a:spLocks/>
          </p:cNvSpPr>
          <p:nvPr/>
        </p:nvSpPr>
        <p:spPr bwMode="auto">
          <a:xfrm>
            <a:off x="7092958" y="2351617"/>
            <a:ext cx="713316" cy="726016"/>
          </a:xfrm>
          <a:custGeom>
            <a:avLst/>
            <a:gdLst>
              <a:gd name="T0" fmla="*/ 2147483647 w 594"/>
              <a:gd name="T1" fmla="*/ 2147483647 h 622"/>
              <a:gd name="T2" fmla="*/ 2147483647 w 594"/>
              <a:gd name="T3" fmla="*/ 2147483647 h 622"/>
              <a:gd name="T4" fmla="*/ 2147483647 w 594"/>
              <a:gd name="T5" fmla="*/ 2147483647 h 622"/>
              <a:gd name="T6" fmla="*/ 2147483647 w 594"/>
              <a:gd name="T7" fmla="*/ 2147483647 h 622"/>
              <a:gd name="T8" fmla="*/ 2147483647 w 594"/>
              <a:gd name="T9" fmla="*/ 2147483647 h 622"/>
              <a:gd name="T10" fmla="*/ 2147483647 w 594"/>
              <a:gd name="T11" fmla="*/ 2147483647 h 622"/>
              <a:gd name="T12" fmla="*/ 2147483647 w 594"/>
              <a:gd name="T13" fmla="*/ 2147483647 h 622"/>
              <a:gd name="T14" fmla="*/ 2147483647 w 594"/>
              <a:gd name="T15" fmla="*/ 2147483647 h 622"/>
              <a:gd name="T16" fmla="*/ 2147483647 w 594"/>
              <a:gd name="T17" fmla="*/ 2147483647 h 622"/>
              <a:gd name="T18" fmla="*/ 2147483647 w 594"/>
              <a:gd name="T19" fmla="*/ 2147483647 h 622"/>
              <a:gd name="T20" fmla="*/ 2147483647 w 594"/>
              <a:gd name="T21" fmla="*/ 2147483647 h 622"/>
              <a:gd name="T22" fmla="*/ 0 w 594"/>
              <a:gd name="T23" fmla="*/ 2147483647 h 622"/>
              <a:gd name="T24" fmla="*/ 0 w 594"/>
              <a:gd name="T25" fmla="*/ 2147483647 h 622"/>
              <a:gd name="T26" fmla="*/ 2147483647 w 594"/>
              <a:gd name="T27" fmla="*/ 2147483647 h 622"/>
              <a:gd name="T28" fmla="*/ 2147483647 w 594"/>
              <a:gd name="T29" fmla="*/ 2147483647 h 622"/>
              <a:gd name="T30" fmla="*/ 2147483647 w 594"/>
              <a:gd name="T31" fmla="*/ 2147483647 h 622"/>
              <a:gd name="T32" fmla="*/ 2147483647 w 594"/>
              <a:gd name="T33" fmla="*/ 2147483647 h 622"/>
              <a:gd name="T34" fmla="*/ 2147483647 w 594"/>
              <a:gd name="T35" fmla="*/ 2147483647 h 622"/>
              <a:gd name="T36" fmla="*/ 2147483647 w 594"/>
              <a:gd name="T37" fmla="*/ 2147483647 h 622"/>
              <a:gd name="T38" fmla="*/ 2147483647 w 594"/>
              <a:gd name="T39" fmla="*/ 2147483647 h 622"/>
              <a:gd name="T40" fmla="*/ 2147483647 w 594"/>
              <a:gd name="T41" fmla="*/ 2147483647 h 622"/>
              <a:gd name="T42" fmla="*/ 2147483647 w 594"/>
              <a:gd name="T43" fmla="*/ 2147483647 h 622"/>
              <a:gd name="T44" fmla="*/ 2147483647 w 594"/>
              <a:gd name="T45" fmla="*/ 2147483647 h 622"/>
              <a:gd name="T46" fmla="*/ 2147483647 w 594"/>
              <a:gd name="T47" fmla="*/ 2147483647 h 622"/>
              <a:gd name="T48" fmla="*/ 2147483647 w 594"/>
              <a:gd name="T49" fmla="*/ 2147483647 h 622"/>
              <a:gd name="T50" fmla="*/ 2147483647 w 594"/>
              <a:gd name="T51" fmla="*/ 2147483647 h 622"/>
              <a:gd name="T52" fmla="*/ 2147483647 w 594"/>
              <a:gd name="T53" fmla="*/ 2147483647 h 622"/>
              <a:gd name="T54" fmla="*/ 2147483647 w 594"/>
              <a:gd name="T55" fmla="*/ 2147483647 h 622"/>
              <a:gd name="T56" fmla="*/ 2147483647 w 594"/>
              <a:gd name="T57" fmla="*/ 2147483647 h 622"/>
              <a:gd name="T58" fmla="*/ 2147483647 w 594"/>
              <a:gd name="T59" fmla="*/ 2147483647 h 622"/>
              <a:gd name="T60" fmla="*/ 2147483647 w 594"/>
              <a:gd name="T61" fmla="*/ 0 h 622"/>
              <a:gd name="T62" fmla="*/ 2147483647 w 594"/>
              <a:gd name="T63" fmla="*/ 2147483647 h 622"/>
              <a:gd name="T64" fmla="*/ 2147483647 w 594"/>
              <a:gd name="T65" fmla="*/ 2147483647 h 622"/>
              <a:gd name="T66" fmla="*/ 2147483647 w 594"/>
              <a:gd name="T67" fmla="*/ 2147483647 h 622"/>
              <a:gd name="T68" fmla="*/ 2147483647 w 594"/>
              <a:gd name="T69" fmla="*/ 2147483647 h 622"/>
              <a:gd name="T70" fmla="*/ 2147483647 w 594"/>
              <a:gd name="T71" fmla="*/ 2147483647 h 62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94"/>
              <a:gd name="T109" fmla="*/ 0 h 622"/>
              <a:gd name="T110" fmla="*/ 594 w 594"/>
              <a:gd name="T111" fmla="*/ 622 h 62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94" h="622">
                <a:moveTo>
                  <a:pt x="235" y="34"/>
                </a:moveTo>
                <a:lnTo>
                  <a:pt x="217" y="40"/>
                </a:lnTo>
                <a:lnTo>
                  <a:pt x="217" y="64"/>
                </a:lnTo>
                <a:lnTo>
                  <a:pt x="153" y="69"/>
                </a:lnTo>
                <a:lnTo>
                  <a:pt x="177" y="122"/>
                </a:lnTo>
                <a:lnTo>
                  <a:pt x="72" y="133"/>
                </a:lnTo>
                <a:lnTo>
                  <a:pt x="78" y="164"/>
                </a:lnTo>
                <a:lnTo>
                  <a:pt x="84" y="182"/>
                </a:lnTo>
                <a:lnTo>
                  <a:pt x="53" y="252"/>
                </a:lnTo>
                <a:lnTo>
                  <a:pt x="35" y="292"/>
                </a:lnTo>
                <a:lnTo>
                  <a:pt x="24" y="281"/>
                </a:lnTo>
                <a:lnTo>
                  <a:pt x="0" y="310"/>
                </a:lnTo>
                <a:lnTo>
                  <a:pt x="0" y="405"/>
                </a:lnTo>
                <a:lnTo>
                  <a:pt x="119" y="451"/>
                </a:lnTo>
                <a:lnTo>
                  <a:pt x="148" y="434"/>
                </a:lnTo>
                <a:lnTo>
                  <a:pt x="217" y="428"/>
                </a:lnTo>
                <a:lnTo>
                  <a:pt x="254" y="504"/>
                </a:lnTo>
                <a:lnTo>
                  <a:pt x="283" y="504"/>
                </a:lnTo>
                <a:lnTo>
                  <a:pt x="301" y="568"/>
                </a:lnTo>
                <a:lnTo>
                  <a:pt x="359" y="544"/>
                </a:lnTo>
                <a:lnTo>
                  <a:pt x="394" y="622"/>
                </a:lnTo>
                <a:lnTo>
                  <a:pt x="495" y="550"/>
                </a:lnTo>
                <a:lnTo>
                  <a:pt x="594" y="521"/>
                </a:lnTo>
                <a:lnTo>
                  <a:pt x="594" y="492"/>
                </a:lnTo>
                <a:lnTo>
                  <a:pt x="518" y="422"/>
                </a:lnTo>
                <a:lnTo>
                  <a:pt x="405" y="339"/>
                </a:lnTo>
                <a:lnTo>
                  <a:pt x="460" y="275"/>
                </a:lnTo>
                <a:lnTo>
                  <a:pt x="466" y="223"/>
                </a:lnTo>
                <a:lnTo>
                  <a:pt x="394" y="104"/>
                </a:lnTo>
                <a:lnTo>
                  <a:pt x="382" y="64"/>
                </a:lnTo>
                <a:lnTo>
                  <a:pt x="382" y="0"/>
                </a:lnTo>
                <a:lnTo>
                  <a:pt x="336" y="93"/>
                </a:lnTo>
                <a:lnTo>
                  <a:pt x="324" y="93"/>
                </a:lnTo>
                <a:lnTo>
                  <a:pt x="260" y="40"/>
                </a:lnTo>
                <a:lnTo>
                  <a:pt x="235" y="34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63" name="Freeform 52"/>
          <p:cNvSpPr>
            <a:spLocks/>
          </p:cNvSpPr>
          <p:nvPr/>
        </p:nvSpPr>
        <p:spPr bwMode="auto">
          <a:xfrm>
            <a:off x="6872825" y="2715689"/>
            <a:ext cx="1096433" cy="924983"/>
          </a:xfrm>
          <a:custGeom>
            <a:avLst/>
            <a:gdLst>
              <a:gd name="T0" fmla="*/ 2147483647 w 911"/>
              <a:gd name="T1" fmla="*/ 2147483647 h 793"/>
              <a:gd name="T2" fmla="*/ 2147483647 w 911"/>
              <a:gd name="T3" fmla="*/ 2147483647 h 793"/>
              <a:gd name="T4" fmla="*/ 0 w 911"/>
              <a:gd name="T5" fmla="*/ 2147483647 h 793"/>
              <a:gd name="T6" fmla="*/ 2147483647 w 911"/>
              <a:gd name="T7" fmla="*/ 2147483647 h 793"/>
              <a:gd name="T8" fmla="*/ 2147483647 w 911"/>
              <a:gd name="T9" fmla="*/ 2147483647 h 793"/>
              <a:gd name="T10" fmla="*/ 0 w 911"/>
              <a:gd name="T11" fmla="*/ 2147483647 h 793"/>
              <a:gd name="T12" fmla="*/ 0 w 911"/>
              <a:gd name="T13" fmla="*/ 2147483647 h 793"/>
              <a:gd name="T14" fmla="*/ 2147483647 w 911"/>
              <a:gd name="T15" fmla="*/ 2147483647 h 793"/>
              <a:gd name="T16" fmla="*/ 2147483647 w 911"/>
              <a:gd name="T17" fmla="*/ 2147483647 h 793"/>
              <a:gd name="T18" fmla="*/ 2147483647 w 911"/>
              <a:gd name="T19" fmla="*/ 2147483647 h 793"/>
              <a:gd name="T20" fmla="*/ 2147483647 w 911"/>
              <a:gd name="T21" fmla="*/ 2147483647 h 793"/>
              <a:gd name="T22" fmla="*/ 2147483647 w 911"/>
              <a:gd name="T23" fmla="*/ 2147483647 h 793"/>
              <a:gd name="T24" fmla="*/ 2147483647 w 911"/>
              <a:gd name="T25" fmla="*/ 2147483647 h 793"/>
              <a:gd name="T26" fmla="*/ 2147483647 w 911"/>
              <a:gd name="T27" fmla="*/ 2147483647 h 793"/>
              <a:gd name="T28" fmla="*/ 2147483647 w 911"/>
              <a:gd name="T29" fmla="*/ 2147483647 h 793"/>
              <a:gd name="T30" fmla="*/ 2147483647 w 911"/>
              <a:gd name="T31" fmla="*/ 2147483647 h 793"/>
              <a:gd name="T32" fmla="*/ 2147483647 w 911"/>
              <a:gd name="T33" fmla="*/ 2147483647 h 793"/>
              <a:gd name="T34" fmla="*/ 2147483647 w 911"/>
              <a:gd name="T35" fmla="*/ 2147483647 h 793"/>
              <a:gd name="T36" fmla="*/ 2147483647 w 911"/>
              <a:gd name="T37" fmla="*/ 2147483647 h 793"/>
              <a:gd name="T38" fmla="*/ 2147483647 w 911"/>
              <a:gd name="T39" fmla="*/ 2147483647 h 793"/>
              <a:gd name="T40" fmla="*/ 2147483647 w 911"/>
              <a:gd name="T41" fmla="*/ 2147483647 h 793"/>
              <a:gd name="T42" fmla="*/ 2147483647 w 911"/>
              <a:gd name="T43" fmla="*/ 2147483647 h 793"/>
              <a:gd name="T44" fmla="*/ 2147483647 w 911"/>
              <a:gd name="T45" fmla="*/ 2147483647 h 793"/>
              <a:gd name="T46" fmla="*/ 2147483647 w 911"/>
              <a:gd name="T47" fmla="*/ 2147483647 h 793"/>
              <a:gd name="T48" fmla="*/ 2147483647 w 911"/>
              <a:gd name="T49" fmla="*/ 2147483647 h 793"/>
              <a:gd name="T50" fmla="*/ 2147483647 w 911"/>
              <a:gd name="T51" fmla="*/ 2147483647 h 793"/>
              <a:gd name="T52" fmla="*/ 2147483647 w 911"/>
              <a:gd name="T53" fmla="*/ 2147483647 h 793"/>
              <a:gd name="T54" fmla="*/ 2147483647 w 911"/>
              <a:gd name="T55" fmla="*/ 2147483647 h 793"/>
              <a:gd name="T56" fmla="*/ 2147483647 w 911"/>
              <a:gd name="T57" fmla="*/ 2147483647 h 793"/>
              <a:gd name="T58" fmla="*/ 2147483647 w 911"/>
              <a:gd name="T59" fmla="*/ 2147483647 h 793"/>
              <a:gd name="T60" fmla="*/ 2147483647 w 911"/>
              <a:gd name="T61" fmla="*/ 2147483647 h 793"/>
              <a:gd name="T62" fmla="*/ 2147483647 w 911"/>
              <a:gd name="T63" fmla="*/ 2147483647 h 793"/>
              <a:gd name="T64" fmla="*/ 2147483647 w 911"/>
              <a:gd name="T65" fmla="*/ 2147483647 h 793"/>
              <a:gd name="T66" fmla="*/ 2147483647 w 911"/>
              <a:gd name="T67" fmla="*/ 2147483647 h 793"/>
              <a:gd name="T68" fmla="*/ 2147483647 w 911"/>
              <a:gd name="T69" fmla="*/ 2147483647 h 793"/>
              <a:gd name="T70" fmla="*/ 2147483647 w 911"/>
              <a:gd name="T71" fmla="*/ 2147483647 h 793"/>
              <a:gd name="T72" fmla="*/ 2147483647 w 911"/>
              <a:gd name="T73" fmla="*/ 2147483647 h 793"/>
              <a:gd name="T74" fmla="*/ 2147483647 w 911"/>
              <a:gd name="T75" fmla="*/ 0 h 793"/>
              <a:gd name="T76" fmla="*/ 2147483647 w 911"/>
              <a:gd name="T77" fmla="*/ 2147483647 h 793"/>
              <a:gd name="T78" fmla="*/ 2147483647 w 911"/>
              <a:gd name="T79" fmla="*/ 2147483647 h 793"/>
              <a:gd name="T80" fmla="*/ 2147483647 w 911"/>
              <a:gd name="T81" fmla="*/ 2147483647 h 793"/>
              <a:gd name="T82" fmla="*/ 2147483647 w 911"/>
              <a:gd name="T83" fmla="*/ 2147483647 h 793"/>
              <a:gd name="T84" fmla="*/ 2147483647 w 911"/>
              <a:gd name="T85" fmla="*/ 2147483647 h 79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911"/>
              <a:gd name="T130" fmla="*/ 0 h 793"/>
              <a:gd name="T131" fmla="*/ 911 w 911"/>
              <a:gd name="T132" fmla="*/ 793 h 79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911" h="793">
                <a:moveTo>
                  <a:pt x="6" y="110"/>
                </a:moveTo>
                <a:lnTo>
                  <a:pt x="41" y="194"/>
                </a:lnTo>
                <a:lnTo>
                  <a:pt x="0" y="252"/>
                </a:lnTo>
                <a:lnTo>
                  <a:pt x="35" y="306"/>
                </a:lnTo>
                <a:lnTo>
                  <a:pt x="12" y="329"/>
                </a:lnTo>
                <a:lnTo>
                  <a:pt x="0" y="358"/>
                </a:lnTo>
                <a:lnTo>
                  <a:pt x="0" y="388"/>
                </a:lnTo>
                <a:lnTo>
                  <a:pt x="47" y="581"/>
                </a:lnTo>
                <a:lnTo>
                  <a:pt x="6" y="611"/>
                </a:lnTo>
                <a:lnTo>
                  <a:pt x="35" y="651"/>
                </a:lnTo>
                <a:lnTo>
                  <a:pt x="66" y="706"/>
                </a:lnTo>
                <a:lnTo>
                  <a:pt x="130" y="793"/>
                </a:lnTo>
                <a:lnTo>
                  <a:pt x="194" y="680"/>
                </a:lnTo>
                <a:lnTo>
                  <a:pt x="206" y="686"/>
                </a:lnTo>
                <a:lnTo>
                  <a:pt x="211" y="657"/>
                </a:lnTo>
                <a:lnTo>
                  <a:pt x="235" y="680"/>
                </a:lnTo>
                <a:lnTo>
                  <a:pt x="271" y="663"/>
                </a:lnTo>
                <a:lnTo>
                  <a:pt x="266" y="628"/>
                </a:lnTo>
                <a:lnTo>
                  <a:pt x="330" y="616"/>
                </a:lnTo>
                <a:lnTo>
                  <a:pt x="330" y="599"/>
                </a:lnTo>
                <a:lnTo>
                  <a:pt x="801" y="329"/>
                </a:lnTo>
                <a:lnTo>
                  <a:pt x="911" y="263"/>
                </a:lnTo>
                <a:lnTo>
                  <a:pt x="894" y="240"/>
                </a:lnTo>
                <a:lnTo>
                  <a:pt x="871" y="234"/>
                </a:lnTo>
                <a:lnTo>
                  <a:pt x="847" y="223"/>
                </a:lnTo>
                <a:lnTo>
                  <a:pt x="776" y="182"/>
                </a:lnTo>
                <a:lnTo>
                  <a:pt x="776" y="211"/>
                </a:lnTo>
                <a:lnTo>
                  <a:pt x="677" y="240"/>
                </a:lnTo>
                <a:lnTo>
                  <a:pt x="576" y="312"/>
                </a:lnTo>
                <a:lnTo>
                  <a:pt x="541" y="234"/>
                </a:lnTo>
                <a:lnTo>
                  <a:pt x="483" y="258"/>
                </a:lnTo>
                <a:lnTo>
                  <a:pt x="465" y="194"/>
                </a:lnTo>
                <a:lnTo>
                  <a:pt x="436" y="194"/>
                </a:lnTo>
                <a:lnTo>
                  <a:pt x="399" y="118"/>
                </a:lnTo>
                <a:lnTo>
                  <a:pt x="330" y="124"/>
                </a:lnTo>
                <a:lnTo>
                  <a:pt x="301" y="141"/>
                </a:lnTo>
                <a:lnTo>
                  <a:pt x="182" y="95"/>
                </a:lnTo>
                <a:lnTo>
                  <a:pt x="182" y="0"/>
                </a:lnTo>
                <a:lnTo>
                  <a:pt x="78" y="101"/>
                </a:lnTo>
                <a:lnTo>
                  <a:pt x="35" y="89"/>
                </a:lnTo>
                <a:lnTo>
                  <a:pt x="6" y="112"/>
                </a:lnTo>
                <a:lnTo>
                  <a:pt x="6" y="11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64" name="Freeform 53"/>
          <p:cNvSpPr>
            <a:spLocks/>
          </p:cNvSpPr>
          <p:nvPr/>
        </p:nvSpPr>
        <p:spPr bwMode="auto">
          <a:xfrm>
            <a:off x="6872825" y="2715689"/>
            <a:ext cx="1096433" cy="924983"/>
          </a:xfrm>
          <a:custGeom>
            <a:avLst/>
            <a:gdLst>
              <a:gd name="T0" fmla="*/ 2147483647 w 911"/>
              <a:gd name="T1" fmla="*/ 2147483647 h 793"/>
              <a:gd name="T2" fmla="*/ 2147483647 w 911"/>
              <a:gd name="T3" fmla="*/ 2147483647 h 793"/>
              <a:gd name="T4" fmla="*/ 0 w 911"/>
              <a:gd name="T5" fmla="*/ 2147483647 h 793"/>
              <a:gd name="T6" fmla="*/ 2147483647 w 911"/>
              <a:gd name="T7" fmla="*/ 2147483647 h 793"/>
              <a:gd name="T8" fmla="*/ 2147483647 w 911"/>
              <a:gd name="T9" fmla="*/ 2147483647 h 793"/>
              <a:gd name="T10" fmla="*/ 0 w 911"/>
              <a:gd name="T11" fmla="*/ 2147483647 h 793"/>
              <a:gd name="T12" fmla="*/ 0 w 911"/>
              <a:gd name="T13" fmla="*/ 2147483647 h 793"/>
              <a:gd name="T14" fmla="*/ 2147483647 w 911"/>
              <a:gd name="T15" fmla="*/ 2147483647 h 793"/>
              <a:gd name="T16" fmla="*/ 2147483647 w 911"/>
              <a:gd name="T17" fmla="*/ 2147483647 h 793"/>
              <a:gd name="T18" fmla="*/ 2147483647 w 911"/>
              <a:gd name="T19" fmla="*/ 2147483647 h 793"/>
              <a:gd name="T20" fmla="*/ 2147483647 w 911"/>
              <a:gd name="T21" fmla="*/ 2147483647 h 793"/>
              <a:gd name="T22" fmla="*/ 2147483647 w 911"/>
              <a:gd name="T23" fmla="*/ 2147483647 h 793"/>
              <a:gd name="T24" fmla="*/ 2147483647 w 911"/>
              <a:gd name="T25" fmla="*/ 2147483647 h 793"/>
              <a:gd name="T26" fmla="*/ 2147483647 w 911"/>
              <a:gd name="T27" fmla="*/ 2147483647 h 793"/>
              <a:gd name="T28" fmla="*/ 2147483647 w 911"/>
              <a:gd name="T29" fmla="*/ 2147483647 h 793"/>
              <a:gd name="T30" fmla="*/ 2147483647 w 911"/>
              <a:gd name="T31" fmla="*/ 2147483647 h 793"/>
              <a:gd name="T32" fmla="*/ 2147483647 w 911"/>
              <a:gd name="T33" fmla="*/ 2147483647 h 793"/>
              <a:gd name="T34" fmla="*/ 2147483647 w 911"/>
              <a:gd name="T35" fmla="*/ 2147483647 h 793"/>
              <a:gd name="T36" fmla="*/ 2147483647 w 911"/>
              <a:gd name="T37" fmla="*/ 2147483647 h 793"/>
              <a:gd name="T38" fmla="*/ 2147483647 w 911"/>
              <a:gd name="T39" fmla="*/ 2147483647 h 793"/>
              <a:gd name="T40" fmla="*/ 2147483647 w 911"/>
              <a:gd name="T41" fmla="*/ 2147483647 h 793"/>
              <a:gd name="T42" fmla="*/ 2147483647 w 911"/>
              <a:gd name="T43" fmla="*/ 2147483647 h 793"/>
              <a:gd name="T44" fmla="*/ 2147483647 w 911"/>
              <a:gd name="T45" fmla="*/ 2147483647 h 793"/>
              <a:gd name="T46" fmla="*/ 2147483647 w 911"/>
              <a:gd name="T47" fmla="*/ 2147483647 h 793"/>
              <a:gd name="T48" fmla="*/ 2147483647 w 911"/>
              <a:gd name="T49" fmla="*/ 2147483647 h 793"/>
              <a:gd name="T50" fmla="*/ 2147483647 w 911"/>
              <a:gd name="T51" fmla="*/ 2147483647 h 793"/>
              <a:gd name="T52" fmla="*/ 2147483647 w 911"/>
              <a:gd name="T53" fmla="*/ 2147483647 h 793"/>
              <a:gd name="T54" fmla="*/ 2147483647 w 911"/>
              <a:gd name="T55" fmla="*/ 2147483647 h 793"/>
              <a:gd name="T56" fmla="*/ 2147483647 w 911"/>
              <a:gd name="T57" fmla="*/ 2147483647 h 793"/>
              <a:gd name="T58" fmla="*/ 2147483647 w 911"/>
              <a:gd name="T59" fmla="*/ 2147483647 h 793"/>
              <a:gd name="T60" fmla="*/ 2147483647 w 911"/>
              <a:gd name="T61" fmla="*/ 2147483647 h 793"/>
              <a:gd name="T62" fmla="*/ 2147483647 w 911"/>
              <a:gd name="T63" fmla="*/ 2147483647 h 793"/>
              <a:gd name="T64" fmla="*/ 2147483647 w 911"/>
              <a:gd name="T65" fmla="*/ 2147483647 h 793"/>
              <a:gd name="T66" fmla="*/ 2147483647 w 911"/>
              <a:gd name="T67" fmla="*/ 2147483647 h 793"/>
              <a:gd name="T68" fmla="*/ 2147483647 w 911"/>
              <a:gd name="T69" fmla="*/ 2147483647 h 793"/>
              <a:gd name="T70" fmla="*/ 2147483647 w 911"/>
              <a:gd name="T71" fmla="*/ 2147483647 h 793"/>
              <a:gd name="T72" fmla="*/ 2147483647 w 911"/>
              <a:gd name="T73" fmla="*/ 2147483647 h 793"/>
              <a:gd name="T74" fmla="*/ 2147483647 w 911"/>
              <a:gd name="T75" fmla="*/ 0 h 793"/>
              <a:gd name="T76" fmla="*/ 2147483647 w 911"/>
              <a:gd name="T77" fmla="*/ 2147483647 h 793"/>
              <a:gd name="T78" fmla="*/ 2147483647 w 911"/>
              <a:gd name="T79" fmla="*/ 2147483647 h 793"/>
              <a:gd name="T80" fmla="*/ 2147483647 w 911"/>
              <a:gd name="T81" fmla="*/ 2147483647 h 793"/>
              <a:gd name="T82" fmla="*/ 2147483647 w 911"/>
              <a:gd name="T83" fmla="*/ 2147483647 h 79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911"/>
              <a:gd name="T127" fmla="*/ 0 h 793"/>
              <a:gd name="T128" fmla="*/ 911 w 911"/>
              <a:gd name="T129" fmla="*/ 793 h 79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911" h="793">
                <a:moveTo>
                  <a:pt x="6" y="110"/>
                </a:moveTo>
                <a:lnTo>
                  <a:pt x="41" y="194"/>
                </a:lnTo>
                <a:lnTo>
                  <a:pt x="0" y="252"/>
                </a:lnTo>
                <a:lnTo>
                  <a:pt x="35" y="306"/>
                </a:lnTo>
                <a:lnTo>
                  <a:pt x="12" y="329"/>
                </a:lnTo>
                <a:lnTo>
                  <a:pt x="0" y="358"/>
                </a:lnTo>
                <a:lnTo>
                  <a:pt x="0" y="388"/>
                </a:lnTo>
                <a:lnTo>
                  <a:pt x="47" y="581"/>
                </a:lnTo>
                <a:lnTo>
                  <a:pt x="6" y="611"/>
                </a:lnTo>
                <a:lnTo>
                  <a:pt x="35" y="651"/>
                </a:lnTo>
                <a:lnTo>
                  <a:pt x="66" y="706"/>
                </a:lnTo>
                <a:lnTo>
                  <a:pt x="130" y="793"/>
                </a:lnTo>
                <a:lnTo>
                  <a:pt x="194" y="680"/>
                </a:lnTo>
                <a:lnTo>
                  <a:pt x="206" y="686"/>
                </a:lnTo>
                <a:lnTo>
                  <a:pt x="211" y="657"/>
                </a:lnTo>
                <a:lnTo>
                  <a:pt x="235" y="680"/>
                </a:lnTo>
                <a:lnTo>
                  <a:pt x="271" y="663"/>
                </a:lnTo>
                <a:lnTo>
                  <a:pt x="266" y="628"/>
                </a:lnTo>
                <a:lnTo>
                  <a:pt x="330" y="616"/>
                </a:lnTo>
                <a:lnTo>
                  <a:pt x="330" y="599"/>
                </a:lnTo>
                <a:lnTo>
                  <a:pt x="801" y="329"/>
                </a:lnTo>
                <a:lnTo>
                  <a:pt x="911" y="263"/>
                </a:lnTo>
                <a:lnTo>
                  <a:pt x="894" y="240"/>
                </a:lnTo>
                <a:lnTo>
                  <a:pt x="871" y="234"/>
                </a:lnTo>
                <a:lnTo>
                  <a:pt x="847" y="223"/>
                </a:lnTo>
                <a:lnTo>
                  <a:pt x="776" y="182"/>
                </a:lnTo>
                <a:lnTo>
                  <a:pt x="776" y="211"/>
                </a:lnTo>
                <a:lnTo>
                  <a:pt x="677" y="240"/>
                </a:lnTo>
                <a:lnTo>
                  <a:pt x="576" y="312"/>
                </a:lnTo>
                <a:lnTo>
                  <a:pt x="541" y="234"/>
                </a:lnTo>
                <a:lnTo>
                  <a:pt x="483" y="258"/>
                </a:lnTo>
                <a:lnTo>
                  <a:pt x="465" y="194"/>
                </a:lnTo>
                <a:lnTo>
                  <a:pt x="436" y="194"/>
                </a:lnTo>
                <a:lnTo>
                  <a:pt x="399" y="118"/>
                </a:lnTo>
                <a:lnTo>
                  <a:pt x="330" y="124"/>
                </a:lnTo>
                <a:lnTo>
                  <a:pt x="301" y="141"/>
                </a:lnTo>
                <a:lnTo>
                  <a:pt x="182" y="95"/>
                </a:lnTo>
                <a:lnTo>
                  <a:pt x="182" y="0"/>
                </a:lnTo>
                <a:lnTo>
                  <a:pt x="78" y="101"/>
                </a:lnTo>
                <a:lnTo>
                  <a:pt x="35" y="89"/>
                </a:lnTo>
                <a:lnTo>
                  <a:pt x="6" y="112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588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65" name="Freeform 54"/>
          <p:cNvSpPr>
            <a:spLocks/>
          </p:cNvSpPr>
          <p:nvPr/>
        </p:nvSpPr>
        <p:spPr bwMode="auto">
          <a:xfrm>
            <a:off x="5861054" y="2559052"/>
            <a:ext cx="1068916" cy="869949"/>
          </a:xfrm>
          <a:custGeom>
            <a:avLst/>
            <a:gdLst>
              <a:gd name="T0" fmla="*/ 2147483647 w 886"/>
              <a:gd name="T1" fmla="*/ 2147483647 h 745"/>
              <a:gd name="T2" fmla="*/ 2147483647 w 886"/>
              <a:gd name="T3" fmla="*/ 2147483647 h 745"/>
              <a:gd name="T4" fmla="*/ 0 w 886"/>
              <a:gd name="T5" fmla="*/ 2147483647 h 745"/>
              <a:gd name="T6" fmla="*/ 2147483647 w 886"/>
              <a:gd name="T7" fmla="*/ 2147483647 h 745"/>
              <a:gd name="T8" fmla="*/ 2147483647 w 886"/>
              <a:gd name="T9" fmla="*/ 2147483647 h 745"/>
              <a:gd name="T10" fmla="*/ 2147483647 w 886"/>
              <a:gd name="T11" fmla="*/ 2147483647 h 745"/>
              <a:gd name="T12" fmla="*/ 2147483647 w 886"/>
              <a:gd name="T13" fmla="*/ 2147483647 h 745"/>
              <a:gd name="T14" fmla="*/ 2147483647 w 886"/>
              <a:gd name="T15" fmla="*/ 2147483647 h 745"/>
              <a:gd name="T16" fmla="*/ 2147483647 w 886"/>
              <a:gd name="T17" fmla="*/ 2147483647 h 745"/>
              <a:gd name="T18" fmla="*/ 2147483647 w 886"/>
              <a:gd name="T19" fmla="*/ 2147483647 h 745"/>
              <a:gd name="T20" fmla="*/ 2147483647 w 886"/>
              <a:gd name="T21" fmla="*/ 2147483647 h 745"/>
              <a:gd name="T22" fmla="*/ 2147483647 w 886"/>
              <a:gd name="T23" fmla="*/ 2147483647 h 745"/>
              <a:gd name="T24" fmla="*/ 2147483647 w 886"/>
              <a:gd name="T25" fmla="*/ 2147483647 h 745"/>
              <a:gd name="T26" fmla="*/ 2147483647 w 886"/>
              <a:gd name="T27" fmla="*/ 2147483647 h 745"/>
              <a:gd name="T28" fmla="*/ 2147483647 w 886"/>
              <a:gd name="T29" fmla="*/ 2147483647 h 745"/>
              <a:gd name="T30" fmla="*/ 2147483647 w 886"/>
              <a:gd name="T31" fmla="*/ 2147483647 h 745"/>
              <a:gd name="T32" fmla="*/ 2147483647 w 886"/>
              <a:gd name="T33" fmla="*/ 2147483647 h 745"/>
              <a:gd name="T34" fmla="*/ 2147483647 w 886"/>
              <a:gd name="T35" fmla="*/ 2147483647 h 745"/>
              <a:gd name="T36" fmla="*/ 2147483647 w 886"/>
              <a:gd name="T37" fmla="*/ 2147483647 h 745"/>
              <a:gd name="T38" fmla="*/ 2147483647 w 886"/>
              <a:gd name="T39" fmla="*/ 2147483647 h 745"/>
              <a:gd name="T40" fmla="*/ 2147483647 w 886"/>
              <a:gd name="T41" fmla="*/ 2147483647 h 745"/>
              <a:gd name="T42" fmla="*/ 2147483647 w 886"/>
              <a:gd name="T43" fmla="*/ 2147483647 h 745"/>
              <a:gd name="T44" fmla="*/ 2147483647 w 886"/>
              <a:gd name="T45" fmla="*/ 2147483647 h 745"/>
              <a:gd name="T46" fmla="*/ 2147483647 w 886"/>
              <a:gd name="T47" fmla="*/ 2147483647 h 745"/>
              <a:gd name="T48" fmla="*/ 2147483647 w 886"/>
              <a:gd name="T49" fmla="*/ 2147483647 h 745"/>
              <a:gd name="T50" fmla="*/ 2147483647 w 886"/>
              <a:gd name="T51" fmla="*/ 2147483647 h 745"/>
              <a:gd name="T52" fmla="*/ 2147483647 w 886"/>
              <a:gd name="T53" fmla="*/ 2147483647 h 745"/>
              <a:gd name="T54" fmla="*/ 2147483647 w 886"/>
              <a:gd name="T55" fmla="*/ 2147483647 h 745"/>
              <a:gd name="T56" fmla="*/ 2147483647 w 886"/>
              <a:gd name="T57" fmla="*/ 2147483647 h 745"/>
              <a:gd name="T58" fmla="*/ 2147483647 w 886"/>
              <a:gd name="T59" fmla="*/ 2147483647 h 745"/>
              <a:gd name="T60" fmla="*/ 2147483647 w 886"/>
              <a:gd name="T61" fmla="*/ 2147483647 h 745"/>
              <a:gd name="T62" fmla="*/ 2147483647 w 886"/>
              <a:gd name="T63" fmla="*/ 2147483647 h 745"/>
              <a:gd name="T64" fmla="*/ 2147483647 w 886"/>
              <a:gd name="T65" fmla="*/ 2147483647 h 745"/>
              <a:gd name="T66" fmla="*/ 2147483647 w 886"/>
              <a:gd name="T67" fmla="*/ 2147483647 h 745"/>
              <a:gd name="T68" fmla="*/ 2147483647 w 886"/>
              <a:gd name="T69" fmla="*/ 2147483647 h 745"/>
              <a:gd name="T70" fmla="*/ 2147483647 w 886"/>
              <a:gd name="T71" fmla="*/ 2147483647 h 745"/>
              <a:gd name="T72" fmla="*/ 2147483647 w 886"/>
              <a:gd name="T73" fmla="*/ 2147483647 h 745"/>
              <a:gd name="T74" fmla="*/ 2147483647 w 886"/>
              <a:gd name="T75" fmla="*/ 2147483647 h 745"/>
              <a:gd name="T76" fmla="*/ 2147483647 w 886"/>
              <a:gd name="T77" fmla="*/ 2147483647 h 745"/>
              <a:gd name="T78" fmla="*/ 2147483647 w 886"/>
              <a:gd name="T79" fmla="*/ 0 h 745"/>
              <a:gd name="T80" fmla="*/ 2147483647 w 886"/>
              <a:gd name="T81" fmla="*/ 2147483647 h 745"/>
              <a:gd name="T82" fmla="*/ 2147483647 w 886"/>
              <a:gd name="T83" fmla="*/ 2147483647 h 745"/>
              <a:gd name="T84" fmla="*/ 2147483647 w 886"/>
              <a:gd name="T85" fmla="*/ 2147483647 h 745"/>
              <a:gd name="T86" fmla="*/ 2147483647 w 886"/>
              <a:gd name="T87" fmla="*/ 2147483647 h 745"/>
              <a:gd name="T88" fmla="*/ 2147483647 w 886"/>
              <a:gd name="T89" fmla="*/ 2147483647 h 745"/>
              <a:gd name="T90" fmla="*/ 2147483647 w 886"/>
              <a:gd name="T91" fmla="*/ 2147483647 h 745"/>
              <a:gd name="T92" fmla="*/ 2147483647 w 886"/>
              <a:gd name="T93" fmla="*/ 2147483647 h 745"/>
              <a:gd name="T94" fmla="*/ 2147483647 w 886"/>
              <a:gd name="T95" fmla="*/ 2147483647 h 745"/>
              <a:gd name="T96" fmla="*/ 2147483647 w 886"/>
              <a:gd name="T97" fmla="*/ 2147483647 h 745"/>
              <a:gd name="T98" fmla="*/ 2147483647 w 886"/>
              <a:gd name="T99" fmla="*/ 2147483647 h 745"/>
              <a:gd name="T100" fmla="*/ 2147483647 w 886"/>
              <a:gd name="T101" fmla="*/ 2147483647 h 745"/>
              <a:gd name="T102" fmla="*/ 2147483647 w 886"/>
              <a:gd name="T103" fmla="*/ 2147483647 h 74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886"/>
              <a:gd name="T157" fmla="*/ 0 h 745"/>
              <a:gd name="T158" fmla="*/ 886 w 886"/>
              <a:gd name="T159" fmla="*/ 745 h 74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886" h="745">
                <a:moveTo>
                  <a:pt x="11" y="39"/>
                </a:moveTo>
                <a:lnTo>
                  <a:pt x="17" y="58"/>
                </a:lnTo>
                <a:lnTo>
                  <a:pt x="0" y="93"/>
                </a:lnTo>
                <a:lnTo>
                  <a:pt x="40" y="122"/>
                </a:lnTo>
                <a:lnTo>
                  <a:pt x="23" y="151"/>
                </a:lnTo>
                <a:lnTo>
                  <a:pt x="46" y="180"/>
                </a:lnTo>
                <a:lnTo>
                  <a:pt x="75" y="169"/>
                </a:lnTo>
                <a:lnTo>
                  <a:pt x="100" y="194"/>
                </a:lnTo>
                <a:lnTo>
                  <a:pt x="112" y="211"/>
                </a:lnTo>
                <a:lnTo>
                  <a:pt x="124" y="217"/>
                </a:lnTo>
                <a:lnTo>
                  <a:pt x="141" y="217"/>
                </a:lnTo>
                <a:lnTo>
                  <a:pt x="234" y="310"/>
                </a:lnTo>
                <a:lnTo>
                  <a:pt x="269" y="333"/>
                </a:lnTo>
                <a:lnTo>
                  <a:pt x="300" y="345"/>
                </a:lnTo>
                <a:lnTo>
                  <a:pt x="329" y="351"/>
                </a:lnTo>
                <a:lnTo>
                  <a:pt x="341" y="363"/>
                </a:lnTo>
                <a:lnTo>
                  <a:pt x="370" y="440"/>
                </a:lnTo>
                <a:lnTo>
                  <a:pt x="364" y="452"/>
                </a:lnTo>
                <a:lnTo>
                  <a:pt x="352" y="463"/>
                </a:lnTo>
                <a:lnTo>
                  <a:pt x="382" y="545"/>
                </a:lnTo>
                <a:lnTo>
                  <a:pt x="445" y="622"/>
                </a:lnTo>
                <a:lnTo>
                  <a:pt x="480" y="622"/>
                </a:lnTo>
                <a:lnTo>
                  <a:pt x="639" y="692"/>
                </a:lnTo>
                <a:lnTo>
                  <a:pt x="668" y="715"/>
                </a:lnTo>
                <a:lnTo>
                  <a:pt x="827" y="733"/>
                </a:lnTo>
                <a:lnTo>
                  <a:pt x="845" y="745"/>
                </a:lnTo>
                <a:lnTo>
                  <a:pt x="886" y="715"/>
                </a:lnTo>
                <a:lnTo>
                  <a:pt x="839" y="522"/>
                </a:lnTo>
                <a:lnTo>
                  <a:pt x="839" y="492"/>
                </a:lnTo>
                <a:lnTo>
                  <a:pt x="851" y="463"/>
                </a:lnTo>
                <a:lnTo>
                  <a:pt x="874" y="440"/>
                </a:lnTo>
                <a:lnTo>
                  <a:pt x="839" y="386"/>
                </a:lnTo>
                <a:lnTo>
                  <a:pt x="880" y="328"/>
                </a:lnTo>
                <a:lnTo>
                  <a:pt x="845" y="246"/>
                </a:lnTo>
                <a:lnTo>
                  <a:pt x="810" y="264"/>
                </a:lnTo>
                <a:lnTo>
                  <a:pt x="758" y="281"/>
                </a:lnTo>
                <a:lnTo>
                  <a:pt x="575" y="122"/>
                </a:lnTo>
                <a:lnTo>
                  <a:pt x="604" y="35"/>
                </a:lnTo>
                <a:lnTo>
                  <a:pt x="546" y="17"/>
                </a:lnTo>
                <a:lnTo>
                  <a:pt x="498" y="0"/>
                </a:lnTo>
                <a:lnTo>
                  <a:pt x="434" y="17"/>
                </a:lnTo>
                <a:lnTo>
                  <a:pt x="358" y="29"/>
                </a:lnTo>
                <a:lnTo>
                  <a:pt x="283" y="81"/>
                </a:lnTo>
                <a:lnTo>
                  <a:pt x="176" y="47"/>
                </a:lnTo>
                <a:lnTo>
                  <a:pt x="193" y="76"/>
                </a:lnTo>
                <a:lnTo>
                  <a:pt x="199" y="116"/>
                </a:lnTo>
                <a:lnTo>
                  <a:pt x="147" y="99"/>
                </a:lnTo>
                <a:lnTo>
                  <a:pt x="106" y="87"/>
                </a:lnTo>
                <a:lnTo>
                  <a:pt x="69" y="35"/>
                </a:lnTo>
                <a:lnTo>
                  <a:pt x="11" y="41"/>
                </a:lnTo>
                <a:lnTo>
                  <a:pt x="11" y="3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66" name="Freeform 55"/>
          <p:cNvSpPr>
            <a:spLocks/>
          </p:cNvSpPr>
          <p:nvPr/>
        </p:nvSpPr>
        <p:spPr bwMode="auto">
          <a:xfrm>
            <a:off x="5861054" y="2559052"/>
            <a:ext cx="1068916" cy="869949"/>
          </a:xfrm>
          <a:custGeom>
            <a:avLst/>
            <a:gdLst>
              <a:gd name="T0" fmla="*/ 2147483647 w 886"/>
              <a:gd name="T1" fmla="*/ 2147483647 h 745"/>
              <a:gd name="T2" fmla="*/ 2147483647 w 886"/>
              <a:gd name="T3" fmla="*/ 2147483647 h 745"/>
              <a:gd name="T4" fmla="*/ 0 w 886"/>
              <a:gd name="T5" fmla="*/ 2147483647 h 745"/>
              <a:gd name="T6" fmla="*/ 2147483647 w 886"/>
              <a:gd name="T7" fmla="*/ 2147483647 h 745"/>
              <a:gd name="T8" fmla="*/ 2147483647 w 886"/>
              <a:gd name="T9" fmla="*/ 2147483647 h 745"/>
              <a:gd name="T10" fmla="*/ 2147483647 w 886"/>
              <a:gd name="T11" fmla="*/ 2147483647 h 745"/>
              <a:gd name="T12" fmla="*/ 2147483647 w 886"/>
              <a:gd name="T13" fmla="*/ 2147483647 h 745"/>
              <a:gd name="T14" fmla="*/ 2147483647 w 886"/>
              <a:gd name="T15" fmla="*/ 2147483647 h 745"/>
              <a:gd name="T16" fmla="*/ 2147483647 w 886"/>
              <a:gd name="T17" fmla="*/ 2147483647 h 745"/>
              <a:gd name="T18" fmla="*/ 2147483647 w 886"/>
              <a:gd name="T19" fmla="*/ 2147483647 h 745"/>
              <a:gd name="T20" fmla="*/ 2147483647 w 886"/>
              <a:gd name="T21" fmla="*/ 2147483647 h 745"/>
              <a:gd name="T22" fmla="*/ 2147483647 w 886"/>
              <a:gd name="T23" fmla="*/ 2147483647 h 745"/>
              <a:gd name="T24" fmla="*/ 2147483647 w 886"/>
              <a:gd name="T25" fmla="*/ 2147483647 h 745"/>
              <a:gd name="T26" fmla="*/ 2147483647 w 886"/>
              <a:gd name="T27" fmla="*/ 2147483647 h 745"/>
              <a:gd name="T28" fmla="*/ 2147483647 w 886"/>
              <a:gd name="T29" fmla="*/ 2147483647 h 745"/>
              <a:gd name="T30" fmla="*/ 2147483647 w 886"/>
              <a:gd name="T31" fmla="*/ 2147483647 h 745"/>
              <a:gd name="T32" fmla="*/ 2147483647 w 886"/>
              <a:gd name="T33" fmla="*/ 2147483647 h 745"/>
              <a:gd name="T34" fmla="*/ 2147483647 w 886"/>
              <a:gd name="T35" fmla="*/ 2147483647 h 745"/>
              <a:gd name="T36" fmla="*/ 2147483647 w 886"/>
              <a:gd name="T37" fmla="*/ 2147483647 h 745"/>
              <a:gd name="T38" fmla="*/ 2147483647 w 886"/>
              <a:gd name="T39" fmla="*/ 2147483647 h 745"/>
              <a:gd name="T40" fmla="*/ 2147483647 w 886"/>
              <a:gd name="T41" fmla="*/ 2147483647 h 745"/>
              <a:gd name="T42" fmla="*/ 2147483647 w 886"/>
              <a:gd name="T43" fmla="*/ 2147483647 h 745"/>
              <a:gd name="T44" fmla="*/ 2147483647 w 886"/>
              <a:gd name="T45" fmla="*/ 2147483647 h 745"/>
              <a:gd name="T46" fmla="*/ 2147483647 w 886"/>
              <a:gd name="T47" fmla="*/ 2147483647 h 745"/>
              <a:gd name="T48" fmla="*/ 2147483647 w 886"/>
              <a:gd name="T49" fmla="*/ 2147483647 h 745"/>
              <a:gd name="T50" fmla="*/ 2147483647 w 886"/>
              <a:gd name="T51" fmla="*/ 2147483647 h 745"/>
              <a:gd name="T52" fmla="*/ 2147483647 w 886"/>
              <a:gd name="T53" fmla="*/ 2147483647 h 745"/>
              <a:gd name="T54" fmla="*/ 2147483647 w 886"/>
              <a:gd name="T55" fmla="*/ 2147483647 h 745"/>
              <a:gd name="T56" fmla="*/ 2147483647 w 886"/>
              <a:gd name="T57" fmla="*/ 2147483647 h 745"/>
              <a:gd name="T58" fmla="*/ 2147483647 w 886"/>
              <a:gd name="T59" fmla="*/ 2147483647 h 745"/>
              <a:gd name="T60" fmla="*/ 2147483647 w 886"/>
              <a:gd name="T61" fmla="*/ 2147483647 h 745"/>
              <a:gd name="T62" fmla="*/ 2147483647 w 886"/>
              <a:gd name="T63" fmla="*/ 2147483647 h 745"/>
              <a:gd name="T64" fmla="*/ 2147483647 w 886"/>
              <a:gd name="T65" fmla="*/ 2147483647 h 745"/>
              <a:gd name="T66" fmla="*/ 2147483647 w 886"/>
              <a:gd name="T67" fmla="*/ 2147483647 h 745"/>
              <a:gd name="T68" fmla="*/ 2147483647 w 886"/>
              <a:gd name="T69" fmla="*/ 2147483647 h 745"/>
              <a:gd name="T70" fmla="*/ 2147483647 w 886"/>
              <a:gd name="T71" fmla="*/ 2147483647 h 745"/>
              <a:gd name="T72" fmla="*/ 2147483647 w 886"/>
              <a:gd name="T73" fmla="*/ 2147483647 h 745"/>
              <a:gd name="T74" fmla="*/ 2147483647 w 886"/>
              <a:gd name="T75" fmla="*/ 2147483647 h 745"/>
              <a:gd name="T76" fmla="*/ 2147483647 w 886"/>
              <a:gd name="T77" fmla="*/ 2147483647 h 745"/>
              <a:gd name="T78" fmla="*/ 2147483647 w 886"/>
              <a:gd name="T79" fmla="*/ 0 h 745"/>
              <a:gd name="T80" fmla="*/ 2147483647 w 886"/>
              <a:gd name="T81" fmla="*/ 2147483647 h 745"/>
              <a:gd name="T82" fmla="*/ 2147483647 w 886"/>
              <a:gd name="T83" fmla="*/ 2147483647 h 745"/>
              <a:gd name="T84" fmla="*/ 2147483647 w 886"/>
              <a:gd name="T85" fmla="*/ 2147483647 h 745"/>
              <a:gd name="T86" fmla="*/ 2147483647 w 886"/>
              <a:gd name="T87" fmla="*/ 2147483647 h 745"/>
              <a:gd name="T88" fmla="*/ 2147483647 w 886"/>
              <a:gd name="T89" fmla="*/ 2147483647 h 745"/>
              <a:gd name="T90" fmla="*/ 2147483647 w 886"/>
              <a:gd name="T91" fmla="*/ 2147483647 h 745"/>
              <a:gd name="T92" fmla="*/ 2147483647 w 886"/>
              <a:gd name="T93" fmla="*/ 2147483647 h 745"/>
              <a:gd name="T94" fmla="*/ 2147483647 w 886"/>
              <a:gd name="T95" fmla="*/ 2147483647 h 745"/>
              <a:gd name="T96" fmla="*/ 2147483647 w 886"/>
              <a:gd name="T97" fmla="*/ 2147483647 h 745"/>
              <a:gd name="T98" fmla="*/ 2147483647 w 886"/>
              <a:gd name="T99" fmla="*/ 2147483647 h 745"/>
              <a:gd name="T100" fmla="*/ 2147483647 w 886"/>
              <a:gd name="T101" fmla="*/ 2147483647 h 74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886"/>
              <a:gd name="T154" fmla="*/ 0 h 745"/>
              <a:gd name="T155" fmla="*/ 886 w 886"/>
              <a:gd name="T156" fmla="*/ 745 h 74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886" h="745">
                <a:moveTo>
                  <a:pt x="11" y="39"/>
                </a:moveTo>
                <a:lnTo>
                  <a:pt x="17" y="58"/>
                </a:lnTo>
                <a:lnTo>
                  <a:pt x="0" y="93"/>
                </a:lnTo>
                <a:lnTo>
                  <a:pt x="40" y="122"/>
                </a:lnTo>
                <a:lnTo>
                  <a:pt x="23" y="151"/>
                </a:lnTo>
                <a:lnTo>
                  <a:pt x="46" y="180"/>
                </a:lnTo>
                <a:lnTo>
                  <a:pt x="75" y="169"/>
                </a:lnTo>
                <a:lnTo>
                  <a:pt x="100" y="194"/>
                </a:lnTo>
                <a:lnTo>
                  <a:pt x="112" y="211"/>
                </a:lnTo>
                <a:lnTo>
                  <a:pt x="124" y="217"/>
                </a:lnTo>
                <a:lnTo>
                  <a:pt x="141" y="217"/>
                </a:lnTo>
                <a:lnTo>
                  <a:pt x="234" y="310"/>
                </a:lnTo>
                <a:lnTo>
                  <a:pt x="269" y="333"/>
                </a:lnTo>
                <a:lnTo>
                  <a:pt x="300" y="345"/>
                </a:lnTo>
                <a:lnTo>
                  <a:pt x="329" y="351"/>
                </a:lnTo>
                <a:lnTo>
                  <a:pt x="341" y="363"/>
                </a:lnTo>
                <a:lnTo>
                  <a:pt x="370" y="440"/>
                </a:lnTo>
                <a:lnTo>
                  <a:pt x="364" y="452"/>
                </a:lnTo>
                <a:lnTo>
                  <a:pt x="352" y="463"/>
                </a:lnTo>
                <a:lnTo>
                  <a:pt x="382" y="545"/>
                </a:lnTo>
                <a:lnTo>
                  <a:pt x="445" y="622"/>
                </a:lnTo>
                <a:lnTo>
                  <a:pt x="480" y="622"/>
                </a:lnTo>
                <a:lnTo>
                  <a:pt x="639" y="692"/>
                </a:lnTo>
                <a:lnTo>
                  <a:pt x="668" y="715"/>
                </a:lnTo>
                <a:lnTo>
                  <a:pt x="827" y="733"/>
                </a:lnTo>
                <a:lnTo>
                  <a:pt x="845" y="745"/>
                </a:lnTo>
                <a:lnTo>
                  <a:pt x="886" y="715"/>
                </a:lnTo>
                <a:lnTo>
                  <a:pt x="839" y="522"/>
                </a:lnTo>
                <a:lnTo>
                  <a:pt x="839" y="492"/>
                </a:lnTo>
                <a:lnTo>
                  <a:pt x="851" y="463"/>
                </a:lnTo>
                <a:lnTo>
                  <a:pt x="874" y="440"/>
                </a:lnTo>
                <a:lnTo>
                  <a:pt x="839" y="386"/>
                </a:lnTo>
                <a:lnTo>
                  <a:pt x="880" y="328"/>
                </a:lnTo>
                <a:lnTo>
                  <a:pt x="845" y="246"/>
                </a:lnTo>
                <a:lnTo>
                  <a:pt x="810" y="264"/>
                </a:lnTo>
                <a:lnTo>
                  <a:pt x="758" y="281"/>
                </a:lnTo>
                <a:lnTo>
                  <a:pt x="575" y="122"/>
                </a:lnTo>
                <a:lnTo>
                  <a:pt x="604" y="35"/>
                </a:lnTo>
                <a:lnTo>
                  <a:pt x="546" y="17"/>
                </a:lnTo>
                <a:lnTo>
                  <a:pt x="498" y="0"/>
                </a:lnTo>
                <a:lnTo>
                  <a:pt x="434" y="17"/>
                </a:lnTo>
                <a:lnTo>
                  <a:pt x="358" y="29"/>
                </a:lnTo>
                <a:lnTo>
                  <a:pt x="283" y="81"/>
                </a:lnTo>
                <a:lnTo>
                  <a:pt x="176" y="47"/>
                </a:lnTo>
                <a:lnTo>
                  <a:pt x="193" y="76"/>
                </a:lnTo>
                <a:lnTo>
                  <a:pt x="199" y="116"/>
                </a:lnTo>
                <a:lnTo>
                  <a:pt x="147" y="99"/>
                </a:lnTo>
                <a:lnTo>
                  <a:pt x="106" y="87"/>
                </a:lnTo>
                <a:lnTo>
                  <a:pt x="69" y="35"/>
                </a:lnTo>
                <a:lnTo>
                  <a:pt x="11" y="41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67" name="Freeform 56"/>
          <p:cNvSpPr>
            <a:spLocks/>
          </p:cNvSpPr>
          <p:nvPr/>
        </p:nvSpPr>
        <p:spPr bwMode="auto">
          <a:xfrm>
            <a:off x="4897974" y="2662768"/>
            <a:ext cx="749300" cy="662517"/>
          </a:xfrm>
          <a:custGeom>
            <a:avLst/>
            <a:gdLst>
              <a:gd name="T0" fmla="*/ 2147483647 w 622"/>
              <a:gd name="T1" fmla="*/ 2147483647 h 570"/>
              <a:gd name="T2" fmla="*/ 2147483647 w 622"/>
              <a:gd name="T3" fmla="*/ 2147483647 h 570"/>
              <a:gd name="T4" fmla="*/ 2147483647 w 622"/>
              <a:gd name="T5" fmla="*/ 2147483647 h 570"/>
              <a:gd name="T6" fmla="*/ 2147483647 w 622"/>
              <a:gd name="T7" fmla="*/ 2147483647 h 570"/>
              <a:gd name="T8" fmla="*/ 2147483647 w 622"/>
              <a:gd name="T9" fmla="*/ 2147483647 h 570"/>
              <a:gd name="T10" fmla="*/ 0 w 622"/>
              <a:gd name="T11" fmla="*/ 2147483647 h 570"/>
              <a:gd name="T12" fmla="*/ 2147483647 w 622"/>
              <a:gd name="T13" fmla="*/ 2147483647 h 570"/>
              <a:gd name="T14" fmla="*/ 2147483647 w 622"/>
              <a:gd name="T15" fmla="*/ 2147483647 h 570"/>
              <a:gd name="T16" fmla="*/ 2147483647 w 622"/>
              <a:gd name="T17" fmla="*/ 2147483647 h 570"/>
              <a:gd name="T18" fmla="*/ 2147483647 w 622"/>
              <a:gd name="T19" fmla="*/ 2147483647 h 570"/>
              <a:gd name="T20" fmla="*/ 2147483647 w 622"/>
              <a:gd name="T21" fmla="*/ 2147483647 h 570"/>
              <a:gd name="T22" fmla="*/ 2147483647 w 622"/>
              <a:gd name="T23" fmla="*/ 2147483647 h 570"/>
              <a:gd name="T24" fmla="*/ 2147483647 w 622"/>
              <a:gd name="T25" fmla="*/ 2147483647 h 570"/>
              <a:gd name="T26" fmla="*/ 2147483647 w 622"/>
              <a:gd name="T27" fmla="*/ 2147483647 h 570"/>
              <a:gd name="T28" fmla="*/ 2147483647 w 622"/>
              <a:gd name="T29" fmla="*/ 2147483647 h 570"/>
              <a:gd name="T30" fmla="*/ 2147483647 w 622"/>
              <a:gd name="T31" fmla="*/ 2147483647 h 570"/>
              <a:gd name="T32" fmla="*/ 2147483647 w 622"/>
              <a:gd name="T33" fmla="*/ 2147483647 h 570"/>
              <a:gd name="T34" fmla="*/ 2147483647 w 622"/>
              <a:gd name="T35" fmla="*/ 2147483647 h 570"/>
              <a:gd name="T36" fmla="*/ 2147483647 w 622"/>
              <a:gd name="T37" fmla="*/ 2147483647 h 570"/>
              <a:gd name="T38" fmla="*/ 2147483647 w 622"/>
              <a:gd name="T39" fmla="*/ 2147483647 h 570"/>
              <a:gd name="T40" fmla="*/ 2147483647 w 622"/>
              <a:gd name="T41" fmla="*/ 2147483647 h 570"/>
              <a:gd name="T42" fmla="*/ 2147483647 w 622"/>
              <a:gd name="T43" fmla="*/ 2147483647 h 570"/>
              <a:gd name="T44" fmla="*/ 2147483647 w 622"/>
              <a:gd name="T45" fmla="*/ 2147483647 h 570"/>
              <a:gd name="T46" fmla="*/ 2147483647 w 622"/>
              <a:gd name="T47" fmla="*/ 2147483647 h 570"/>
              <a:gd name="T48" fmla="*/ 2147483647 w 622"/>
              <a:gd name="T49" fmla="*/ 2147483647 h 570"/>
              <a:gd name="T50" fmla="*/ 2147483647 w 622"/>
              <a:gd name="T51" fmla="*/ 2147483647 h 570"/>
              <a:gd name="T52" fmla="*/ 2147483647 w 622"/>
              <a:gd name="T53" fmla="*/ 2147483647 h 570"/>
              <a:gd name="T54" fmla="*/ 2147483647 w 622"/>
              <a:gd name="T55" fmla="*/ 0 h 570"/>
              <a:gd name="T56" fmla="*/ 2147483647 w 622"/>
              <a:gd name="T57" fmla="*/ 0 h 570"/>
              <a:gd name="T58" fmla="*/ 2147483647 w 622"/>
              <a:gd name="T59" fmla="*/ 2147483647 h 570"/>
              <a:gd name="T60" fmla="*/ 2147483647 w 622"/>
              <a:gd name="T61" fmla="*/ 2147483647 h 570"/>
              <a:gd name="T62" fmla="*/ 2147483647 w 622"/>
              <a:gd name="T63" fmla="*/ 2147483647 h 570"/>
              <a:gd name="T64" fmla="*/ 2147483647 w 622"/>
              <a:gd name="T65" fmla="*/ 2147483647 h 570"/>
              <a:gd name="T66" fmla="*/ 2147483647 w 622"/>
              <a:gd name="T67" fmla="*/ 2147483647 h 570"/>
              <a:gd name="T68" fmla="*/ 2147483647 w 622"/>
              <a:gd name="T69" fmla="*/ 2147483647 h 570"/>
              <a:gd name="T70" fmla="*/ 2147483647 w 622"/>
              <a:gd name="T71" fmla="*/ 2147483647 h 57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22"/>
              <a:gd name="T109" fmla="*/ 0 h 570"/>
              <a:gd name="T110" fmla="*/ 622 w 622"/>
              <a:gd name="T111" fmla="*/ 570 h 57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22" h="570">
                <a:moveTo>
                  <a:pt x="139" y="76"/>
                </a:moveTo>
                <a:lnTo>
                  <a:pt x="116" y="142"/>
                </a:lnTo>
                <a:lnTo>
                  <a:pt x="58" y="217"/>
                </a:lnTo>
                <a:lnTo>
                  <a:pt x="11" y="270"/>
                </a:lnTo>
                <a:lnTo>
                  <a:pt x="6" y="287"/>
                </a:lnTo>
                <a:lnTo>
                  <a:pt x="0" y="347"/>
                </a:lnTo>
                <a:lnTo>
                  <a:pt x="87" y="324"/>
                </a:lnTo>
                <a:lnTo>
                  <a:pt x="105" y="330"/>
                </a:lnTo>
                <a:lnTo>
                  <a:pt x="128" y="347"/>
                </a:lnTo>
                <a:lnTo>
                  <a:pt x="145" y="464"/>
                </a:lnTo>
                <a:lnTo>
                  <a:pt x="194" y="464"/>
                </a:lnTo>
                <a:lnTo>
                  <a:pt x="229" y="475"/>
                </a:lnTo>
                <a:lnTo>
                  <a:pt x="252" y="504"/>
                </a:lnTo>
                <a:lnTo>
                  <a:pt x="411" y="570"/>
                </a:lnTo>
                <a:lnTo>
                  <a:pt x="452" y="522"/>
                </a:lnTo>
                <a:lnTo>
                  <a:pt x="475" y="504"/>
                </a:lnTo>
                <a:lnTo>
                  <a:pt x="492" y="504"/>
                </a:lnTo>
                <a:lnTo>
                  <a:pt x="516" y="475"/>
                </a:lnTo>
                <a:lnTo>
                  <a:pt x="570" y="347"/>
                </a:lnTo>
                <a:lnTo>
                  <a:pt x="593" y="281"/>
                </a:lnTo>
                <a:lnTo>
                  <a:pt x="622" y="229"/>
                </a:lnTo>
                <a:lnTo>
                  <a:pt x="616" y="200"/>
                </a:lnTo>
                <a:lnTo>
                  <a:pt x="581" y="188"/>
                </a:lnTo>
                <a:lnTo>
                  <a:pt x="523" y="165"/>
                </a:lnTo>
                <a:lnTo>
                  <a:pt x="486" y="136"/>
                </a:lnTo>
                <a:lnTo>
                  <a:pt x="446" y="93"/>
                </a:lnTo>
                <a:lnTo>
                  <a:pt x="388" y="29"/>
                </a:lnTo>
                <a:lnTo>
                  <a:pt x="341" y="0"/>
                </a:lnTo>
                <a:lnTo>
                  <a:pt x="322" y="0"/>
                </a:lnTo>
                <a:lnTo>
                  <a:pt x="287" y="18"/>
                </a:lnTo>
                <a:lnTo>
                  <a:pt x="234" y="29"/>
                </a:lnTo>
                <a:lnTo>
                  <a:pt x="194" y="18"/>
                </a:lnTo>
                <a:lnTo>
                  <a:pt x="176" y="18"/>
                </a:lnTo>
                <a:lnTo>
                  <a:pt x="159" y="29"/>
                </a:lnTo>
                <a:lnTo>
                  <a:pt x="139" y="7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68" name="Freeform 57"/>
          <p:cNvSpPr>
            <a:spLocks/>
          </p:cNvSpPr>
          <p:nvPr/>
        </p:nvSpPr>
        <p:spPr bwMode="auto">
          <a:xfrm>
            <a:off x="4897974" y="2656422"/>
            <a:ext cx="749300" cy="664633"/>
          </a:xfrm>
          <a:custGeom>
            <a:avLst/>
            <a:gdLst>
              <a:gd name="T0" fmla="*/ 2147483647 w 622"/>
              <a:gd name="T1" fmla="*/ 2147483647 h 570"/>
              <a:gd name="T2" fmla="*/ 2147483647 w 622"/>
              <a:gd name="T3" fmla="*/ 2147483647 h 570"/>
              <a:gd name="T4" fmla="*/ 2147483647 w 622"/>
              <a:gd name="T5" fmla="*/ 2147483647 h 570"/>
              <a:gd name="T6" fmla="*/ 2147483647 w 622"/>
              <a:gd name="T7" fmla="*/ 2147483647 h 570"/>
              <a:gd name="T8" fmla="*/ 2147483647 w 622"/>
              <a:gd name="T9" fmla="*/ 2147483647 h 570"/>
              <a:gd name="T10" fmla="*/ 0 w 622"/>
              <a:gd name="T11" fmla="*/ 2147483647 h 570"/>
              <a:gd name="T12" fmla="*/ 2147483647 w 622"/>
              <a:gd name="T13" fmla="*/ 2147483647 h 570"/>
              <a:gd name="T14" fmla="*/ 2147483647 w 622"/>
              <a:gd name="T15" fmla="*/ 2147483647 h 570"/>
              <a:gd name="T16" fmla="*/ 2147483647 w 622"/>
              <a:gd name="T17" fmla="*/ 2147483647 h 570"/>
              <a:gd name="T18" fmla="*/ 2147483647 w 622"/>
              <a:gd name="T19" fmla="*/ 2147483647 h 570"/>
              <a:gd name="T20" fmla="*/ 2147483647 w 622"/>
              <a:gd name="T21" fmla="*/ 2147483647 h 570"/>
              <a:gd name="T22" fmla="*/ 2147483647 w 622"/>
              <a:gd name="T23" fmla="*/ 2147483647 h 570"/>
              <a:gd name="T24" fmla="*/ 2147483647 w 622"/>
              <a:gd name="T25" fmla="*/ 2147483647 h 570"/>
              <a:gd name="T26" fmla="*/ 2147483647 w 622"/>
              <a:gd name="T27" fmla="*/ 2147483647 h 570"/>
              <a:gd name="T28" fmla="*/ 2147483647 w 622"/>
              <a:gd name="T29" fmla="*/ 2147483647 h 570"/>
              <a:gd name="T30" fmla="*/ 2147483647 w 622"/>
              <a:gd name="T31" fmla="*/ 2147483647 h 570"/>
              <a:gd name="T32" fmla="*/ 2147483647 w 622"/>
              <a:gd name="T33" fmla="*/ 2147483647 h 570"/>
              <a:gd name="T34" fmla="*/ 2147483647 w 622"/>
              <a:gd name="T35" fmla="*/ 2147483647 h 570"/>
              <a:gd name="T36" fmla="*/ 2147483647 w 622"/>
              <a:gd name="T37" fmla="*/ 2147483647 h 570"/>
              <a:gd name="T38" fmla="*/ 2147483647 w 622"/>
              <a:gd name="T39" fmla="*/ 2147483647 h 570"/>
              <a:gd name="T40" fmla="*/ 2147483647 w 622"/>
              <a:gd name="T41" fmla="*/ 2147483647 h 570"/>
              <a:gd name="T42" fmla="*/ 2147483647 w 622"/>
              <a:gd name="T43" fmla="*/ 2147483647 h 570"/>
              <a:gd name="T44" fmla="*/ 2147483647 w 622"/>
              <a:gd name="T45" fmla="*/ 2147483647 h 570"/>
              <a:gd name="T46" fmla="*/ 2147483647 w 622"/>
              <a:gd name="T47" fmla="*/ 2147483647 h 570"/>
              <a:gd name="T48" fmla="*/ 2147483647 w 622"/>
              <a:gd name="T49" fmla="*/ 2147483647 h 570"/>
              <a:gd name="T50" fmla="*/ 2147483647 w 622"/>
              <a:gd name="T51" fmla="*/ 2147483647 h 570"/>
              <a:gd name="T52" fmla="*/ 2147483647 w 622"/>
              <a:gd name="T53" fmla="*/ 2147483647 h 570"/>
              <a:gd name="T54" fmla="*/ 2147483647 w 622"/>
              <a:gd name="T55" fmla="*/ 0 h 570"/>
              <a:gd name="T56" fmla="*/ 2147483647 w 622"/>
              <a:gd name="T57" fmla="*/ 0 h 570"/>
              <a:gd name="T58" fmla="*/ 2147483647 w 622"/>
              <a:gd name="T59" fmla="*/ 2147483647 h 570"/>
              <a:gd name="T60" fmla="*/ 2147483647 w 622"/>
              <a:gd name="T61" fmla="*/ 2147483647 h 570"/>
              <a:gd name="T62" fmla="*/ 2147483647 w 622"/>
              <a:gd name="T63" fmla="*/ 2147483647 h 570"/>
              <a:gd name="T64" fmla="*/ 2147483647 w 622"/>
              <a:gd name="T65" fmla="*/ 2147483647 h 570"/>
              <a:gd name="T66" fmla="*/ 2147483647 w 622"/>
              <a:gd name="T67" fmla="*/ 2147483647 h 570"/>
              <a:gd name="T68" fmla="*/ 2147483647 w 622"/>
              <a:gd name="T69" fmla="*/ 2147483647 h 570"/>
              <a:gd name="T70" fmla="*/ 2147483647 w 622"/>
              <a:gd name="T71" fmla="*/ 2147483647 h 57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622"/>
              <a:gd name="T109" fmla="*/ 0 h 570"/>
              <a:gd name="T110" fmla="*/ 622 w 622"/>
              <a:gd name="T111" fmla="*/ 570 h 57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622" h="570">
                <a:moveTo>
                  <a:pt x="139" y="76"/>
                </a:moveTo>
                <a:lnTo>
                  <a:pt x="116" y="142"/>
                </a:lnTo>
                <a:lnTo>
                  <a:pt x="58" y="217"/>
                </a:lnTo>
                <a:lnTo>
                  <a:pt x="11" y="270"/>
                </a:lnTo>
                <a:lnTo>
                  <a:pt x="6" y="287"/>
                </a:lnTo>
                <a:lnTo>
                  <a:pt x="0" y="347"/>
                </a:lnTo>
                <a:lnTo>
                  <a:pt x="87" y="324"/>
                </a:lnTo>
                <a:lnTo>
                  <a:pt x="105" y="330"/>
                </a:lnTo>
                <a:lnTo>
                  <a:pt x="128" y="347"/>
                </a:lnTo>
                <a:lnTo>
                  <a:pt x="145" y="464"/>
                </a:lnTo>
                <a:lnTo>
                  <a:pt x="194" y="464"/>
                </a:lnTo>
                <a:lnTo>
                  <a:pt x="229" y="475"/>
                </a:lnTo>
                <a:lnTo>
                  <a:pt x="252" y="504"/>
                </a:lnTo>
                <a:lnTo>
                  <a:pt x="411" y="570"/>
                </a:lnTo>
                <a:lnTo>
                  <a:pt x="452" y="522"/>
                </a:lnTo>
                <a:lnTo>
                  <a:pt x="475" y="504"/>
                </a:lnTo>
                <a:lnTo>
                  <a:pt x="492" y="504"/>
                </a:lnTo>
                <a:lnTo>
                  <a:pt x="516" y="475"/>
                </a:lnTo>
                <a:lnTo>
                  <a:pt x="570" y="347"/>
                </a:lnTo>
                <a:lnTo>
                  <a:pt x="593" y="281"/>
                </a:lnTo>
                <a:lnTo>
                  <a:pt x="622" y="229"/>
                </a:lnTo>
                <a:lnTo>
                  <a:pt x="616" y="200"/>
                </a:lnTo>
                <a:lnTo>
                  <a:pt x="581" y="188"/>
                </a:lnTo>
                <a:lnTo>
                  <a:pt x="523" y="165"/>
                </a:lnTo>
                <a:lnTo>
                  <a:pt x="486" y="136"/>
                </a:lnTo>
                <a:lnTo>
                  <a:pt x="446" y="93"/>
                </a:lnTo>
                <a:lnTo>
                  <a:pt x="388" y="29"/>
                </a:lnTo>
                <a:lnTo>
                  <a:pt x="341" y="0"/>
                </a:lnTo>
                <a:lnTo>
                  <a:pt x="322" y="0"/>
                </a:lnTo>
                <a:lnTo>
                  <a:pt x="287" y="18"/>
                </a:lnTo>
                <a:lnTo>
                  <a:pt x="234" y="29"/>
                </a:lnTo>
                <a:lnTo>
                  <a:pt x="194" y="18"/>
                </a:lnTo>
                <a:lnTo>
                  <a:pt x="176" y="18"/>
                </a:lnTo>
                <a:lnTo>
                  <a:pt x="159" y="29"/>
                </a:lnTo>
                <a:lnTo>
                  <a:pt x="139" y="76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69" name="Freeform 58"/>
          <p:cNvSpPr>
            <a:spLocks/>
          </p:cNvSpPr>
          <p:nvPr/>
        </p:nvSpPr>
        <p:spPr bwMode="auto">
          <a:xfrm>
            <a:off x="4402667" y="2298701"/>
            <a:ext cx="662517" cy="781051"/>
          </a:xfrm>
          <a:custGeom>
            <a:avLst/>
            <a:gdLst>
              <a:gd name="T0" fmla="*/ 2147483647 w 550"/>
              <a:gd name="T1" fmla="*/ 0 h 671"/>
              <a:gd name="T2" fmla="*/ 2147483647 w 550"/>
              <a:gd name="T3" fmla="*/ 2147483647 h 671"/>
              <a:gd name="T4" fmla="*/ 2147483647 w 550"/>
              <a:gd name="T5" fmla="*/ 2147483647 h 671"/>
              <a:gd name="T6" fmla="*/ 2147483647 w 550"/>
              <a:gd name="T7" fmla="*/ 2147483647 h 671"/>
              <a:gd name="T8" fmla="*/ 2147483647 w 550"/>
              <a:gd name="T9" fmla="*/ 2147483647 h 671"/>
              <a:gd name="T10" fmla="*/ 2147483647 w 550"/>
              <a:gd name="T11" fmla="*/ 2147483647 h 671"/>
              <a:gd name="T12" fmla="*/ 2147483647 w 550"/>
              <a:gd name="T13" fmla="*/ 2147483647 h 671"/>
              <a:gd name="T14" fmla="*/ 2147483647 w 550"/>
              <a:gd name="T15" fmla="*/ 2147483647 h 671"/>
              <a:gd name="T16" fmla="*/ 0 w 550"/>
              <a:gd name="T17" fmla="*/ 2147483647 h 671"/>
              <a:gd name="T18" fmla="*/ 2147483647 w 550"/>
              <a:gd name="T19" fmla="*/ 2147483647 h 671"/>
              <a:gd name="T20" fmla="*/ 2147483647 w 550"/>
              <a:gd name="T21" fmla="*/ 2147483647 h 671"/>
              <a:gd name="T22" fmla="*/ 2147483647 w 550"/>
              <a:gd name="T23" fmla="*/ 2147483647 h 671"/>
              <a:gd name="T24" fmla="*/ 2147483647 w 550"/>
              <a:gd name="T25" fmla="*/ 2147483647 h 671"/>
              <a:gd name="T26" fmla="*/ 2147483647 w 550"/>
              <a:gd name="T27" fmla="*/ 2147483647 h 671"/>
              <a:gd name="T28" fmla="*/ 2147483647 w 550"/>
              <a:gd name="T29" fmla="*/ 2147483647 h 671"/>
              <a:gd name="T30" fmla="*/ 2147483647 w 550"/>
              <a:gd name="T31" fmla="*/ 2147483647 h 671"/>
              <a:gd name="T32" fmla="*/ 2147483647 w 550"/>
              <a:gd name="T33" fmla="*/ 2147483647 h 671"/>
              <a:gd name="T34" fmla="*/ 2147483647 w 550"/>
              <a:gd name="T35" fmla="*/ 2147483647 h 671"/>
              <a:gd name="T36" fmla="*/ 2147483647 w 550"/>
              <a:gd name="T37" fmla="*/ 2147483647 h 671"/>
              <a:gd name="T38" fmla="*/ 2147483647 w 550"/>
              <a:gd name="T39" fmla="*/ 2147483647 h 671"/>
              <a:gd name="T40" fmla="*/ 2147483647 w 550"/>
              <a:gd name="T41" fmla="*/ 2147483647 h 671"/>
              <a:gd name="T42" fmla="*/ 2147483647 w 550"/>
              <a:gd name="T43" fmla="*/ 2147483647 h 671"/>
              <a:gd name="T44" fmla="*/ 2147483647 w 550"/>
              <a:gd name="T45" fmla="*/ 2147483647 h 671"/>
              <a:gd name="T46" fmla="*/ 2147483647 w 550"/>
              <a:gd name="T47" fmla="*/ 2147483647 h 671"/>
              <a:gd name="T48" fmla="*/ 2147483647 w 550"/>
              <a:gd name="T49" fmla="*/ 2147483647 h 671"/>
              <a:gd name="T50" fmla="*/ 2147483647 w 550"/>
              <a:gd name="T51" fmla="*/ 2147483647 h 671"/>
              <a:gd name="T52" fmla="*/ 2147483647 w 550"/>
              <a:gd name="T53" fmla="*/ 2147483647 h 671"/>
              <a:gd name="T54" fmla="*/ 2147483647 w 550"/>
              <a:gd name="T55" fmla="*/ 2147483647 h 671"/>
              <a:gd name="T56" fmla="*/ 2147483647 w 550"/>
              <a:gd name="T57" fmla="*/ 2147483647 h 671"/>
              <a:gd name="T58" fmla="*/ 2147483647 w 550"/>
              <a:gd name="T59" fmla="*/ 2147483647 h 671"/>
              <a:gd name="T60" fmla="*/ 2147483647 w 550"/>
              <a:gd name="T61" fmla="*/ 2147483647 h 671"/>
              <a:gd name="T62" fmla="*/ 2147483647 w 550"/>
              <a:gd name="T63" fmla="*/ 2147483647 h 671"/>
              <a:gd name="T64" fmla="*/ 2147483647 w 550"/>
              <a:gd name="T65" fmla="*/ 0 h 671"/>
              <a:gd name="T66" fmla="*/ 2147483647 w 550"/>
              <a:gd name="T67" fmla="*/ 0 h 671"/>
              <a:gd name="T68" fmla="*/ 2147483647 w 550"/>
              <a:gd name="T69" fmla="*/ 0 h 67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550"/>
              <a:gd name="T106" fmla="*/ 0 h 671"/>
              <a:gd name="T107" fmla="*/ 550 w 550"/>
              <a:gd name="T108" fmla="*/ 671 h 67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550" h="671">
                <a:moveTo>
                  <a:pt x="110" y="0"/>
                </a:moveTo>
                <a:lnTo>
                  <a:pt x="11" y="95"/>
                </a:lnTo>
                <a:lnTo>
                  <a:pt x="35" y="124"/>
                </a:lnTo>
                <a:lnTo>
                  <a:pt x="23" y="182"/>
                </a:lnTo>
                <a:lnTo>
                  <a:pt x="87" y="254"/>
                </a:lnTo>
                <a:lnTo>
                  <a:pt x="99" y="283"/>
                </a:lnTo>
                <a:lnTo>
                  <a:pt x="99" y="388"/>
                </a:lnTo>
                <a:lnTo>
                  <a:pt x="87" y="419"/>
                </a:lnTo>
                <a:lnTo>
                  <a:pt x="0" y="512"/>
                </a:lnTo>
                <a:lnTo>
                  <a:pt x="52" y="622"/>
                </a:lnTo>
                <a:lnTo>
                  <a:pt x="105" y="564"/>
                </a:lnTo>
                <a:lnTo>
                  <a:pt x="145" y="564"/>
                </a:lnTo>
                <a:lnTo>
                  <a:pt x="163" y="622"/>
                </a:lnTo>
                <a:lnTo>
                  <a:pt x="223" y="622"/>
                </a:lnTo>
                <a:lnTo>
                  <a:pt x="217" y="611"/>
                </a:lnTo>
                <a:lnTo>
                  <a:pt x="275" y="605"/>
                </a:lnTo>
                <a:lnTo>
                  <a:pt x="293" y="611"/>
                </a:lnTo>
                <a:lnTo>
                  <a:pt x="293" y="622"/>
                </a:lnTo>
                <a:lnTo>
                  <a:pt x="339" y="599"/>
                </a:lnTo>
                <a:lnTo>
                  <a:pt x="339" y="671"/>
                </a:lnTo>
                <a:lnTo>
                  <a:pt x="411" y="659"/>
                </a:lnTo>
                <a:lnTo>
                  <a:pt x="417" y="599"/>
                </a:lnTo>
                <a:lnTo>
                  <a:pt x="422" y="582"/>
                </a:lnTo>
                <a:lnTo>
                  <a:pt x="469" y="529"/>
                </a:lnTo>
                <a:lnTo>
                  <a:pt x="527" y="454"/>
                </a:lnTo>
                <a:lnTo>
                  <a:pt x="550" y="388"/>
                </a:lnTo>
                <a:lnTo>
                  <a:pt x="527" y="330"/>
                </a:lnTo>
                <a:lnTo>
                  <a:pt x="492" y="283"/>
                </a:lnTo>
                <a:lnTo>
                  <a:pt x="380" y="213"/>
                </a:lnTo>
                <a:lnTo>
                  <a:pt x="217" y="124"/>
                </a:lnTo>
                <a:lnTo>
                  <a:pt x="192" y="72"/>
                </a:lnTo>
                <a:lnTo>
                  <a:pt x="163" y="49"/>
                </a:lnTo>
                <a:lnTo>
                  <a:pt x="11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70" name="Freeform 59"/>
          <p:cNvSpPr>
            <a:spLocks/>
          </p:cNvSpPr>
          <p:nvPr/>
        </p:nvSpPr>
        <p:spPr bwMode="auto">
          <a:xfrm>
            <a:off x="4402667" y="2298701"/>
            <a:ext cx="662517" cy="781051"/>
          </a:xfrm>
          <a:custGeom>
            <a:avLst/>
            <a:gdLst>
              <a:gd name="T0" fmla="*/ 2147483647 w 550"/>
              <a:gd name="T1" fmla="*/ 0 h 671"/>
              <a:gd name="T2" fmla="*/ 2147483647 w 550"/>
              <a:gd name="T3" fmla="*/ 2147483647 h 671"/>
              <a:gd name="T4" fmla="*/ 2147483647 w 550"/>
              <a:gd name="T5" fmla="*/ 2147483647 h 671"/>
              <a:gd name="T6" fmla="*/ 2147483647 w 550"/>
              <a:gd name="T7" fmla="*/ 2147483647 h 671"/>
              <a:gd name="T8" fmla="*/ 2147483647 w 550"/>
              <a:gd name="T9" fmla="*/ 2147483647 h 671"/>
              <a:gd name="T10" fmla="*/ 2147483647 w 550"/>
              <a:gd name="T11" fmla="*/ 2147483647 h 671"/>
              <a:gd name="T12" fmla="*/ 2147483647 w 550"/>
              <a:gd name="T13" fmla="*/ 2147483647 h 671"/>
              <a:gd name="T14" fmla="*/ 2147483647 w 550"/>
              <a:gd name="T15" fmla="*/ 2147483647 h 671"/>
              <a:gd name="T16" fmla="*/ 0 w 550"/>
              <a:gd name="T17" fmla="*/ 2147483647 h 671"/>
              <a:gd name="T18" fmla="*/ 2147483647 w 550"/>
              <a:gd name="T19" fmla="*/ 2147483647 h 671"/>
              <a:gd name="T20" fmla="*/ 2147483647 w 550"/>
              <a:gd name="T21" fmla="*/ 2147483647 h 671"/>
              <a:gd name="T22" fmla="*/ 2147483647 w 550"/>
              <a:gd name="T23" fmla="*/ 2147483647 h 671"/>
              <a:gd name="T24" fmla="*/ 2147483647 w 550"/>
              <a:gd name="T25" fmla="*/ 2147483647 h 671"/>
              <a:gd name="T26" fmla="*/ 2147483647 w 550"/>
              <a:gd name="T27" fmla="*/ 2147483647 h 671"/>
              <a:gd name="T28" fmla="*/ 2147483647 w 550"/>
              <a:gd name="T29" fmla="*/ 2147483647 h 671"/>
              <a:gd name="T30" fmla="*/ 2147483647 w 550"/>
              <a:gd name="T31" fmla="*/ 2147483647 h 671"/>
              <a:gd name="T32" fmla="*/ 2147483647 w 550"/>
              <a:gd name="T33" fmla="*/ 2147483647 h 671"/>
              <a:gd name="T34" fmla="*/ 2147483647 w 550"/>
              <a:gd name="T35" fmla="*/ 2147483647 h 671"/>
              <a:gd name="T36" fmla="*/ 2147483647 w 550"/>
              <a:gd name="T37" fmla="*/ 2147483647 h 671"/>
              <a:gd name="T38" fmla="*/ 2147483647 w 550"/>
              <a:gd name="T39" fmla="*/ 2147483647 h 671"/>
              <a:gd name="T40" fmla="*/ 2147483647 w 550"/>
              <a:gd name="T41" fmla="*/ 2147483647 h 671"/>
              <a:gd name="T42" fmla="*/ 2147483647 w 550"/>
              <a:gd name="T43" fmla="*/ 2147483647 h 671"/>
              <a:gd name="T44" fmla="*/ 2147483647 w 550"/>
              <a:gd name="T45" fmla="*/ 2147483647 h 671"/>
              <a:gd name="T46" fmla="*/ 2147483647 w 550"/>
              <a:gd name="T47" fmla="*/ 2147483647 h 671"/>
              <a:gd name="T48" fmla="*/ 2147483647 w 550"/>
              <a:gd name="T49" fmla="*/ 2147483647 h 671"/>
              <a:gd name="T50" fmla="*/ 2147483647 w 550"/>
              <a:gd name="T51" fmla="*/ 2147483647 h 671"/>
              <a:gd name="T52" fmla="*/ 2147483647 w 550"/>
              <a:gd name="T53" fmla="*/ 2147483647 h 671"/>
              <a:gd name="T54" fmla="*/ 2147483647 w 550"/>
              <a:gd name="T55" fmla="*/ 2147483647 h 671"/>
              <a:gd name="T56" fmla="*/ 2147483647 w 550"/>
              <a:gd name="T57" fmla="*/ 2147483647 h 671"/>
              <a:gd name="T58" fmla="*/ 2147483647 w 550"/>
              <a:gd name="T59" fmla="*/ 2147483647 h 671"/>
              <a:gd name="T60" fmla="*/ 2147483647 w 550"/>
              <a:gd name="T61" fmla="*/ 2147483647 h 671"/>
              <a:gd name="T62" fmla="*/ 2147483647 w 550"/>
              <a:gd name="T63" fmla="*/ 2147483647 h 671"/>
              <a:gd name="T64" fmla="*/ 2147483647 w 550"/>
              <a:gd name="T65" fmla="*/ 0 h 671"/>
              <a:gd name="T66" fmla="*/ 2147483647 w 550"/>
              <a:gd name="T67" fmla="*/ 0 h 6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50"/>
              <a:gd name="T103" fmla="*/ 0 h 671"/>
              <a:gd name="T104" fmla="*/ 550 w 550"/>
              <a:gd name="T105" fmla="*/ 671 h 6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50" h="671">
                <a:moveTo>
                  <a:pt x="110" y="0"/>
                </a:moveTo>
                <a:lnTo>
                  <a:pt x="11" y="95"/>
                </a:lnTo>
                <a:lnTo>
                  <a:pt x="35" y="124"/>
                </a:lnTo>
                <a:lnTo>
                  <a:pt x="23" y="182"/>
                </a:lnTo>
                <a:lnTo>
                  <a:pt x="87" y="254"/>
                </a:lnTo>
                <a:lnTo>
                  <a:pt x="99" y="283"/>
                </a:lnTo>
                <a:lnTo>
                  <a:pt x="99" y="388"/>
                </a:lnTo>
                <a:lnTo>
                  <a:pt x="87" y="419"/>
                </a:lnTo>
                <a:lnTo>
                  <a:pt x="0" y="512"/>
                </a:lnTo>
                <a:lnTo>
                  <a:pt x="52" y="622"/>
                </a:lnTo>
                <a:lnTo>
                  <a:pt x="105" y="564"/>
                </a:lnTo>
                <a:lnTo>
                  <a:pt x="145" y="564"/>
                </a:lnTo>
                <a:lnTo>
                  <a:pt x="163" y="622"/>
                </a:lnTo>
                <a:lnTo>
                  <a:pt x="223" y="622"/>
                </a:lnTo>
                <a:lnTo>
                  <a:pt x="217" y="611"/>
                </a:lnTo>
                <a:lnTo>
                  <a:pt x="275" y="605"/>
                </a:lnTo>
                <a:lnTo>
                  <a:pt x="293" y="611"/>
                </a:lnTo>
                <a:lnTo>
                  <a:pt x="293" y="622"/>
                </a:lnTo>
                <a:lnTo>
                  <a:pt x="339" y="599"/>
                </a:lnTo>
                <a:lnTo>
                  <a:pt x="339" y="671"/>
                </a:lnTo>
                <a:lnTo>
                  <a:pt x="411" y="659"/>
                </a:lnTo>
                <a:lnTo>
                  <a:pt x="417" y="599"/>
                </a:lnTo>
                <a:lnTo>
                  <a:pt x="422" y="582"/>
                </a:lnTo>
                <a:lnTo>
                  <a:pt x="469" y="529"/>
                </a:lnTo>
                <a:lnTo>
                  <a:pt x="527" y="454"/>
                </a:lnTo>
                <a:lnTo>
                  <a:pt x="550" y="388"/>
                </a:lnTo>
                <a:lnTo>
                  <a:pt x="527" y="330"/>
                </a:lnTo>
                <a:lnTo>
                  <a:pt x="492" y="283"/>
                </a:lnTo>
                <a:lnTo>
                  <a:pt x="380" y="213"/>
                </a:lnTo>
                <a:lnTo>
                  <a:pt x="217" y="124"/>
                </a:lnTo>
                <a:lnTo>
                  <a:pt x="192" y="72"/>
                </a:lnTo>
                <a:lnTo>
                  <a:pt x="163" y="49"/>
                </a:lnTo>
                <a:lnTo>
                  <a:pt x="110" y="0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588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1" name="Freeform 60"/>
          <p:cNvSpPr>
            <a:spLocks/>
          </p:cNvSpPr>
          <p:nvPr/>
        </p:nvSpPr>
        <p:spPr bwMode="auto">
          <a:xfrm>
            <a:off x="3956058" y="2846917"/>
            <a:ext cx="857249" cy="821267"/>
          </a:xfrm>
          <a:custGeom>
            <a:avLst/>
            <a:gdLst>
              <a:gd name="T0" fmla="*/ 2147483647 w 709"/>
              <a:gd name="T1" fmla="*/ 2147483647 h 704"/>
              <a:gd name="T2" fmla="*/ 2147483647 w 709"/>
              <a:gd name="T3" fmla="*/ 0 h 704"/>
              <a:gd name="T4" fmla="*/ 2147483647 w 709"/>
              <a:gd name="T5" fmla="*/ 2147483647 h 704"/>
              <a:gd name="T6" fmla="*/ 2147483647 w 709"/>
              <a:gd name="T7" fmla="*/ 2147483647 h 704"/>
              <a:gd name="T8" fmla="*/ 2147483647 w 709"/>
              <a:gd name="T9" fmla="*/ 2147483647 h 704"/>
              <a:gd name="T10" fmla="*/ 2147483647 w 709"/>
              <a:gd name="T11" fmla="*/ 2147483647 h 704"/>
              <a:gd name="T12" fmla="*/ 2147483647 w 709"/>
              <a:gd name="T13" fmla="*/ 2147483647 h 704"/>
              <a:gd name="T14" fmla="*/ 2147483647 w 709"/>
              <a:gd name="T15" fmla="*/ 2147483647 h 704"/>
              <a:gd name="T16" fmla="*/ 2147483647 w 709"/>
              <a:gd name="T17" fmla="*/ 2147483647 h 704"/>
              <a:gd name="T18" fmla="*/ 2147483647 w 709"/>
              <a:gd name="T19" fmla="*/ 2147483647 h 704"/>
              <a:gd name="T20" fmla="*/ 2147483647 w 709"/>
              <a:gd name="T21" fmla="*/ 2147483647 h 704"/>
              <a:gd name="T22" fmla="*/ 2147483647 w 709"/>
              <a:gd name="T23" fmla="*/ 2147483647 h 704"/>
              <a:gd name="T24" fmla="*/ 2147483647 w 709"/>
              <a:gd name="T25" fmla="*/ 2147483647 h 704"/>
              <a:gd name="T26" fmla="*/ 2147483647 w 709"/>
              <a:gd name="T27" fmla="*/ 2147483647 h 704"/>
              <a:gd name="T28" fmla="*/ 2147483647 w 709"/>
              <a:gd name="T29" fmla="*/ 2147483647 h 704"/>
              <a:gd name="T30" fmla="*/ 2147483647 w 709"/>
              <a:gd name="T31" fmla="*/ 2147483647 h 704"/>
              <a:gd name="T32" fmla="*/ 2147483647 w 709"/>
              <a:gd name="T33" fmla="*/ 2147483647 h 704"/>
              <a:gd name="T34" fmla="*/ 2147483647 w 709"/>
              <a:gd name="T35" fmla="*/ 2147483647 h 704"/>
              <a:gd name="T36" fmla="*/ 2147483647 w 709"/>
              <a:gd name="T37" fmla="*/ 2147483647 h 704"/>
              <a:gd name="T38" fmla="*/ 2147483647 w 709"/>
              <a:gd name="T39" fmla="*/ 2147483647 h 704"/>
              <a:gd name="T40" fmla="*/ 2147483647 w 709"/>
              <a:gd name="T41" fmla="*/ 2147483647 h 704"/>
              <a:gd name="T42" fmla="*/ 2147483647 w 709"/>
              <a:gd name="T43" fmla="*/ 2147483647 h 704"/>
              <a:gd name="T44" fmla="*/ 2147483647 w 709"/>
              <a:gd name="T45" fmla="*/ 2147483647 h 704"/>
              <a:gd name="T46" fmla="*/ 2147483647 w 709"/>
              <a:gd name="T47" fmla="*/ 2147483647 h 704"/>
              <a:gd name="T48" fmla="*/ 2147483647 w 709"/>
              <a:gd name="T49" fmla="*/ 2147483647 h 704"/>
              <a:gd name="T50" fmla="*/ 2147483647 w 709"/>
              <a:gd name="T51" fmla="*/ 2147483647 h 704"/>
              <a:gd name="T52" fmla="*/ 2147483647 w 709"/>
              <a:gd name="T53" fmla="*/ 2147483647 h 704"/>
              <a:gd name="T54" fmla="*/ 2147483647 w 709"/>
              <a:gd name="T55" fmla="*/ 2147483647 h 704"/>
              <a:gd name="T56" fmla="*/ 2147483647 w 709"/>
              <a:gd name="T57" fmla="*/ 2147483647 h 704"/>
              <a:gd name="T58" fmla="*/ 2147483647 w 709"/>
              <a:gd name="T59" fmla="*/ 2147483647 h 704"/>
              <a:gd name="T60" fmla="*/ 2147483647 w 709"/>
              <a:gd name="T61" fmla="*/ 2147483647 h 704"/>
              <a:gd name="T62" fmla="*/ 2147483647 w 709"/>
              <a:gd name="T63" fmla="*/ 2147483647 h 704"/>
              <a:gd name="T64" fmla="*/ 2147483647 w 709"/>
              <a:gd name="T65" fmla="*/ 2147483647 h 70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709"/>
              <a:gd name="T100" fmla="*/ 0 h 704"/>
              <a:gd name="T101" fmla="*/ 709 w 709"/>
              <a:gd name="T102" fmla="*/ 704 h 70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709" h="704">
                <a:moveTo>
                  <a:pt x="368" y="41"/>
                </a:moveTo>
                <a:lnTo>
                  <a:pt x="252" y="29"/>
                </a:lnTo>
                <a:lnTo>
                  <a:pt x="222" y="6"/>
                </a:lnTo>
                <a:lnTo>
                  <a:pt x="193" y="0"/>
                </a:lnTo>
                <a:lnTo>
                  <a:pt x="153" y="6"/>
                </a:lnTo>
                <a:lnTo>
                  <a:pt x="52" y="87"/>
                </a:lnTo>
                <a:lnTo>
                  <a:pt x="64" y="128"/>
                </a:lnTo>
                <a:lnTo>
                  <a:pt x="17" y="111"/>
                </a:lnTo>
                <a:lnTo>
                  <a:pt x="0" y="128"/>
                </a:lnTo>
                <a:lnTo>
                  <a:pt x="46" y="171"/>
                </a:lnTo>
                <a:lnTo>
                  <a:pt x="29" y="188"/>
                </a:lnTo>
                <a:lnTo>
                  <a:pt x="40" y="200"/>
                </a:lnTo>
                <a:lnTo>
                  <a:pt x="69" y="194"/>
                </a:lnTo>
                <a:lnTo>
                  <a:pt x="87" y="223"/>
                </a:lnTo>
                <a:lnTo>
                  <a:pt x="64" y="252"/>
                </a:lnTo>
                <a:lnTo>
                  <a:pt x="69" y="276"/>
                </a:lnTo>
                <a:lnTo>
                  <a:pt x="81" y="316"/>
                </a:lnTo>
                <a:lnTo>
                  <a:pt x="98" y="287"/>
                </a:lnTo>
                <a:lnTo>
                  <a:pt x="87" y="246"/>
                </a:lnTo>
                <a:lnTo>
                  <a:pt x="135" y="229"/>
                </a:lnTo>
                <a:lnTo>
                  <a:pt x="158" y="258"/>
                </a:lnTo>
                <a:lnTo>
                  <a:pt x="158" y="299"/>
                </a:lnTo>
                <a:lnTo>
                  <a:pt x="182" y="293"/>
                </a:lnTo>
                <a:lnTo>
                  <a:pt x="281" y="357"/>
                </a:lnTo>
                <a:lnTo>
                  <a:pt x="269" y="363"/>
                </a:lnTo>
                <a:lnTo>
                  <a:pt x="240" y="345"/>
                </a:lnTo>
                <a:lnTo>
                  <a:pt x="199" y="376"/>
                </a:lnTo>
                <a:lnTo>
                  <a:pt x="217" y="388"/>
                </a:lnTo>
                <a:lnTo>
                  <a:pt x="240" y="369"/>
                </a:lnTo>
                <a:lnTo>
                  <a:pt x="246" y="376"/>
                </a:lnTo>
                <a:lnTo>
                  <a:pt x="246" y="411"/>
                </a:lnTo>
                <a:lnTo>
                  <a:pt x="252" y="417"/>
                </a:lnTo>
                <a:lnTo>
                  <a:pt x="304" y="388"/>
                </a:lnTo>
                <a:lnTo>
                  <a:pt x="381" y="446"/>
                </a:lnTo>
                <a:lnTo>
                  <a:pt x="381" y="469"/>
                </a:lnTo>
                <a:lnTo>
                  <a:pt x="387" y="475"/>
                </a:lnTo>
                <a:lnTo>
                  <a:pt x="399" y="475"/>
                </a:lnTo>
                <a:lnTo>
                  <a:pt x="405" y="487"/>
                </a:lnTo>
                <a:lnTo>
                  <a:pt x="428" y="481"/>
                </a:lnTo>
                <a:lnTo>
                  <a:pt x="463" y="551"/>
                </a:lnTo>
                <a:lnTo>
                  <a:pt x="562" y="704"/>
                </a:lnTo>
                <a:lnTo>
                  <a:pt x="616" y="704"/>
                </a:lnTo>
                <a:lnTo>
                  <a:pt x="651" y="646"/>
                </a:lnTo>
                <a:lnTo>
                  <a:pt x="587" y="580"/>
                </a:lnTo>
                <a:lnTo>
                  <a:pt x="562" y="522"/>
                </a:lnTo>
                <a:lnTo>
                  <a:pt x="562" y="458"/>
                </a:lnTo>
                <a:lnTo>
                  <a:pt x="593" y="411"/>
                </a:lnTo>
                <a:lnTo>
                  <a:pt x="633" y="363"/>
                </a:lnTo>
                <a:lnTo>
                  <a:pt x="575" y="299"/>
                </a:lnTo>
                <a:lnTo>
                  <a:pt x="575" y="270"/>
                </a:lnTo>
                <a:lnTo>
                  <a:pt x="587" y="246"/>
                </a:lnTo>
                <a:lnTo>
                  <a:pt x="570" y="246"/>
                </a:lnTo>
                <a:lnTo>
                  <a:pt x="709" y="200"/>
                </a:lnTo>
                <a:lnTo>
                  <a:pt x="709" y="128"/>
                </a:lnTo>
                <a:lnTo>
                  <a:pt x="663" y="151"/>
                </a:lnTo>
                <a:lnTo>
                  <a:pt x="663" y="140"/>
                </a:lnTo>
                <a:lnTo>
                  <a:pt x="645" y="134"/>
                </a:lnTo>
                <a:lnTo>
                  <a:pt x="587" y="140"/>
                </a:lnTo>
                <a:lnTo>
                  <a:pt x="593" y="151"/>
                </a:lnTo>
                <a:lnTo>
                  <a:pt x="533" y="151"/>
                </a:lnTo>
                <a:lnTo>
                  <a:pt x="515" y="93"/>
                </a:lnTo>
                <a:lnTo>
                  <a:pt x="475" y="93"/>
                </a:lnTo>
                <a:lnTo>
                  <a:pt x="422" y="151"/>
                </a:lnTo>
                <a:lnTo>
                  <a:pt x="370" y="41"/>
                </a:lnTo>
                <a:lnTo>
                  <a:pt x="368" y="4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72" name="Freeform 61"/>
          <p:cNvSpPr>
            <a:spLocks/>
          </p:cNvSpPr>
          <p:nvPr/>
        </p:nvSpPr>
        <p:spPr bwMode="auto">
          <a:xfrm>
            <a:off x="3958168" y="2842684"/>
            <a:ext cx="855133" cy="819149"/>
          </a:xfrm>
          <a:custGeom>
            <a:avLst/>
            <a:gdLst>
              <a:gd name="T0" fmla="*/ 2147483647 w 709"/>
              <a:gd name="T1" fmla="*/ 2147483647 h 704"/>
              <a:gd name="T2" fmla="*/ 2147483647 w 709"/>
              <a:gd name="T3" fmla="*/ 0 h 704"/>
              <a:gd name="T4" fmla="*/ 2147483647 w 709"/>
              <a:gd name="T5" fmla="*/ 2147483647 h 704"/>
              <a:gd name="T6" fmla="*/ 2147483647 w 709"/>
              <a:gd name="T7" fmla="*/ 2147483647 h 704"/>
              <a:gd name="T8" fmla="*/ 2147483647 w 709"/>
              <a:gd name="T9" fmla="*/ 2147483647 h 704"/>
              <a:gd name="T10" fmla="*/ 2147483647 w 709"/>
              <a:gd name="T11" fmla="*/ 2147483647 h 704"/>
              <a:gd name="T12" fmla="*/ 2147483647 w 709"/>
              <a:gd name="T13" fmla="*/ 2147483647 h 704"/>
              <a:gd name="T14" fmla="*/ 2147483647 w 709"/>
              <a:gd name="T15" fmla="*/ 2147483647 h 704"/>
              <a:gd name="T16" fmla="*/ 2147483647 w 709"/>
              <a:gd name="T17" fmla="*/ 2147483647 h 704"/>
              <a:gd name="T18" fmla="*/ 2147483647 w 709"/>
              <a:gd name="T19" fmla="*/ 2147483647 h 704"/>
              <a:gd name="T20" fmla="*/ 2147483647 w 709"/>
              <a:gd name="T21" fmla="*/ 2147483647 h 704"/>
              <a:gd name="T22" fmla="*/ 2147483647 w 709"/>
              <a:gd name="T23" fmla="*/ 2147483647 h 704"/>
              <a:gd name="T24" fmla="*/ 2147483647 w 709"/>
              <a:gd name="T25" fmla="*/ 2147483647 h 704"/>
              <a:gd name="T26" fmla="*/ 2147483647 w 709"/>
              <a:gd name="T27" fmla="*/ 2147483647 h 704"/>
              <a:gd name="T28" fmla="*/ 2147483647 w 709"/>
              <a:gd name="T29" fmla="*/ 2147483647 h 704"/>
              <a:gd name="T30" fmla="*/ 2147483647 w 709"/>
              <a:gd name="T31" fmla="*/ 2147483647 h 704"/>
              <a:gd name="T32" fmla="*/ 2147483647 w 709"/>
              <a:gd name="T33" fmla="*/ 2147483647 h 704"/>
              <a:gd name="T34" fmla="*/ 2147483647 w 709"/>
              <a:gd name="T35" fmla="*/ 2147483647 h 704"/>
              <a:gd name="T36" fmla="*/ 2147483647 w 709"/>
              <a:gd name="T37" fmla="*/ 2147483647 h 704"/>
              <a:gd name="T38" fmla="*/ 2147483647 w 709"/>
              <a:gd name="T39" fmla="*/ 2147483647 h 704"/>
              <a:gd name="T40" fmla="*/ 2147483647 w 709"/>
              <a:gd name="T41" fmla="*/ 2147483647 h 704"/>
              <a:gd name="T42" fmla="*/ 2147483647 w 709"/>
              <a:gd name="T43" fmla="*/ 2147483647 h 704"/>
              <a:gd name="T44" fmla="*/ 2147483647 w 709"/>
              <a:gd name="T45" fmla="*/ 2147483647 h 704"/>
              <a:gd name="T46" fmla="*/ 2147483647 w 709"/>
              <a:gd name="T47" fmla="*/ 2147483647 h 704"/>
              <a:gd name="T48" fmla="*/ 2147483647 w 709"/>
              <a:gd name="T49" fmla="*/ 2147483647 h 704"/>
              <a:gd name="T50" fmla="*/ 2147483647 w 709"/>
              <a:gd name="T51" fmla="*/ 2147483647 h 704"/>
              <a:gd name="T52" fmla="*/ 2147483647 w 709"/>
              <a:gd name="T53" fmla="*/ 2147483647 h 704"/>
              <a:gd name="T54" fmla="*/ 2147483647 w 709"/>
              <a:gd name="T55" fmla="*/ 2147483647 h 704"/>
              <a:gd name="T56" fmla="*/ 2147483647 w 709"/>
              <a:gd name="T57" fmla="*/ 2147483647 h 704"/>
              <a:gd name="T58" fmla="*/ 2147483647 w 709"/>
              <a:gd name="T59" fmla="*/ 2147483647 h 704"/>
              <a:gd name="T60" fmla="*/ 2147483647 w 709"/>
              <a:gd name="T61" fmla="*/ 2147483647 h 704"/>
              <a:gd name="T62" fmla="*/ 2147483647 w 709"/>
              <a:gd name="T63" fmla="*/ 2147483647 h 70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09"/>
              <a:gd name="T97" fmla="*/ 0 h 704"/>
              <a:gd name="T98" fmla="*/ 709 w 709"/>
              <a:gd name="T99" fmla="*/ 704 h 70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09" h="704">
                <a:moveTo>
                  <a:pt x="368" y="41"/>
                </a:moveTo>
                <a:lnTo>
                  <a:pt x="252" y="29"/>
                </a:lnTo>
                <a:lnTo>
                  <a:pt x="222" y="6"/>
                </a:lnTo>
                <a:lnTo>
                  <a:pt x="193" y="0"/>
                </a:lnTo>
                <a:lnTo>
                  <a:pt x="153" y="6"/>
                </a:lnTo>
                <a:lnTo>
                  <a:pt x="52" y="87"/>
                </a:lnTo>
                <a:lnTo>
                  <a:pt x="64" y="128"/>
                </a:lnTo>
                <a:lnTo>
                  <a:pt x="17" y="111"/>
                </a:lnTo>
                <a:lnTo>
                  <a:pt x="0" y="128"/>
                </a:lnTo>
                <a:lnTo>
                  <a:pt x="46" y="171"/>
                </a:lnTo>
                <a:lnTo>
                  <a:pt x="29" y="188"/>
                </a:lnTo>
                <a:lnTo>
                  <a:pt x="40" y="200"/>
                </a:lnTo>
                <a:lnTo>
                  <a:pt x="69" y="194"/>
                </a:lnTo>
                <a:lnTo>
                  <a:pt x="87" y="223"/>
                </a:lnTo>
                <a:lnTo>
                  <a:pt x="64" y="252"/>
                </a:lnTo>
                <a:lnTo>
                  <a:pt x="69" y="276"/>
                </a:lnTo>
                <a:lnTo>
                  <a:pt x="81" y="316"/>
                </a:lnTo>
                <a:lnTo>
                  <a:pt x="98" y="287"/>
                </a:lnTo>
                <a:lnTo>
                  <a:pt x="87" y="246"/>
                </a:lnTo>
                <a:lnTo>
                  <a:pt x="135" y="229"/>
                </a:lnTo>
                <a:lnTo>
                  <a:pt x="158" y="258"/>
                </a:lnTo>
                <a:lnTo>
                  <a:pt x="158" y="299"/>
                </a:lnTo>
                <a:lnTo>
                  <a:pt x="182" y="293"/>
                </a:lnTo>
                <a:lnTo>
                  <a:pt x="281" y="357"/>
                </a:lnTo>
                <a:lnTo>
                  <a:pt x="269" y="363"/>
                </a:lnTo>
                <a:lnTo>
                  <a:pt x="240" y="345"/>
                </a:lnTo>
                <a:lnTo>
                  <a:pt x="199" y="376"/>
                </a:lnTo>
                <a:lnTo>
                  <a:pt x="217" y="388"/>
                </a:lnTo>
                <a:lnTo>
                  <a:pt x="240" y="369"/>
                </a:lnTo>
                <a:lnTo>
                  <a:pt x="246" y="376"/>
                </a:lnTo>
                <a:lnTo>
                  <a:pt x="246" y="411"/>
                </a:lnTo>
                <a:lnTo>
                  <a:pt x="252" y="417"/>
                </a:lnTo>
                <a:lnTo>
                  <a:pt x="304" y="388"/>
                </a:lnTo>
                <a:lnTo>
                  <a:pt x="381" y="446"/>
                </a:lnTo>
                <a:lnTo>
                  <a:pt x="381" y="469"/>
                </a:lnTo>
                <a:lnTo>
                  <a:pt x="387" y="475"/>
                </a:lnTo>
                <a:lnTo>
                  <a:pt x="399" y="475"/>
                </a:lnTo>
                <a:lnTo>
                  <a:pt x="405" y="487"/>
                </a:lnTo>
                <a:lnTo>
                  <a:pt x="428" y="481"/>
                </a:lnTo>
                <a:lnTo>
                  <a:pt x="463" y="551"/>
                </a:lnTo>
                <a:lnTo>
                  <a:pt x="562" y="704"/>
                </a:lnTo>
                <a:lnTo>
                  <a:pt x="616" y="704"/>
                </a:lnTo>
                <a:lnTo>
                  <a:pt x="651" y="646"/>
                </a:lnTo>
                <a:lnTo>
                  <a:pt x="587" y="580"/>
                </a:lnTo>
                <a:lnTo>
                  <a:pt x="562" y="522"/>
                </a:lnTo>
                <a:lnTo>
                  <a:pt x="562" y="458"/>
                </a:lnTo>
                <a:lnTo>
                  <a:pt x="593" y="411"/>
                </a:lnTo>
                <a:lnTo>
                  <a:pt x="633" y="363"/>
                </a:lnTo>
                <a:lnTo>
                  <a:pt x="575" y="299"/>
                </a:lnTo>
                <a:lnTo>
                  <a:pt x="575" y="270"/>
                </a:lnTo>
                <a:lnTo>
                  <a:pt x="587" y="246"/>
                </a:lnTo>
                <a:lnTo>
                  <a:pt x="570" y="246"/>
                </a:lnTo>
                <a:lnTo>
                  <a:pt x="709" y="200"/>
                </a:lnTo>
                <a:lnTo>
                  <a:pt x="709" y="128"/>
                </a:lnTo>
                <a:lnTo>
                  <a:pt x="663" y="151"/>
                </a:lnTo>
                <a:lnTo>
                  <a:pt x="663" y="140"/>
                </a:lnTo>
                <a:lnTo>
                  <a:pt x="645" y="134"/>
                </a:lnTo>
                <a:lnTo>
                  <a:pt x="587" y="140"/>
                </a:lnTo>
                <a:lnTo>
                  <a:pt x="593" y="151"/>
                </a:lnTo>
                <a:lnTo>
                  <a:pt x="533" y="151"/>
                </a:lnTo>
                <a:lnTo>
                  <a:pt x="515" y="93"/>
                </a:lnTo>
                <a:lnTo>
                  <a:pt x="475" y="93"/>
                </a:lnTo>
                <a:lnTo>
                  <a:pt x="422" y="151"/>
                </a:lnTo>
                <a:lnTo>
                  <a:pt x="370" y="41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3" name="Freeform 62"/>
          <p:cNvSpPr>
            <a:spLocks/>
          </p:cNvSpPr>
          <p:nvPr/>
        </p:nvSpPr>
        <p:spPr bwMode="auto">
          <a:xfrm>
            <a:off x="4633384" y="3039538"/>
            <a:ext cx="762000" cy="732367"/>
          </a:xfrm>
          <a:custGeom>
            <a:avLst/>
            <a:gdLst>
              <a:gd name="T0" fmla="*/ 2147483647 w 630"/>
              <a:gd name="T1" fmla="*/ 2147483647 h 628"/>
              <a:gd name="T2" fmla="*/ 2147483647 w 630"/>
              <a:gd name="T3" fmla="*/ 2147483647 h 628"/>
              <a:gd name="T4" fmla="*/ 2147483647 w 630"/>
              <a:gd name="T5" fmla="*/ 2147483647 h 628"/>
              <a:gd name="T6" fmla="*/ 2147483647 w 630"/>
              <a:gd name="T7" fmla="*/ 2147483647 h 628"/>
              <a:gd name="T8" fmla="*/ 2147483647 w 630"/>
              <a:gd name="T9" fmla="*/ 2147483647 h 628"/>
              <a:gd name="T10" fmla="*/ 2147483647 w 630"/>
              <a:gd name="T11" fmla="*/ 2147483647 h 628"/>
              <a:gd name="T12" fmla="*/ 2147483647 w 630"/>
              <a:gd name="T13" fmla="*/ 2147483647 h 628"/>
              <a:gd name="T14" fmla="*/ 2147483647 w 630"/>
              <a:gd name="T15" fmla="*/ 2147483647 h 628"/>
              <a:gd name="T16" fmla="*/ 2147483647 w 630"/>
              <a:gd name="T17" fmla="*/ 2147483647 h 628"/>
              <a:gd name="T18" fmla="*/ 2147483647 w 630"/>
              <a:gd name="T19" fmla="*/ 2147483647 h 628"/>
              <a:gd name="T20" fmla="*/ 2147483647 w 630"/>
              <a:gd name="T21" fmla="*/ 0 h 628"/>
              <a:gd name="T22" fmla="*/ 2147483647 w 630"/>
              <a:gd name="T23" fmla="*/ 2147483647 h 628"/>
              <a:gd name="T24" fmla="*/ 2147483647 w 630"/>
              <a:gd name="T25" fmla="*/ 2147483647 h 628"/>
              <a:gd name="T26" fmla="*/ 2147483647 w 630"/>
              <a:gd name="T27" fmla="*/ 2147483647 h 628"/>
              <a:gd name="T28" fmla="*/ 2147483647 w 630"/>
              <a:gd name="T29" fmla="*/ 2147483647 h 628"/>
              <a:gd name="T30" fmla="*/ 2147483647 w 630"/>
              <a:gd name="T31" fmla="*/ 2147483647 h 628"/>
              <a:gd name="T32" fmla="*/ 2147483647 w 630"/>
              <a:gd name="T33" fmla="*/ 2147483647 h 628"/>
              <a:gd name="T34" fmla="*/ 2147483647 w 630"/>
              <a:gd name="T35" fmla="*/ 2147483647 h 628"/>
              <a:gd name="T36" fmla="*/ 2147483647 w 630"/>
              <a:gd name="T37" fmla="*/ 2147483647 h 628"/>
              <a:gd name="T38" fmla="*/ 0 w 630"/>
              <a:gd name="T39" fmla="*/ 2147483647 h 628"/>
              <a:gd name="T40" fmla="*/ 0 w 630"/>
              <a:gd name="T41" fmla="*/ 2147483647 h 628"/>
              <a:gd name="T42" fmla="*/ 2147483647 w 630"/>
              <a:gd name="T43" fmla="*/ 2147483647 h 628"/>
              <a:gd name="T44" fmla="*/ 2147483647 w 630"/>
              <a:gd name="T45" fmla="*/ 2147483647 h 628"/>
              <a:gd name="T46" fmla="*/ 2147483647 w 630"/>
              <a:gd name="T47" fmla="*/ 2147483647 h 628"/>
              <a:gd name="T48" fmla="*/ 2147483647 w 630"/>
              <a:gd name="T49" fmla="*/ 2147483647 h 628"/>
              <a:gd name="T50" fmla="*/ 2147483647 w 630"/>
              <a:gd name="T51" fmla="*/ 2147483647 h 62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30"/>
              <a:gd name="T79" fmla="*/ 0 h 628"/>
              <a:gd name="T80" fmla="*/ 630 w 630"/>
              <a:gd name="T81" fmla="*/ 628 h 62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30" h="628">
                <a:moveTo>
                  <a:pt x="54" y="539"/>
                </a:moveTo>
                <a:lnTo>
                  <a:pt x="112" y="580"/>
                </a:lnTo>
                <a:lnTo>
                  <a:pt x="165" y="628"/>
                </a:lnTo>
                <a:lnTo>
                  <a:pt x="630" y="246"/>
                </a:lnTo>
                <a:lnTo>
                  <a:pt x="471" y="180"/>
                </a:lnTo>
                <a:lnTo>
                  <a:pt x="448" y="151"/>
                </a:lnTo>
                <a:lnTo>
                  <a:pt x="413" y="140"/>
                </a:lnTo>
                <a:lnTo>
                  <a:pt x="364" y="140"/>
                </a:lnTo>
                <a:lnTo>
                  <a:pt x="347" y="23"/>
                </a:lnTo>
                <a:lnTo>
                  <a:pt x="324" y="6"/>
                </a:lnTo>
                <a:lnTo>
                  <a:pt x="306" y="0"/>
                </a:lnTo>
                <a:lnTo>
                  <a:pt x="219" y="23"/>
                </a:lnTo>
                <a:lnTo>
                  <a:pt x="147" y="35"/>
                </a:lnTo>
                <a:lnTo>
                  <a:pt x="8" y="81"/>
                </a:lnTo>
                <a:lnTo>
                  <a:pt x="25" y="81"/>
                </a:lnTo>
                <a:lnTo>
                  <a:pt x="13" y="105"/>
                </a:lnTo>
                <a:lnTo>
                  <a:pt x="13" y="134"/>
                </a:lnTo>
                <a:lnTo>
                  <a:pt x="71" y="198"/>
                </a:lnTo>
                <a:lnTo>
                  <a:pt x="31" y="246"/>
                </a:lnTo>
                <a:lnTo>
                  <a:pt x="0" y="293"/>
                </a:lnTo>
                <a:lnTo>
                  <a:pt x="0" y="357"/>
                </a:lnTo>
                <a:lnTo>
                  <a:pt x="25" y="415"/>
                </a:lnTo>
                <a:lnTo>
                  <a:pt x="89" y="481"/>
                </a:lnTo>
                <a:lnTo>
                  <a:pt x="54" y="53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74" name="Freeform 63"/>
          <p:cNvSpPr>
            <a:spLocks/>
          </p:cNvSpPr>
          <p:nvPr/>
        </p:nvSpPr>
        <p:spPr bwMode="auto">
          <a:xfrm>
            <a:off x="4633384" y="3039538"/>
            <a:ext cx="762000" cy="732367"/>
          </a:xfrm>
          <a:custGeom>
            <a:avLst/>
            <a:gdLst>
              <a:gd name="T0" fmla="*/ 2147483647 w 630"/>
              <a:gd name="T1" fmla="*/ 2147483647 h 628"/>
              <a:gd name="T2" fmla="*/ 2147483647 w 630"/>
              <a:gd name="T3" fmla="*/ 2147483647 h 628"/>
              <a:gd name="T4" fmla="*/ 2147483647 w 630"/>
              <a:gd name="T5" fmla="*/ 2147483647 h 628"/>
              <a:gd name="T6" fmla="*/ 2147483647 w 630"/>
              <a:gd name="T7" fmla="*/ 2147483647 h 628"/>
              <a:gd name="T8" fmla="*/ 2147483647 w 630"/>
              <a:gd name="T9" fmla="*/ 2147483647 h 628"/>
              <a:gd name="T10" fmla="*/ 2147483647 w 630"/>
              <a:gd name="T11" fmla="*/ 2147483647 h 628"/>
              <a:gd name="T12" fmla="*/ 2147483647 w 630"/>
              <a:gd name="T13" fmla="*/ 2147483647 h 628"/>
              <a:gd name="T14" fmla="*/ 2147483647 w 630"/>
              <a:gd name="T15" fmla="*/ 2147483647 h 628"/>
              <a:gd name="T16" fmla="*/ 2147483647 w 630"/>
              <a:gd name="T17" fmla="*/ 2147483647 h 628"/>
              <a:gd name="T18" fmla="*/ 2147483647 w 630"/>
              <a:gd name="T19" fmla="*/ 2147483647 h 628"/>
              <a:gd name="T20" fmla="*/ 2147483647 w 630"/>
              <a:gd name="T21" fmla="*/ 0 h 628"/>
              <a:gd name="T22" fmla="*/ 2147483647 w 630"/>
              <a:gd name="T23" fmla="*/ 2147483647 h 628"/>
              <a:gd name="T24" fmla="*/ 2147483647 w 630"/>
              <a:gd name="T25" fmla="*/ 2147483647 h 628"/>
              <a:gd name="T26" fmla="*/ 2147483647 w 630"/>
              <a:gd name="T27" fmla="*/ 2147483647 h 628"/>
              <a:gd name="T28" fmla="*/ 2147483647 w 630"/>
              <a:gd name="T29" fmla="*/ 2147483647 h 628"/>
              <a:gd name="T30" fmla="*/ 2147483647 w 630"/>
              <a:gd name="T31" fmla="*/ 2147483647 h 628"/>
              <a:gd name="T32" fmla="*/ 2147483647 w 630"/>
              <a:gd name="T33" fmla="*/ 2147483647 h 628"/>
              <a:gd name="T34" fmla="*/ 2147483647 w 630"/>
              <a:gd name="T35" fmla="*/ 2147483647 h 628"/>
              <a:gd name="T36" fmla="*/ 2147483647 w 630"/>
              <a:gd name="T37" fmla="*/ 2147483647 h 628"/>
              <a:gd name="T38" fmla="*/ 0 w 630"/>
              <a:gd name="T39" fmla="*/ 2147483647 h 628"/>
              <a:gd name="T40" fmla="*/ 0 w 630"/>
              <a:gd name="T41" fmla="*/ 2147483647 h 628"/>
              <a:gd name="T42" fmla="*/ 2147483647 w 630"/>
              <a:gd name="T43" fmla="*/ 2147483647 h 628"/>
              <a:gd name="T44" fmla="*/ 2147483647 w 630"/>
              <a:gd name="T45" fmla="*/ 2147483647 h 628"/>
              <a:gd name="T46" fmla="*/ 2147483647 w 630"/>
              <a:gd name="T47" fmla="*/ 2147483647 h 628"/>
              <a:gd name="T48" fmla="*/ 2147483647 w 630"/>
              <a:gd name="T49" fmla="*/ 2147483647 h 62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30"/>
              <a:gd name="T76" fmla="*/ 0 h 628"/>
              <a:gd name="T77" fmla="*/ 630 w 630"/>
              <a:gd name="T78" fmla="*/ 628 h 62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30" h="628">
                <a:moveTo>
                  <a:pt x="54" y="539"/>
                </a:moveTo>
                <a:lnTo>
                  <a:pt x="112" y="580"/>
                </a:lnTo>
                <a:lnTo>
                  <a:pt x="165" y="628"/>
                </a:lnTo>
                <a:lnTo>
                  <a:pt x="630" y="246"/>
                </a:lnTo>
                <a:lnTo>
                  <a:pt x="471" y="180"/>
                </a:lnTo>
                <a:lnTo>
                  <a:pt x="448" y="151"/>
                </a:lnTo>
                <a:lnTo>
                  <a:pt x="413" y="140"/>
                </a:lnTo>
                <a:lnTo>
                  <a:pt x="364" y="140"/>
                </a:lnTo>
                <a:lnTo>
                  <a:pt x="347" y="23"/>
                </a:lnTo>
                <a:lnTo>
                  <a:pt x="324" y="6"/>
                </a:lnTo>
                <a:lnTo>
                  <a:pt x="306" y="0"/>
                </a:lnTo>
                <a:lnTo>
                  <a:pt x="219" y="23"/>
                </a:lnTo>
                <a:lnTo>
                  <a:pt x="147" y="35"/>
                </a:lnTo>
                <a:lnTo>
                  <a:pt x="8" y="81"/>
                </a:lnTo>
                <a:lnTo>
                  <a:pt x="25" y="81"/>
                </a:lnTo>
                <a:lnTo>
                  <a:pt x="13" y="105"/>
                </a:lnTo>
                <a:lnTo>
                  <a:pt x="13" y="134"/>
                </a:lnTo>
                <a:lnTo>
                  <a:pt x="71" y="198"/>
                </a:lnTo>
                <a:lnTo>
                  <a:pt x="31" y="246"/>
                </a:lnTo>
                <a:lnTo>
                  <a:pt x="0" y="293"/>
                </a:lnTo>
                <a:lnTo>
                  <a:pt x="0" y="357"/>
                </a:lnTo>
                <a:lnTo>
                  <a:pt x="25" y="415"/>
                </a:lnTo>
                <a:lnTo>
                  <a:pt x="89" y="481"/>
                </a:lnTo>
                <a:lnTo>
                  <a:pt x="54" y="539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5" name="Freeform 64"/>
          <p:cNvSpPr>
            <a:spLocks/>
          </p:cNvSpPr>
          <p:nvPr/>
        </p:nvSpPr>
        <p:spPr bwMode="auto">
          <a:xfrm>
            <a:off x="5518151" y="2667001"/>
            <a:ext cx="929216" cy="933451"/>
          </a:xfrm>
          <a:custGeom>
            <a:avLst/>
            <a:gdLst>
              <a:gd name="T0" fmla="*/ 2147483647 w 769"/>
              <a:gd name="T1" fmla="*/ 0 h 799"/>
              <a:gd name="T2" fmla="*/ 2147483647 w 769"/>
              <a:gd name="T3" fmla="*/ 2147483647 h 799"/>
              <a:gd name="T4" fmla="*/ 2147483647 w 769"/>
              <a:gd name="T5" fmla="*/ 2147483647 h 799"/>
              <a:gd name="T6" fmla="*/ 2147483647 w 769"/>
              <a:gd name="T7" fmla="*/ 2147483647 h 799"/>
              <a:gd name="T8" fmla="*/ 2147483647 w 769"/>
              <a:gd name="T9" fmla="*/ 2147483647 h 799"/>
              <a:gd name="T10" fmla="*/ 2147483647 w 769"/>
              <a:gd name="T11" fmla="*/ 2147483647 h 799"/>
              <a:gd name="T12" fmla="*/ 2147483647 w 769"/>
              <a:gd name="T13" fmla="*/ 2147483647 h 799"/>
              <a:gd name="T14" fmla="*/ 2147483647 w 769"/>
              <a:gd name="T15" fmla="*/ 2147483647 h 799"/>
              <a:gd name="T16" fmla="*/ 2147483647 w 769"/>
              <a:gd name="T17" fmla="*/ 2147483647 h 799"/>
              <a:gd name="T18" fmla="*/ 2147483647 w 769"/>
              <a:gd name="T19" fmla="*/ 2147483647 h 799"/>
              <a:gd name="T20" fmla="*/ 2147483647 w 769"/>
              <a:gd name="T21" fmla="*/ 2147483647 h 799"/>
              <a:gd name="T22" fmla="*/ 2147483647 w 769"/>
              <a:gd name="T23" fmla="*/ 2147483647 h 799"/>
              <a:gd name="T24" fmla="*/ 2147483647 w 769"/>
              <a:gd name="T25" fmla="*/ 2147483647 h 799"/>
              <a:gd name="T26" fmla="*/ 2147483647 w 769"/>
              <a:gd name="T27" fmla="*/ 2147483647 h 799"/>
              <a:gd name="T28" fmla="*/ 0 w 769"/>
              <a:gd name="T29" fmla="*/ 2147483647 h 799"/>
              <a:gd name="T30" fmla="*/ 2147483647 w 769"/>
              <a:gd name="T31" fmla="*/ 2147483647 h 799"/>
              <a:gd name="T32" fmla="*/ 2147483647 w 769"/>
              <a:gd name="T33" fmla="*/ 2147483647 h 799"/>
              <a:gd name="T34" fmla="*/ 2147483647 w 769"/>
              <a:gd name="T35" fmla="*/ 2147483647 h 799"/>
              <a:gd name="T36" fmla="*/ 2147483647 w 769"/>
              <a:gd name="T37" fmla="*/ 2147483647 h 799"/>
              <a:gd name="T38" fmla="*/ 2147483647 w 769"/>
              <a:gd name="T39" fmla="*/ 2147483647 h 799"/>
              <a:gd name="T40" fmla="*/ 2147483647 w 769"/>
              <a:gd name="T41" fmla="*/ 2147483647 h 799"/>
              <a:gd name="T42" fmla="*/ 2147483647 w 769"/>
              <a:gd name="T43" fmla="*/ 2147483647 h 799"/>
              <a:gd name="T44" fmla="*/ 2147483647 w 769"/>
              <a:gd name="T45" fmla="*/ 2147483647 h 799"/>
              <a:gd name="T46" fmla="*/ 2147483647 w 769"/>
              <a:gd name="T47" fmla="*/ 2147483647 h 799"/>
              <a:gd name="T48" fmla="*/ 2147483647 w 769"/>
              <a:gd name="T49" fmla="*/ 2147483647 h 799"/>
              <a:gd name="T50" fmla="*/ 2147483647 w 769"/>
              <a:gd name="T51" fmla="*/ 2147483647 h 799"/>
              <a:gd name="T52" fmla="*/ 2147483647 w 769"/>
              <a:gd name="T53" fmla="*/ 2147483647 h 799"/>
              <a:gd name="T54" fmla="*/ 2147483647 w 769"/>
              <a:gd name="T55" fmla="*/ 2147483647 h 799"/>
              <a:gd name="T56" fmla="*/ 2147483647 w 769"/>
              <a:gd name="T57" fmla="*/ 2147483647 h 799"/>
              <a:gd name="T58" fmla="*/ 2147483647 w 769"/>
              <a:gd name="T59" fmla="*/ 2147483647 h 799"/>
              <a:gd name="T60" fmla="*/ 2147483647 w 769"/>
              <a:gd name="T61" fmla="*/ 2147483647 h 799"/>
              <a:gd name="T62" fmla="*/ 2147483647 w 769"/>
              <a:gd name="T63" fmla="*/ 2147483647 h 799"/>
              <a:gd name="T64" fmla="*/ 2147483647 w 769"/>
              <a:gd name="T65" fmla="*/ 2147483647 h 799"/>
              <a:gd name="T66" fmla="*/ 2147483647 w 769"/>
              <a:gd name="T67" fmla="*/ 2147483647 h 799"/>
              <a:gd name="T68" fmla="*/ 2147483647 w 769"/>
              <a:gd name="T69" fmla="*/ 2147483647 h 799"/>
              <a:gd name="T70" fmla="*/ 2147483647 w 769"/>
              <a:gd name="T71" fmla="*/ 2147483647 h 799"/>
              <a:gd name="T72" fmla="*/ 2147483647 w 769"/>
              <a:gd name="T73" fmla="*/ 2147483647 h 799"/>
              <a:gd name="T74" fmla="*/ 2147483647 w 769"/>
              <a:gd name="T75" fmla="*/ 2147483647 h 799"/>
              <a:gd name="T76" fmla="*/ 2147483647 w 769"/>
              <a:gd name="T77" fmla="*/ 2147483647 h 799"/>
              <a:gd name="T78" fmla="*/ 2147483647 w 769"/>
              <a:gd name="T79" fmla="*/ 2147483647 h 799"/>
              <a:gd name="T80" fmla="*/ 2147483647 w 769"/>
              <a:gd name="T81" fmla="*/ 2147483647 h 799"/>
              <a:gd name="T82" fmla="*/ 2147483647 w 769"/>
              <a:gd name="T83" fmla="*/ 2147483647 h 799"/>
              <a:gd name="T84" fmla="*/ 2147483647 w 769"/>
              <a:gd name="T85" fmla="*/ 2147483647 h 799"/>
              <a:gd name="T86" fmla="*/ 2147483647 w 769"/>
              <a:gd name="T87" fmla="*/ 2147483647 h 799"/>
              <a:gd name="T88" fmla="*/ 2147483647 w 769"/>
              <a:gd name="T89" fmla="*/ 2147483647 h 799"/>
              <a:gd name="T90" fmla="*/ 2147483647 w 769"/>
              <a:gd name="T91" fmla="*/ 2147483647 h 799"/>
              <a:gd name="T92" fmla="*/ 2147483647 w 769"/>
              <a:gd name="T93" fmla="*/ 2147483647 h 799"/>
              <a:gd name="T94" fmla="*/ 2147483647 w 769"/>
              <a:gd name="T95" fmla="*/ 2147483647 h 799"/>
              <a:gd name="T96" fmla="*/ 2147483647 w 769"/>
              <a:gd name="T97" fmla="*/ 0 h 799"/>
              <a:gd name="T98" fmla="*/ 2147483647 w 769"/>
              <a:gd name="T99" fmla="*/ 0 h 79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769"/>
              <a:gd name="T151" fmla="*/ 0 h 799"/>
              <a:gd name="T152" fmla="*/ 769 w 769"/>
              <a:gd name="T153" fmla="*/ 799 h 79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769" h="799">
                <a:moveTo>
                  <a:pt x="283" y="0"/>
                </a:moveTo>
                <a:lnTo>
                  <a:pt x="271" y="23"/>
                </a:lnTo>
                <a:lnTo>
                  <a:pt x="207" y="35"/>
                </a:lnTo>
                <a:lnTo>
                  <a:pt x="201" y="41"/>
                </a:lnTo>
                <a:lnTo>
                  <a:pt x="182" y="70"/>
                </a:lnTo>
                <a:lnTo>
                  <a:pt x="170" y="101"/>
                </a:lnTo>
                <a:lnTo>
                  <a:pt x="147" y="107"/>
                </a:lnTo>
                <a:lnTo>
                  <a:pt x="124" y="147"/>
                </a:lnTo>
                <a:lnTo>
                  <a:pt x="100" y="171"/>
                </a:lnTo>
                <a:lnTo>
                  <a:pt x="65" y="182"/>
                </a:lnTo>
                <a:lnTo>
                  <a:pt x="100" y="194"/>
                </a:lnTo>
                <a:lnTo>
                  <a:pt x="106" y="223"/>
                </a:lnTo>
                <a:lnTo>
                  <a:pt x="77" y="275"/>
                </a:lnTo>
                <a:lnTo>
                  <a:pt x="54" y="341"/>
                </a:lnTo>
                <a:lnTo>
                  <a:pt x="0" y="469"/>
                </a:lnTo>
                <a:lnTo>
                  <a:pt x="124" y="588"/>
                </a:lnTo>
                <a:lnTo>
                  <a:pt x="164" y="675"/>
                </a:lnTo>
                <a:lnTo>
                  <a:pt x="176" y="681"/>
                </a:lnTo>
                <a:lnTo>
                  <a:pt x="277" y="692"/>
                </a:lnTo>
                <a:lnTo>
                  <a:pt x="471" y="799"/>
                </a:lnTo>
                <a:lnTo>
                  <a:pt x="635" y="710"/>
                </a:lnTo>
                <a:lnTo>
                  <a:pt x="769" y="628"/>
                </a:lnTo>
                <a:lnTo>
                  <a:pt x="728" y="593"/>
                </a:lnTo>
                <a:lnTo>
                  <a:pt x="665" y="599"/>
                </a:lnTo>
                <a:lnTo>
                  <a:pt x="624" y="663"/>
                </a:lnTo>
                <a:lnTo>
                  <a:pt x="606" y="652"/>
                </a:lnTo>
                <a:lnTo>
                  <a:pt x="606" y="617"/>
                </a:lnTo>
                <a:lnTo>
                  <a:pt x="624" y="588"/>
                </a:lnTo>
                <a:lnTo>
                  <a:pt x="641" y="553"/>
                </a:lnTo>
                <a:lnTo>
                  <a:pt x="641" y="475"/>
                </a:lnTo>
                <a:lnTo>
                  <a:pt x="653" y="458"/>
                </a:lnTo>
                <a:lnTo>
                  <a:pt x="665" y="452"/>
                </a:lnTo>
                <a:lnTo>
                  <a:pt x="635" y="370"/>
                </a:lnTo>
                <a:lnTo>
                  <a:pt x="647" y="359"/>
                </a:lnTo>
                <a:lnTo>
                  <a:pt x="653" y="347"/>
                </a:lnTo>
                <a:lnTo>
                  <a:pt x="624" y="270"/>
                </a:lnTo>
                <a:lnTo>
                  <a:pt x="612" y="258"/>
                </a:lnTo>
                <a:lnTo>
                  <a:pt x="583" y="252"/>
                </a:lnTo>
                <a:lnTo>
                  <a:pt x="552" y="240"/>
                </a:lnTo>
                <a:lnTo>
                  <a:pt x="517" y="217"/>
                </a:lnTo>
                <a:lnTo>
                  <a:pt x="424" y="124"/>
                </a:lnTo>
                <a:lnTo>
                  <a:pt x="407" y="124"/>
                </a:lnTo>
                <a:lnTo>
                  <a:pt x="395" y="118"/>
                </a:lnTo>
                <a:lnTo>
                  <a:pt x="383" y="101"/>
                </a:lnTo>
                <a:lnTo>
                  <a:pt x="358" y="76"/>
                </a:lnTo>
                <a:lnTo>
                  <a:pt x="329" y="87"/>
                </a:lnTo>
                <a:lnTo>
                  <a:pt x="306" y="58"/>
                </a:lnTo>
                <a:lnTo>
                  <a:pt x="323" y="29"/>
                </a:lnTo>
                <a:lnTo>
                  <a:pt x="283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76" name="Freeform 65"/>
          <p:cNvSpPr>
            <a:spLocks/>
          </p:cNvSpPr>
          <p:nvPr/>
        </p:nvSpPr>
        <p:spPr bwMode="auto">
          <a:xfrm>
            <a:off x="5518151" y="2667001"/>
            <a:ext cx="929216" cy="933451"/>
          </a:xfrm>
          <a:custGeom>
            <a:avLst/>
            <a:gdLst>
              <a:gd name="T0" fmla="*/ 2147483647 w 769"/>
              <a:gd name="T1" fmla="*/ 0 h 799"/>
              <a:gd name="T2" fmla="*/ 2147483647 w 769"/>
              <a:gd name="T3" fmla="*/ 2147483647 h 799"/>
              <a:gd name="T4" fmla="*/ 2147483647 w 769"/>
              <a:gd name="T5" fmla="*/ 2147483647 h 799"/>
              <a:gd name="T6" fmla="*/ 2147483647 w 769"/>
              <a:gd name="T7" fmla="*/ 2147483647 h 799"/>
              <a:gd name="T8" fmla="*/ 2147483647 w 769"/>
              <a:gd name="T9" fmla="*/ 2147483647 h 799"/>
              <a:gd name="T10" fmla="*/ 2147483647 w 769"/>
              <a:gd name="T11" fmla="*/ 2147483647 h 799"/>
              <a:gd name="T12" fmla="*/ 2147483647 w 769"/>
              <a:gd name="T13" fmla="*/ 2147483647 h 799"/>
              <a:gd name="T14" fmla="*/ 2147483647 w 769"/>
              <a:gd name="T15" fmla="*/ 2147483647 h 799"/>
              <a:gd name="T16" fmla="*/ 2147483647 w 769"/>
              <a:gd name="T17" fmla="*/ 2147483647 h 799"/>
              <a:gd name="T18" fmla="*/ 2147483647 w 769"/>
              <a:gd name="T19" fmla="*/ 2147483647 h 799"/>
              <a:gd name="T20" fmla="*/ 2147483647 w 769"/>
              <a:gd name="T21" fmla="*/ 2147483647 h 799"/>
              <a:gd name="T22" fmla="*/ 2147483647 w 769"/>
              <a:gd name="T23" fmla="*/ 2147483647 h 799"/>
              <a:gd name="T24" fmla="*/ 2147483647 w 769"/>
              <a:gd name="T25" fmla="*/ 2147483647 h 799"/>
              <a:gd name="T26" fmla="*/ 2147483647 w 769"/>
              <a:gd name="T27" fmla="*/ 2147483647 h 799"/>
              <a:gd name="T28" fmla="*/ 0 w 769"/>
              <a:gd name="T29" fmla="*/ 2147483647 h 799"/>
              <a:gd name="T30" fmla="*/ 2147483647 w 769"/>
              <a:gd name="T31" fmla="*/ 2147483647 h 799"/>
              <a:gd name="T32" fmla="*/ 2147483647 w 769"/>
              <a:gd name="T33" fmla="*/ 2147483647 h 799"/>
              <a:gd name="T34" fmla="*/ 2147483647 w 769"/>
              <a:gd name="T35" fmla="*/ 2147483647 h 799"/>
              <a:gd name="T36" fmla="*/ 2147483647 w 769"/>
              <a:gd name="T37" fmla="*/ 2147483647 h 799"/>
              <a:gd name="T38" fmla="*/ 2147483647 w 769"/>
              <a:gd name="T39" fmla="*/ 2147483647 h 799"/>
              <a:gd name="T40" fmla="*/ 2147483647 w 769"/>
              <a:gd name="T41" fmla="*/ 2147483647 h 799"/>
              <a:gd name="T42" fmla="*/ 2147483647 w 769"/>
              <a:gd name="T43" fmla="*/ 2147483647 h 799"/>
              <a:gd name="T44" fmla="*/ 2147483647 w 769"/>
              <a:gd name="T45" fmla="*/ 2147483647 h 799"/>
              <a:gd name="T46" fmla="*/ 2147483647 w 769"/>
              <a:gd name="T47" fmla="*/ 2147483647 h 799"/>
              <a:gd name="T48" fmla="*/ 2147483647 w 769"/>
              <a:gd name="T49" fmla="*/ 2147483647 h 799"/>
              <a:gd name="T50" fmla="*/ 2147483647 w 769"/>
              <a:gd name="T51" fmla="*/ 2147483647 h 799"/>
              <a:gd name="T52" fmla="*/ 2147483647 w 769"/>
              <a:gd name="T53" fmla="*/ 2147483647 h 799"/>
              <a:gd name="T54" fmla="*/ 2147483647 w 769"/>
              <a:gd name="T55" fmla="*/ 2147483647 h 799"/>
              <a:gd name="T56" fmla="*/ 2147483647 w 769"/>
              <a:gd name="T57" fmla="*/ 2147483647 h 799"/>
              <a:gd name="T58" fmla="*/ 2147483647 w 769"/>
              <a:gd name="T59" fmla="*/ 2147483647 h 799"/>
              <a:gd name="T60" fmla="*/ 2147483647 w 769"/>
              <a:gd name="T61" fmla="*/ 2147483647 h 799"/>
              <a:gd name="T62" fmla="*/ 2147483647 w 769"/>
              <a:gd name="T63" fmla="*/ 2147483647 h 799"/>
              <a:gd name="T64" fmla="*/ 2147483647 w 769"/>
              <a:gd name="T65" fmla="*/ 2147483647 h 799"/>
              <a:gd name="T66" fmla="*/ 2147483647 w 769"/>
              <a:gd name="T67" fmla="*/ 2147483647 h 799"/>
              <a:gd name="T68" fmla="*/ 2147483647 w 769"/>
              <a:gd name="T69" fmla="*/ 2147483647 h 799"/>
              <a:gd name="T70" fmla="*/ 2147483647 w 769"/>
              <a:gd name="T71" fmla="*/ 2147483647 h 799"/>
              <a:gd name="T72" fmla="*/ 2147483647 w 769"/>
              <a:gd name="T73" fmla="*/ 2147483647 h 799"/>
              <a:gd name="T74" fmla="*/ 2147483647 w 769"/>
              <a:gd name="T75" fmla="*/ 2147483647 h 799"/>
              <a:gd name="T76" fmla="*/ 2147483647 w 769"/>
              <a:gd name="T77" fmla="*/ 2147483647 h 799"/>
              <a:gd name="T78" fmla="*/ 2147483647 w 769"/>
              <a:gd name="T79" fmla="*/ 2147483647 h 799"/>
              <a:gd name="T80" fmla="*/ 2147483647 w 769"/>
              <a:gd name="T81" fmla="*/ 2147483647 h 799"/>
              <a:gd name="T82" fmla="*/ 2147483647 w 769"/>
              <a:gd name="T83" fmla="*/ 2147483647 h 799"/>
              <a:gd name="T84" fmla="*/ 2147483647 w 769"/>
              <a:gd name="T85" fmla="*/ 2147483647 h 799"/>
              <a:gd name="T86" fmla="*/ 2147483647 w 769"/>
              <a:gd name="T87" fmla="*/ 2147483647 h 799"/>
              <a:gd name="T88" fmla="*/ 2147483647 w 769"/>
              <a:gd name="T89" fmla="*/ 2147483647 h 799"/>
              <a:gd name="T90" fmla="*/ 2147483647 w 769"/>
              <a:gd name="T91" fmla="*/ 2147483647 h 799"/>
              <a:gd name="T92" fmla="*/ 2147483647 w 769"/>
              <a:gd name="T93" fmla="*/ 2147483647 h 799"/>
              <a:gd name="T94" fmla="*/ 2147483647 w 769"/>
              <a:gd name="T95" fmla="*/ 2147483647 h 799"/>
              <a:gd name="T96" fmla="*/ 2147483647 w 769"/>
              <a:gd name="T97" fmla="*/ 0 h 799"/>
              <a:gd name="T98" fmla="*/ 2147483647 w 769"/>
              <a:gd name="T99" fmla="*/ 0 h 79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769"/>
              <a:gd name="T151" fmla="*/ 0 h 799"/>
              <a:gd name="T152" fmla="*/ 769 w 769"/>
              <a:gd name="T153" fmla="*/ 799 h 79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769" h="799">
                <a:moveTo>
                  <a:pt x="283" y="0"/>
                </a:moveTo>
                <a:lnTo>
                  <a:pt x="271" y="23"/>
                </a:lnTo>
                <a:lnTo>
                  <a:pt x="207" y="35"/>
                </a:lnTo>
                <a:lnTo>
                  <a:pt x="201" y="41"/>
                </a:lnTo>
                <a:lnTo>
                  <a:pt x="182" y="70"/>
                </a:lnTo>
                <a:lnTo>
                  <a:pt x="170" y="101"/>
                </a:lnTo>
                <a:lnTo>
                  <a:pt x="147" y="107"/>
                </a:lnTo>
                <a:lnTo>
                  <a:pt x="124" y="147"/>
                </a:lnTo>
                <a:lnTo>
                  <a:pt x="100" y="171"/>
                </a:lnTo>
                <a:lnTo>
                  <a:pt x="65" y="182"/>
                </a:lnTo>
                <a:lnTo>
                  <a:pt x="100" y="194"/>
                </a:lnTo>
                <a:lnTo>
                  <a:pt x="106" y="223"/>
                </a:lnTo>
                <a:lnTo>
                  <a:pt x="77" y="275"/>
                </a:lnTo>
                <a:lnTo>
                  <a:pt x="54" y="341"/>
                </a:lnTo>
                <a:lnTo>
                  <a:pt x="0" y="469"/>
                </a:lnTo>
                <a:lnTo>
                  <a:pt x="124" y="588"/>
                </a:lnTo>
                <a:lnTo>
                  <a:pt x="164" y="675"/>
                </a:lnTo>
                <a:lnTo>
                  <a:pt x="176" y="681"/>
                </a:lnTo>
                <a:lnTo>
                  <a:pt x="277" y="692"/>
                </a:lnTo>
                <a:lnTo>
                  <a:pt x="471" y="799"/>
                </a:lnTo>
                <a:lnTo>
                  <a:pt x="635" y="710"/>
                </a:lnTo>
                <a:lnTo>
                  <a:pt x="769" y="628"/>
                </a:lnTo>
                <a:lnTo>
                  <a:pt x="728" y="593"/>
                </a:lnTo>
                <a:lnTo>
                  <a:pt x="665" y="599"/>
                </a:lnTo>
                <a:lnTo>
                  <a:pt x="624" y="663"/>
                </a:lnTo>
                <a:lnTo>
                  <a:pt x="606" y="652"/>
                </a:lnTo>
                <a:lnTo>
                  <a:pt x="606" y="617"/>
                </a:lnTo>
                <a:lnTo>
                  <a:pt x="624" y="588"/>
                </a:lnTo>
                <a:lnTo>
                  <a:pt x="641" y="553"/>
                </a:lnTo>
                <a:lnTo>
                  <a:pt x="641" y="475"/>
                </a:lnTo>
                <a:lnTo>
                  <a:pt x="653" y="458"/>
                </a:lnTo>
                <a:lnTo>
                  <a:pt x="665" y="452"/>
                </a:lnTo>
                <a:lnTo>
                  <a:pt x="635" y="370"/>
                </a:lnTo>
                <a:lnTo>
                  <a:pt x="647" y="359"/>
                </a:lnTo>
                <a:lnTo>
                  <a:pt x="653" y="347"/>
                </a:lnTo>
                <a:lnTo>
                  <a:pt x="624" y="270"/>
                </a:lnTo>
                <a:lnTo>
                  <a:pt x="612" y="258"/>
                </a:lnTo>
                <a:lnTo>
                  <a:pt x="583" y="252"/>
                </a:lnTo>
                <a:lnTo>
                  <a:pt x="552" y="240"/>
                </a:lnTo>
                <a:lnTo>
                  <a:pt x="517" y="217"/>
                </a:lnTo>
                <a:lnTo>
                  <a:pt x="424" y="124"/>
                </a:lnTo>
                <a:lnTo>
                  <a:pt x="407" y="124"/>
                </a:lnTo>
                <a:lnTo>
                  <a:pt x="395" y="118"/>
                </a:lnTo>
                <a:lnTo>
                  <a:pt x="383" y="101"/>
                </a:lnTo>
                <a:lnTo>
                  <a:pt x="358" y="76"/>
                </a:lnTo>
                <a:lnTo>
                  <a:pt x="329" y="87"/>
                </a:lnTo>
                <a:lnTo>
                  <a:pt x="306" y="58"/>
                </a:lnTo>
                <a:lnTo>
                  <a:pt x="323" y="29"/>
                </a:lnTo>
                <a:lnTo>
                  <a:pt x="283" y="0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588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7" name="Freeform 66"/>
          <p:cNvSpPr>
            <a:spLocks/>
          </p:cNvSpPr>
          <p:nvPr/>
        </p:nvSpPr>
        <p:spPr bwMode="auto">
          <a:xfrm>
            <a:off x="6252633" y="3196167"/>
            <a:ext cx="897467" cy="723900"/>
          </a:xfrm>
          <a:custGeom>
            <a:avLst/>
            <a:gdLst>
              <a:gd name="T0" fmla="*/ 2147483647 w 745"/>
              <a:gd name="T1" fmla="*/ 2147483647 h 622"/>
              <a:gd name="T2" fmla="*/ 2147483647 w 745"/>
              <a:gd name="T3" fmla="*/ 2147483647 h 622"/>
              <a:gd name="T4" fmla="*/ 2147483647 w 745"/>
              <a:gd name="T5" fmla="*/ 2147483647 h 622"/>
              <a:gd name="T6" fmla="*/ 2147483647 w 745"/>
              <a:gd name="T7" fmla="*/ 2147483647 h 622"/>
              <a:gd name="T8" fmla="*/ 2147483647 w 745"/>
              <a:gd name="T9" fmla="*/ 2147483647 h 622"/>
              <a:gd name="T10" fmla="*/ 2147483647 w 745"/>
              <a:gd name="T11" fmla="*/ 2147483647 h 622"/>
              <a:gd name="T12" fmla="*/ 2147483647 w 745"/>
              <a:gd name="T13" fmla="*/ 0 h 622"/>
              <a:gd name="T14" fmla="*/ 2147483647 w 745"/>
              <a:gd name="T15" fmla="*/ 2147483647 h 622"/>
              <a:gd name="T16" fmla="*/ 2147483647 w 745"/>
              <a:gd name="T17" fmla="*/ 2147483647 h 622"/>
              <a:gd name="T18" fmla="*/ 2147483647 w 745"/>
              <a:gd name="T19" fmla="*/ 2147483647 h 622"/>
              <a:gd name="T20" fmla="*/ 2147483647 w 745"/>
              <a:gd name="T21" fmla="*/ 2147483647 h 622"/>
              <a:gd name="T22" fmla="*/ 0 w 745"/>
              <a:gd name="T23" fmla="*/ 2147483647 h 622"/>
              <a:gd name="T24" fmla="*/ 0 w 745"/>
              <a:gd name="T25" fmla="*/ 2147483647 h 622"/>
              <a:gd name="T26" fmla="*/ 2147483647 w 745"/>
              <a:gd name="T27" fmla="*/ 2147483647 h 622"/>
              <a:gd name="T28" fmla="*/ 2147483647 w 745"/>
              <a:gd name="T29" fmla="*/ 2147483647 h 622"/>
              <a:gd name="T30" fmla="*/ 2147483647 w 745"/>
              <a:gd name="T31" fmla="*/ 2147483647 h 622"/>
              <a:gd name="T32" fmla="*/ 2147483647 w 745"/>
              <a:gd name="T33" fmla="*/ 2147483647 h 622"/>
              <a:gd name="T34" fmla="*/ 2147483647 w 745"/>
              <a:gd name="T35" fmla="*/ 2147483647 h 622"/>
              <a:gd name="T36" fmla="*/ 2147483647 w 745"/>
              <a:gd name="T37" fmla="*/ 2147483647 h 622"/>
              <a:gd name="T38" fmla="*/ 2147483647 w 745"/>
              <a:gd name="T39" fmla="*/ 2147483647 h 622"/>
              <a:gd name="T40" fmla="*/ 2147483647 w 745"/>
              <a:gd name="T41" fmla="*/ 2147483647 h 622"/>
              <a:gd name="T42" fmla="*/ 2147483647 w 745"/>
              <a:gd name="T43" fmla="*/ 2147483647 h 622"/>
              <a:gd name="T44" fmla="*/ 2147483647 w 745"/>
              <a:gd name="T45" fmla="*/ 2147483647 h 622"/>
              <a:gd name="T46" fmla="*/ 2147483647 w 745"/>
              <a:gd name="T47" fmla="*/ 2147483647 h 622"/>
              <a:gd name="T48" fmla="*/ 2147483647 w 745"/>
              <a:gd name="T49" fmla="*/ 2147483647 h 622"/>
              <a:gd name="T50" fmla="*/ 2147483647 w 745"/>
              <a:gd name="T51" fmla="*/ 2147483647 h 622"/>
              <a:gd name="T52" fmla="*/ 2147483647 w 745"/>
              <a:gd name="T53" fmla="*/ 2147483647 h 622"/>
              <a:gd name="T54" fmla="*/ 2147483647 w 745"/>
              <a:gd name="T55" fmla="*/ 2147483647 h 622"/>
              <a:gd name="T56" fmla="*/ 2147483647 w 745"/>
              <a:gd name="T57" fmla="*/ 2147483647 h 622"/>
              <a:gd name="T58" fmla="*/ 2147483647 w 745"/>
              <a:gd name="T59" fmla="*/ 2147483647 h 622"/>
              <a:gd name="T60" fmla="*/ 2147483647 w 745"/>
              <a:gd name="T61" fmla="*/ 2147483647 h 622"/>
              <a:gd name="T62" fmla="*/ 2147483647 w 745"/>
              <a:gd name="T63" fmla="*/ 2147483647 h 622"/>
              <a:gd name="T64" fmla="*/ 2147483647 w 745"/>
              <a:gd name="T65" fmla="*/ 2147483647 h 622"/>
              <a:gd name="T66" fmla="*/ 2147483647 w 745"/>
              <a:gd name="T67" fmla="*/ 2147483647 h 622"/>
              <a:gd name="T68" fmla="*/ 2147483647 w 745"/>
              <a:gd name="T69" fmla="*/ 2147483647 h 622"/>
              <a:gd name="T70" fmla="*/ 2147483647 w 745"/>
              <a:gd name="T71" fmla="*/ 2147483647 h 622"/>
              <a:gd name="T72" fmla="*/ 2147483647 w 745"/>
              <a:gd name="T73" fmla="*/ 2147483647 h 622"/>
              <a:gd name="T74" fmla="*/ 2147483647 w 745"/>
              <a:gd name="T75" fmla="*/ 2147483647 h 622"/>
              <a:gd name="T76" fmla="*/ 2147483647 w 745"/>
              <a:gd name="T77" fmla="*/ 2147483647 h 622"/>
              <a:gd name="T78" fmla="*/ 2147483647 w 745"/>
              <a:gd name="T79" fmla="*/ 2147483647 h 622"/>
              <a:gd name="T80" fmla="*/ 2147483647 w 745"/>
              <a:gd name="T81" fmla="*/ 2147483647 h 622"/>
              <a:gd name="T82" fmla="*/ 2147483647 w 745"/>
              <a:gd name="T83" fmla="*/ 2147483647 h 622"/>
              <a:gd name="T84" fmla="*/ 2147483647 w 745"/>
              <a:gd name="T85" fmla="*/ 2147483647 h 622"/>
              <a:gd name="T86" fmla="*/ 2147483647 w 745"/>
              <a:gd name="T87" fmla="*/ 2147483647 h 622"/>
              <a:gd name="T88" fmla="*/ 2147483647 w 745"/>
              <a:gd name="T89" fmla="*/ 2147483647 h 622"/>
              <a:gd name="T90" fmla="*/ 2147483647 w 745"/>
              <a:gd name="T91" fmla="*/ 2147483647 h 622"/>
              <a:gd name="T92" fmla="*/ 2147483647 w 745"/>
              <a:gd name="T93" fmla="*/ 2147483647 h 622"/>
              <a:gd name="T94" fmla="*/ 2147483647 w 745"/>
              <a:gd name="T95" fmla="*/ 2147483647 h 622"/>
              <a:gd name="T96" fmla="*/ 2147483647 w 745"/>
              <a:gd name="T97" fmla="*/ 2147483647 h 62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45"/>
              <a:gd name="T148" fmla="*/ 0 h 622"/>
              <a:gd name="T149" fmla="*/ 745 w 745"/>
              <a:gd name="T150" fmla="*/ 622 h 62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45" h="622">
                <a:moveTo>
                  <a:pt x="522" y="200"/>
                </a:moveTo>
                <a:lnTo>
                  <a:pt x="504" y="188"/>
                </a:lnTo>
                <a:lnTo>
                  <a:pt x="345" y="170"/>
                </a:lnTo>
                <a:lnTo>
                  <a:pt x="316" y="147"/>
                </a:lnTo>
                <a:lnTo>
                  <a:pt x="157" y="77"/>
                </a:lnTo>
                <a:lnTo>
                  <a:pt x="122" y="77"/>
                </a:lnTo>
                <a:lnTo>
                  <a:pt x="59" y="0"/>
                </a:lnTo>
                <a:lnTo>
                  <a:pt x="47" y="6"/>
                </a:lnTo>
                <a:lnTo>
                  <a:pt x="35" y="23"/>
                </a:lnTo>
                <a:lnTo>
                  <a:pt x="35" y="101"/>
                </a:lnTo>
                <a:lnTo>
                  <a:pt x="18" y="136"/>
                </a:lnTo>
                <a:lnTo>
                  <a:pt x="0" y="165"/>
                </a:lnTo>
                <a:lnTo>
                  <a:pt x="0" y="200"/>
                </a:lnTo>
                <a:lnTo>
                  <a:pt x="18" y="211"/>
                </a:lnTo>
                <a:lnTo>
                  <a:pt x="59" y="147"/>
                </a:lnTo>
                <a:lnTo>
                  <a:pt x="122" y="141"/>
                </a:lnTo>
                <a:lnTo>
                  <a:pt x="163" y="176"/>
                </a:lnTo>
                <a:lnTo>
                  <a:pt x="29" y="258"/>
                </a:lnTo>
                <a:lnTo>
                  <a:pt x="111" y="353"/>
                </a:lnTo>
                <a:lnTo>
                  <a:pt x="152" y="341"/>
                </a:lnTo>
                <a:lnTo>
                  <a:pt x="175" y="399"/>
                </a:lnTo>
                <a:lnTo>
                  <a:pt x="212" y="405"/>
                </a:lnTo>
                <a:lnTo>
                  <a:pt x="229" y="393"/>
                </a:lnTo>
                <a:lnTo>
                  <a:pt x="252" y="382"/>
                </a:lnTo>
                <a:lnTo>
                  <a:pt x="400" y="488"/>
                </a:lnTo>
                <a:lnTo>
                  <a:pt x="406" y="506"/>
                </a:lnTo>
                <a:lnTo>
                  <a:pt x="406" y="518"/>
                </a:lnTo>
                <a:lnTo>
                  <a:pt x="411" y="523"/>
                </a:lnTo>
                <a:lnTo>
                  <a:pt x="458" y="552"/>
                </a:lnTo>
                <a:lnTo>
                  <a:pt x="510" y="605"/>
                </a:lnTo>
                <a:lnTo>
                  <a:pt x="533" y="616"/>
                </a:lnTo>
                <a:lnTo>
                  <a:pt x="563" y="622"/>
                </a:lnTo>
                <a:lnTo>
                  <a:pt x="576" y="605"/>
                </a:lnTo>
                <a:lnTo>
                  <a:pt x="551" y="582"/>
                </a:lnTo>
                <a:lnTo>
                  <a:pt x="576" y="535"/>
                </a:lnTo>
                <a:lnTo>
                  <a:pt x="551" y="494"/>
                </a:lnTo>
                <a:lnTo>
                  <a:pt x="652" y="494"/>
                </a:lnTo>
                <a:lnTo>
                  <a:pt x="681" y="518"/>
                </a:lnTo>
                <a:lnTo>
                  <a:pt x="716" y="535"/>
                </a:lnTo>
                <a:lnTo>
                  <a:pt x="745" y="564"/>
                </a:lnTo>
                <a:lnTo>
                  <a:pt x="733" y="506"/>
                </a:lnTo>
                <a:lnTo>
                  <a:pt x="716" y="469"/>
                </a:lnTo>
                <a:lnTo>
                  <a:pt x="675" y="428"/>
                </a:lnTo>
                <a:lnTo>
                  <a:pt x="663" y="405"/>
                </a:lnTo>
                <a:lnTo>
                  <a:pt x="646" y="382"/>
                </a:lnTo>
                <a:lnTo>
                  <a:pt x="582" y="295"/>
                </a:lnTo>
                <a:lnTo>
                  <a:pt x="551" y="240"/>
                </a:lnTo>
                <a:lnTo>
                  <a:pt x="522" y="2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78" name="Freeform 67"/>
          <p:cNvSpPr>
            <a:spLocks/>
          </p:cNvSpPr>
          <p:nvPr/>
        </p:nvSpPr>
        <p:spPr bwMode="auto">
          <a:xfrm>
            <a:off x="6252633" y="3196167"/>
            <a:ext cx="897467" cy="723900"/>
          </a:xfrm>
          <a:custGeom>
            <a:avLst/>
            <a:gdLst>
              <a:gd name="T0" fmla="*/ 2147483647 w 745"/>
              <a:gd name="T1" fmla="*/ 2147483647 h 622"/>
              <a:gd name="T2" fmla="*/ 2147483647 w 745"/>
              <a:gd name="T3" fmla="*/ 2147483647 h 622"/>
              <a:gd name="T4" fmla="*/ 2147483647 w 745"/>
              <a:gd name="T5" fmla="*/ 2147483647 h 622"/>
              <a:gd name="T6" fmla="*/ 2147483647 w 745"/>
              <a:gd name="T7" fmla="*/ 2147483647 h 622"/>
              <a:gd name="T8" fmla="*/ 2147483647 w 745"/>
              <a:gd name="T9" fmla="*/ 2147483647 h 622"/>
              <a:gd name="T10" fmla="*/ 2147483647 w 745"/>
              <a:gd name="T11" fmla="*/ 2147483647 h 622"/>
              <a:gd name="T12" fmla="*/ 2147483647 w 745"/>
              <a:gd name="T13" fmla="*/ 0 h 622"/>
              <a:gd name="T14" fmla="*/ 2147483647 w 745"/>
              <a:gd name="T15" fmla="*/ 2147483647 h 622"/>
              <a:gd name="T16" fmla="*/ 2147483647 w 745"/>
              <a:gd name="T17" fmla="*/ 2147483647 h 622"/>
              <a:gd name="T18" fmla="*/ 2147483647 w 745"/>
              <a:gd name="T19" fmla="*/ 2147483647 h 622"/>
              <a:gd name="T20" fmla="*/ 2147483647 w 745"/>
              <a:gd name="T21" fmla="*/ 2147483647 h 622"/>
              <a:gd name="T22" fmla="*/ 0 w 745"/>
              <a:gd name="T23" fmla="*/ 2147483647 h 622"/>
              <a:gd name="T24" fmla="*/ 0 w 745"/>
              <a:gd name="T25" fmla="*/ 2147483647 h 622"/>
              <a:gd name="T26" fmla="*/ 2147483647 w 745"/>
              <a:gd name="T27" fmla="*/ 2147483647 h 622"/>
              <a:gd name="T28" fmla="*/ 2147483647 w 745"/>
              <a:gd name="T29" fmla="*/ 2147483647 h 622"/>
              <a:gd name="T30" fmla="*/ 2147483647 w 745"/>
              <a:gd name="T31" fmla="*/ 2147483647 h 622"/>
              <a:gd name="T32" fmla="*/ 2147483647 w 745"/>
              <a:gd name="T33" fmla="*/ 2147483647 h 622"/>
              <a:gd name="T34" fmla="*/ 2147483647 w 745"/>
              <a:gd name="T35" fmla="*/ 2147483647 h 622"/>
              <a:gd name="T36" fmla="*/ 2147483647 w 745"/>
              <a:gd name="T37" fmla="*/ 2147483647 h 622"/>
              <a:gd name="T38" fmla="*/ 2147483647 w 745"/>
              <a:gd name="T39" fmla="*/ 2147483647 h 622"/>
              <a:gd name="T40" fmla="*/ 2147483647 w 745"/>
              <a:gd name="T41" fmla="*/ 2147483647 h 622"/>
              <a:gd name="T42" fmla="*/ 2147483647 w 745"/>
              <a:gd name="T43" fmla="*/ 2147483647 h 622"/>
              <a:gd name="T44" fmla="*/ 2147483647 w 745"/>
              <a:gd name="T45" fmla="*/ 2147483647 h 622"/>
              <a:gd name="T46" fmla="*/ 2147483647 w 745"/>
              <a:gd name="T47" fmla="*/ 2147483647 h 622"/>
              <a:gd name="T48" fmla="*/ 2147483647 w 745"/>
              <a:gd name="T49" fmla="*/ 2147483647 h 622"/>
              <a:gd name="T50" fmla="*/ 2147483647 w 745"/>
              <a:gd name="T51" fmla="*/ 2147483647 h 622"/>
              <a:gd name="T52" fmla="*/ 2147483647 w 745"/>
              <a:gd name="T53" fmla="*/ 2147483647 h 622"/>
              <a:gd name="T54" fmla="*/ 2147483647 w 745"/>
              <a:gd name="T55" fmla="*/ 2147483647 h 622"/>
              <a:gd name="T56" fmla="*/ 2147483647 w 745"/>
              <a:gd name="T57" fmla="*/ 2147483647 h 622"/>
              <a:gd name="T58" fmla="*/ 2147483647 w 745"/>
              <a:gd name="T59" fmla="*/ 2147483647 h 622"/>
              <a:gd name="T60" fmla="*/ 2147483647 w 745"/>
              <a:gd name="T61" fmla="*/ 2147483647 h 622"/>
              <a:gd name="T62" fmla="*/ 2147483647 w 745"/>
              <a:gd name="T63" fmla="*/ 2147483647 h 622"/>
              <a:gd name="T64" fmla="*/ 2147483647 w 745"/>
              <a:gd name="T65" fmla="*/ 2147483647 h 622"/>
              <a:gd name="T66" fmla="*/ 2147483647 w 745"/>
              <a:gd name="T67" fmla="*/ 2147483647 h 622"/>
              <a:gd name="T68" fmla="*/ 2147483647 w 745"/>
              <a:gd name="T69" fmla="*/ 2147483647 h 622"/>
              <a:gd name="T70" fmla="*/ 2147483647 w 745"/>
              <a:gd name="T71" fmla="*/ 2147483647 h 622"/>
              <a:gd name="T72" fmla="*/ 2147483647 w 745"/>
              <a:gd name="T73" fmla="*/ 2147483647 h 622"/>
              <a:gd name="T74" fmla="*/ 2147483647 w 745"/>
              <a:gd name="T75" fmla="*/ 2147483647 h 622"/>
              <a:gd name="T76" fmla="*/ 2147483647 w 745"/>
              <a:gd name="T77" fmla="*/ 2147483647 h 622"/>
              <a:gd name="T78" fmla="*/ 2147483647 w 745"/>
              <a:gd name="T79" fmla="*/ 2147483647 h 622"/>
              <a:gd name="T80" fmla="*/ 2147483647 w 745"/>
              <a:gd name="T81" fmla="*/ 2147483647 h 622"/>
              <a:gd name="T82" fmla="*/ 2147483647 w 745"/>
              <a:gd name="T83" fmla="*/ 2147483647 h 622"/>
              <a:gd name="T84" fmla="*/ 2147483647 w 745"/>
              <a:gd name="T85" fmla="*/ 2147483647 h 622"/>
              <a:gd name="T86" fmla="*/ 2147483647 w 745"/>
              <a:gd name="T87" fmla="*/ 2147483647 h 622"/>
              <a:gd name="T88" fmla="*/ 2147483647 w 745"/>
              <a:gd name="T89" fmla="*/ 2147483647 h 622"/>
              <a:gd name="T90" fmla="*/ 2147483647 w 745"/>
              <a:gd name="T91" fmla="*/ 2147483647 h 622"/>
              <a:gd name="T92" fmla="*/ 2147483647 w 745"/>
              <a:gd name="T93" fmla="*/ 2147483647 h 622"/>
              <a:gd name="T94" fmla="*/ 2147483647 w 745"/>
              <a:gd name="T95" fmla="*/ 2147483647 h 622"/>
              <a:gd name="T96" fmla="*/ 2147483647 w 745"/>
              <a:gd name="T97" fmla="*/ 2147483647 h 62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45"/>
              <a:gd name="T148" fmla="*/ 0 h 622"/>
              <a:gd name="T149" fmla="*/ 745 w 745"/>
              <a:gd name="T150" fmla="*/ 622 h 622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45" h="622">
                <a:moveTo>
                  <a:pt x="522" y="200"/>
                </a:moveTo>
                <a:lnTo>
                  <a:pt x="504" y="188"/>
                </a:lnTo>
                <a:lnTo>
                  <a:pt x="345" y="170"/>
                </a:lnTo>
                <a:lnTo>
                  <a:pt x="316" y="147"/>
                </a:lnTo>
                <a:lnTo>
                  <a:pt x="157" y="77"/>
                </a:lnTo>
                <a:lnTo>
                  <a:pt x="122" y="77"/>
                </a:lnTo>
                <a:lnTo>
                  <a:pt x="59" y="0"/>
                </a:lnTo>
                <a:lnTo>
                  <a:pt x="47" y="6"/>
                </a:lnTo>
                <a:lnTo>
                  <a:pt x="35" y="23"/>
                </a:lnTo>
                <a:lnTo>
                  <a:pt x="35" y="101"/>
                </a:lnTo>
                <a:lnTo>
                  <a:pt x="18" y="136"/>
                </a:lnTo>
                <a:lnTo>
                  <a:pt x="0" y="165"/>
                </a:lnTo>
                <a:lnTo>
                  <a:pt x="0" y="200"/>
                </a:lnTo>
                <a:lnTo>
                  <a:pt x="18" y="211"/>
                </a:lnTo>
                <a:lnTo>
                  <a:pt x="59" y="147"/>
                </a:lnTo>
                <a:lnTo>
                  <a:pt x="122" y="141"/>
                </a:lnTo>
                <a:lnTo>
                  <a:pt x="163" y="176"/>
                </a:lnTo>
                <a:lnTo>
                  <a:pt x="29" y="258"/>
                </a:lnTo>
                <a:lnTo>
                  <a:pt x="111" y="353"/>
                </a:lnTo>
                <a:lnTo>
                  <a:pt x="152" y="341"/>
                </a:lnTo>
                <a:lnTo>
                  <a:pt x="175" y="399"/>
                </a:lnTo>
                <a:lnTo>
                  <a:pt x="212" y="405"/>
                </a:lnTo>
                <a:lnTo>
                  <a:pt x="229" y="393"/>
                </a:lnTo>
                <a:lnTo>
                  <a:pt x="252" y="382"/>
                </a:lnTo>
                <a:lnTo>
                  <a:pt x="400" y="488"/>
                </a:lnTo>
                <a:lnTo>
                  <a:pt x="406" y="506"/>
                </a:lnTo>
                <a:lnTo>
                  <a:pt x="406" y="518"/>
                </a:lnTo>
                <a:lnTo>
                  <a:pt x="411" y="523"/>
                </a:lnTo>
                <a:lnTo>
                  <a:pt x="458" y="552"/>
                </a:lnTo>
                <a:lnTo>
                  <a:pt x="510" y="605"/>
                </a:lnTo>
                <a:lnTo>
                  <a:pt x="533" y="616"/>
                </a:lnTo>
                <a:lnTo>
                  <a:pt x="563" y="622"/>
                </a:lnTo>
                <a:lnTo>
                  <a:pt x="576" y="605"/>
                </a:lnTo>
                <a:lnTo>
                  <a:pt x="551" y="582"/>
                </a:lnTo>
                <a:lnTo>
                  <a:pt x="576" y="535"/>
                </a:lnTo>
                <a:lnTo>
                  <a:pt x="551" y="494"/>
                </a:lnTo>
                <a:lnTo>
                  <a:pt x="652" y="494"/>
                </a:lnTo>
                <a:lnTo>
                  <a:pt x="681" y="518"/>
                </a:lnTo>
                <a:lnTo>
                  <a:pt x="716" y="535"/>
                </a:lnTo>
                <a:lnTo>
                  <a:pt x="745" y="564"/>
                </a:lnTo>
                <a:lnTo>
                  <a:pt x="733" y="506"/>
                </a:lnTo>
                <a:lnTo>
                  <a:pt x="716" y="469"/>
                </a:lnTo>
                <a:lnTo>
                  <a:pt x="675" y="428"/>
                </a:lnTo>
                <a:lnTo>
                  <a:pt x="663" y="405"/>
                </a:lnTo>
                <a:lnTo>
                  <a:pt x="646" y="382"/>
                </a:lnTo>
                <a:lnTo>
                  <a:pt x="582" y="295"/>
                </a:lnTo>
                <a:lnTo>
                  <a:pt x="551" y="240"/>
                </a:lnTo>
                <a:lnTo>
                  <a:pt x="522" y="200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588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9" name="Freeform 68"/>
          <p:cNvSpPr>
            <a:spLocks/>
          </p:cNvSpPr>
          <p:nvPr/>
        </p:nvSpPr>
        <p:spPr bwMode="auto">
          <a:xfrm>
            <a:off x="7027333" y="3100920"/>
            <a:ext cx="965200" cy="956733"/>
          </a:xfrm>
          <a:custGeom>
            <a:avLst/>
            <a:gdLst>
              <a:gd name="T0" fmla="*/ 2147483647 w 799"/>
              <a:gd name="T1" fmla="*/ 0 h 823"/>
              <a:gd name="T2" fmla="*/ 2147483647 w 799"/>
              <a:gd name="T3" fmla="*/ 2147483647 h 823"/>
              <a:gd name="T4" fmla="*/ 2147483647 w 799"/>
              <a:gd name="T5" fmla="*/ 2147483647 h 823"/>
              <a:gd name="T6" fmla="*/ 2147483647 w 799"/>
              <a:gd name="T7" fmla="*/ 2147483647 h 823"/>
              <a:gd name="T8" fmla="*/ 2147483647 w 799"/>
              <a:gd name="T9" fmla="*/ 2147483647 h 823"/>
              <a:gd name="T10" fmla="*/ 2147483647 w 799"/>
              <a:gd name="T11" fmla="*/ 2147483647 h 823"/>
              <a:gd name="T12" fmla="*/ 2147483647 w 799"/>
              <a:gd name="T13" fmla="*/ 2147483647 h 823"/>
              <a:gd name="T14" fmla="*/ 2147483647 w 799"/>
              <a:gd name="T15" fmla="*/ 2147483647 h 823"/>
              <a:gd name="T16" fmla="*/ 2147483647 w 799"/>
              <a:gd name="T17" fmla="*/ 2147483647 h 823"/>
              <a:gd name="T18" fmla="*/ 0 w 799"/>
              <a:gd name="T19" fmla="*/ 2147483647 h 823"/>
              <a:gd name="T20" fmla="*/ 2147483647 w 799"/>
              <a:gd name="T21" fmla="*/ 2147483647 h 823"/>
              <a:gd name="T22" fmla="*/ 2147483647 w 799"/>
              <a:gd name="T23" fmla="*/ 2147483647 h 823"/>
              <a:gd name="T24" fmla="*/ 2147483647 w 799"/>
              <a:gd name="T25" fmla="*/ 2147483647 h 823"/>
              <a:gd name="T26" fmla="*/ 2147483647 w 799"/>
              <a:gd name="T27" fmla="*/ 2147483647 h 823"/>
              <a:gd name="T28" fmla="*/ 2147483647 w 799"/>
              <a:gd name="T29" fmla="*/ 2147483647 h 823"/>
              <a:gd name="T30" fmla="*/ 2147483647 w 799"/>
              <a:gd name="T31" fmla="*/ 2147483647 h 823"/>
              <a:gd name="T32" fmla="*/ 2147483647 w 799"/>
              <a:gd name="T33" fmla="*/ 2147483647 h 823"/>
              <a:gd name="T34" fmla="*/ 2147483647 w 799"/>
              <a:gd name="T35" fmla="*/ 2147483647 h 823"/>
              <a:gd name="T36" fmla="*/ 2147483647 w 799"/>
              <a:gd name="T37" fmla="*/ 2147483647 h 823"/>
              <a:gd name="T38" fmla="*/ 2147483647 w 799"/>
              <a:gd name="T39" fmla="*/ 2147483647 h 823"/>
              <a:gd name="T40" fmla="*/ 2147483647 w 799"/>
              <a:gd name="T41" fmla="*/ 2147483647 h 823"/>
              <a:gd name="T42" fmla="*/ 2147483647 w 799"/>
              <a:gd name="T43" fmla="*/ 2147483647 h 823"/>
              <a:gd name="T44" fmla="*/ 2147483647 w 799"/>
              <a:gd name="T45" fmla="*/ 2147483647 h 823"/>
              <a:gd name="T46" fmla="*/ 2147483647 w 799"/>
              <a:gd name="T47" fmla="*/ 2147483647 h 823"/>
              <a:gd name="T48" fmla="*/ 2147483647 w 799"/>
              <a:gd name="T49" fmla="*/ 2147483647 h 823"/>
              <a:gd name="T50" fmla="*/ 2147483647 w 799"/>
              <a:gd name="T51" fmla="*/ 2147483647 h 823"/>
              <a:gd name="T52" fmla="*/ 2147483647 w 799"/>
              <a:gd name="T53" fmla="*/ 2147483647 h 823"/>
              <a:gd name="T54" fmla="*/ 2147483647 w 799"/>
              <a:gd name="T55" fmla="*/ 2147483647 h 823"/>
              <a:gd name="T56" fmla="*/ 2147483647 w 799"/>
              <a:gd name="T57" fmla="*/ 2147483647 h 823"/>
              <a:gd name="T58" fmla="*/ 2147483647 w 799"/>
              <a:gd name="T59" fmla="*/ 2147483647 h 823"/>
              <a:gd name="T60" fmla="*/ 2147483647 w 799"/>
              <a:gd name="T61" fmla="*/ 2147483647 h 823"/>
              <a:gd name="T62" fmla="*/ 2147483647 w 799"/>
              <a:gd name="T63" fmla="*/ 2147483647 h 823"/>
              <a:gd name="T64" fmla="*/ 2147483647 w 799"/>
              <a:gd name="T65" fmla="*/ 2147483647 h 823"/>
              <a:gd name="T66" fmla="*/ 2147483647 w 799"/>
              <a:gd name="T67" fmla="*/ 2147483647 h 823"/>
              <a:gd name="T68" fmla="*/ 2147483647 w 799"/>
              <a:gd name="T69" fmla="*/ 2147483647 h 823"/>
              <a:gd name="T70" fmla="*/ 2147483647 w 799"/>
              <a:gd name="T71" fmla="*/ 2147483647 h 823"/>
              <a:gd name="T72" fmla="*/ 2147483647 w 799"/>
              <a:gd name="T73" fmla="*/ 2147483647 h 823"/>
              <a:gd name="T74" fmla="*/ 2147483647 w 799"/>
              <a:gd name="T75" fmla="*/ 2147483647 h 823"/>
              <a:gd name="T76" fmla="*/ 2147483647 w 799"/>
              <a:gd name="T77" fmla="*/ 2147483647 h 823"/>
              <a:gd name="T78" fmla="*/ 2147483647 w 799"/>
              <a:gd name="T79" fmla="*/ 2147483647 h 823"/>
              <a:gd name="T80" fmla="*/ 2147483647 w 799"/>
              <a:gd name="T81" fmla="*/ 0 h 823"/>
              <a:gd name="T82" fmla="*/ 2147483647 w 799"/>
              <a:gd name="T83" fmla="*/ 0 h 823"/>
              <a:gd name="T84" fmla="*/ 2147483647 w 799"/>
              <a:gd name="T85" fmla="*/ 0 h 82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799"/>
              <a:gd name="T130" fmla="*/ 0 h 823"/>
              <a:gd name="T131" fmla="*/ 799 w 799"/>
              <a:gd name="T132" fmla="*/ 823 h 82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799" h="823">
                <a:moveTo>
                  <a:pt x="669" y="0"/>
                </a:moveTo>
                <a:lnTo>
                  <a:pt x="200" y="270"/>
                </a:lnTo>
                <a:lnTo>
                  <a:pt x="200" y="287"/>
                </a:lnTo>
                <a:lnTo>
                  <a:pt x="136" y="299"/>
                </a:lnTo>
                <a:lnTo>
                  <a:pt x="141" y="334"/>
                </a:lnTo>
                <a:lnTo>
                  <a:pt x="105" y="351"/>
                </a:lnTo>
                <a:lnTo>
                  <a:pt x="81" y="328"/>
                </a:lnTo>
                <a:lnTo>
                  <a:pt x="76" y="357"/>
                </a:lnTo>
                <a:lnTo>
                  <a:pt x="64" y="351"/>
                </a:lnTo>
                <a:lnTo>
                  <a:pt x="0" y="464"/>
                </a:lnTo>
                <a:lnTo>
                  <a:pt x="17" y="487"/>
                </a:lnTo>
                <a:lnTo>
                  <a:pt x="29" y="510"/>
                </a:lnTo>
                <a:lnTo>
                  <a:pt x="70" y="551"/>
                </a:lnTo>
                <a:lnTo>
                  <a:pt x="87" y="588"/>
                </a:lnTo>
                <a:lnTo>
                  <a:pt x="99" y="646"/>
                </a:lnTo>
                <a:lnTo>
                  <a:pt x="188" y="733"/>
                </a:lnTo>
                <a:lnTo>
                  <a:pt x="217" y="751"/>
                </a:lnTo>
                <a:lnTo>
                  <a:pt x="269" y="751"/>
                </a:lnTo>
                <a:lnTo>
                  <a:pt x="376" y="733"/>
                </a:lnTo>
                <a:lnTo>
                  <a:pt x="388" y="733"/>
                </a:lnTo>
                <a:lnTo>
                  <a:pt x="370" y="823"/>
                </a:lnTo>
                <a:lnTo>
                  <a:pt x="393" y="811"/>
                </a:lnTo>
                <a:lnTo>
                  <a:pt x="417" y="811"/>
                </a:lnTo>
                <a:lnTo>
                  <a:pt x="477" y="823"/>
                </a:lnTo>
                <a:lnTo>
                  <a:pt x="463" y="770"/>
                </a:lnTo>
                <a:lnTo>
                  <a:pt x="446" y="710"/>
                </a:lnTo>
                <a:lnTo>
                  <a:pt x="463" y="716"/>
                </a:lnTo>
                <a:lnTo>
                  <a:pt x="483" y="716"/>
                </a:lnTo>
                <a:lnTo>
                  <a:pt x="469" y="693"/>
                </a:lnTo>
                <a:lnTo>
                  <a:pt x="477" y="669"/>
                </a:lnTo>
                <a:lnTo>
                  <a:pt x="506" y="669"/>
                </a:lnTo>
                <a:lnTo>
                  <a:pt x="541" y="687"/>
                </a:lnTo>
                <a:lnTo>
                  <a:pt x="671" y="316"/>
                </a:lnTo>
                <a:lnTo>
                  <a:pt x="646" y="270"/>
                </a:lnTo>
                <a:lnTo>
                  <a:pt x="682" y="218"/>
                </a:lnTo>
                <a:lnTo>
                  <a:pt x="717" y="218"/>
                </a:lnTo>
                <a:lnTo>
                  <a:pt x="787" y="111"/>
                </a:lnTo>
                <a:lnTo>
                  <a:pt x="799" y="88"/>
                </a:lnTo>
                <a:lnTo>
                  <a:pt x="729" y="82"/>
                </a:lnTo>
                <a:lnTo>
                  <a:pt x="706" y="82"/>
                </a:lnTo>
                <a:lnTo>
                  <a:pt x="671" y="0"/>
                </a:lnTo>
                <a:lnTo>
                  <a:pt x="66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80" name="Freeform 69"/>
          <p:cNvSpPr>
            <a:spLocks/>
          </p:cNvSpPr>
          <p:nvPr/>
        </p:nvSpPr>
        <p:spPr bwMode="auto">
          <a:xfrm>
            <a:off x="7001933" y="3081871"/>
            <a:ext cx="1009651" cy="1011767"/>
          </a:xfrm>
          <a:custGeom>
            <a:avLst/>
            <a:gdLst>
              <a:gd name="T0" fmla="*/ 2147483647 w 799"/>
              <a:gd name="T1" fmla="*/ 0 h 823"/>
              <a:gd name="T2" fmla="*/ 2147483647 w 799"/>
              <a:gd name="T3" fmla="*/ 2147483647 h 823"/>
              <a:gd name="T4" fmla="*/ 2147483647 w 799"/>
              <a:gd name="T5" fmla="*/ 2147483647 h 823"/>
              <a:gd name="T6" fmla="*/ 2147483647 w 799"/>
              <a:gd name="T7" fmla="*/ 2147483647 h 823"/>
              <a:gd name="T8" fmla="*/ 2147483647 w 799"/>
              <a:gd name="T9" fmla="*/ 2147483647 h 823"/>
              <a:gd name="T10" fmla="*/ 2147483647 w 799"/>
              <a:gd name="T11" fmla="*/ 2147483647 h 823"/>
              <a:gd name="T12" fmla="*/ 2147483647 w 799"/>
              <a:gd name="T13" fmla="*/ 2147483647 h 823"/>
              <a:gd name="T14" fmla="*/ 2147483647 w 799"/>
              <a:gd name="T15" fmla="*/ 2147483647 h 823"/>
              <a:gd name="T16" fmla="*/ 2147483647 w 799"/>
              <a:gd name="T17" fmla="*/ 2147483647 h 823"/>
              <a:gd name="T18" fmla="*/ 0 w 799"/>
              <a:gd name="T19" fmla="*/ 2147483647 h 823"/>
              <a:gd name="T20" fmla="*/ 2147483647 w 799"/>
              <a:gd name="T21" fmla="*/ 2147483647 h 823"/>
              <a:gd name="T22" fmla="*/ 2147483647 w 799"/>
              <a:gd name="T23" fmla="*/ 2147483647 h 823"/>
              <a:gd name="T24" fmla="*/ 2147483647 w 799"/>
              <a:gd name="T25" fmla="*/ 2147483647 h 823"/>
              <a:gd name="T26" fmla="*/ 2147483647 w 799"/>
              <a:gd name="T27" fmla="*/ 2147483647 h 823"/>
              <a:gd name="T28" fmla="*/ 2147483647 w 799"/>
              <a:gd name="T29" fmla="*/ 2147483647 h 823"/>
              <a:gd name="T30" fmla="*/ 2147483647 w 799"/>
              <a:gd name="T31" fmla="*/ 2147483647 h 823"/>
              <a:gd name="T32" fmla="*/ 2147483647 w 799"/>
              <a:gd name="T33" fmla="*/ 2147483647 h 823"/>
              <a:gd name="T34" fmla="*/ 2147483647 w 799"/>
              <a:gd name="T35" fmla="*/ 2147483647 h 823"/>
              <a:gd name="T36" fmla="*/ 2147483647 w 799"/>
              <a:gd name="T37" fmla="*/ 2147483647 h 823"/>
              <a:gd name="T38" fmla="*/ 2147483647 w 799"/>
              <a:gd name="T39" fmla="*/ 2147483647 h 823"/>
              <a:gd name="T40" fmla="*/ 2147483647 w 799"/>
              <a:gd name="T41" fmla="*/ 2147483647 h 823"/>
              <a:gd name="T42" fmla="*/ 2147483647 w 799"/>
              <a:gd name="T43" fmla="*/ 2147483647 h 823"/>
              <a:gd name="T44" fmla="*/ 2147483647 w 799"/>
              <a:gd name="T45" fmla="*/ 2147483647 h 823"/>
              <a:gd name="T46" fmla="*/ 2147483647 w 799"/>
              <a:gd name="T47" fmla="*/ 2147483647 h 823"/>
              <a:gd name="T48" fmla="*/ 2147483647 w 799"/>
              <a:gd name="T49" fmla="*/ 2147483647 h 823"/>
              <a:gd name="T50" fmla="*/ 2147483647 w 799"/>
              <a:gd name="T51" fmla="*/ 2147483647 h 823"/>
              <a:gd name="T52" fmla="*/ 2147483647 w 799"/>
              <a:gd name="T53" fmla="*/ 2147483647 h 823"/>
              <a:gd name="T54" fmla="*/ 2147483647 w 799"/>
              <a:gd name="T55" fmla="*/ 2147483647 h 823"/>
              <a:gd name="T56" fmla="*/ 2147483647 w 799"/>
              <a:gd name="T57" fmla="*/ 2147483647 h 823"/>
              <a:gd name="T58" fmla="*/ 2147483647 w 799"/>
              <a:gd name="T59" fmla="*/ 2147483647 h 823"/>
              <a:gd name="T60" fmla="*/ 2147483647 w 799"/>
              <a:gd name="T61" fmla="*/ 2147483647 h 823"/>
              <a:gd name="T62" fmla="*/ 2147483647 w 799"/>
              <a:gd name="T63" fmla="*/ 2147483647 h 823"/>
              <a:gd name="T64" fmla="*/ 2147483647 w 799"/>
              <a:gd name="T65" fmla="*/ 2147483647 h 823"/>
              <a:gd name="T66" fmla="*/ 2147483647 w 799"/>
              <a:gd name="T67" fmla="*/ 2147483647 h 823"/>
              <a:gd name="T68" fmla="*/ 2147483647 w 799"/>
              <a:gd name="T69" fmla="*/ 2147483647 h 823"/>
              <a:gd name="T70" fmla="*/ 2147483647 w 799"/>
              <a:gd name="T71" fmla="*/ 2147483647 h 823"/>
              <a:gd name="T72" fmla="*/ 2147483647 w 799"/>
              <a:gd name="T73" fmla="*/ 2147483647 h 823"/>
              <a:gd name="T74" fmla="*/ 2147483647 w 799"/>
              <a:gd name="T75" fmla="*/ 2147483647 h 823"/>
              <a:gd name="T76" fmla="*/ 2147483647 w 799"/>
              <a:gd name="T77" fmla="*/ 2147483647 h 823"/>
              <a:gd name="T78" fmla="*/ 2147483647 w 799"/>
              <a:gd name="T79" fmla="*/ 2147483647 h 823"/>
              <a:gd name="T80" fmla="*/ 2147483647 w 799"/>
              <a:gd name="T81" fmla="*/ 0 h 823"/>
              <a:gd name="T82" fmla="*/ 2147483647 w 799"/>
              <a:gd name="T83" fmla="*/ 0 h 82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799"/>
              <a:gd name="T127" fmla="*/ 0 h 823"/>
              <a:gd name="T128" fmla="*/ 799 w 799"/>
              <a:gd name="T129" fmla="*/ 823 h 82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799" h="823">
                <a:moveTo>
                  <a:pt x="669" y="0"/>
                </a:moveTo>
                <a:lnTo>
                  <a:pt x="200" y="270"/>
                </a:lnTo>
                <a:lnTo>
                  <a:pt x="200" y="287"/>
                </a:lnTo>
                <a:lnTo>
                  <a:pt x="136" y="299"/>
                </a:lnTo>
                <a:lnTo>
                  <a:pt x="141" y="334"/>
                </a:lnTo>
                <a:lnTo>
                  <a:pt x="105" y="351"/>
                </a:lnTo>
                <a:lnTo>
                  <a:pt x="81" y="328"/>
                </a:lnTo>
                <a:lnTo>
                  <a:pt x="76" y="357"/>
                </a:lnTo>
                <a:lnTo>
                  <a:pt x="64" y="351"/>
                </a:lnTo>
                <a:lnTo>
                  <a:pt x="0" y="464"/>
                </a:lnTo>
                <a:lnTo>
                  <a:pt x="17" y="487"/>
                </a:lnTo>
                <a:lnTo>
                  <a:pt x="29" y="510"/>
                </a:lnTo>
                <a:lnTo>
                  <a:pt x="70" y="551"/>
                </a:lnTo>
                <a:lnTo>
                  <a:pt x="87" y="588"/>
                </a:lnTo>
                <a:lnTo>
                  <a:pt x="99" y="646"/>
                </a:lnTo>
                <a:lnTo>
                  <a:pt x="188" y="733"/>
                </a:lnTo>
                <a:lnTo>
                  <a:pt x="217" y="751"/>
                </a:lnTo>
                <a:lnTo>
                  <a:pt x="269" y="751"/>
                </a:lnTo>
                <a:lnTo>
                  <a:pt x="376" y="733"/>
                </a:lnTo>
                <a:lnTo>
                  <a:pt x="388" y="733"/>
                </a:lnTo>
                <a:lnTo>
                  <a:pt x="370" y="823"/>
                </a:lnTo>
                <a:lnTo>
                  <a:pt x="393" y="811"/>
                </a:lnTo>
                <a:lnTo>
                  <a:pt x="417" y="811"/>
                </a:lnTo>
                <a:lnTo>
                  <a:pt x="477" y="823"/>
                </a:lnTo>
                <a:lnTo>
                  <a:pt x="463" y="770"/>
                </a:lnTo>
                <a:lnTo>
                  <a:pt x="446" y="710"/>
                </a:lnTo>
                <a:lnTo>
                  <a:pt x="463" y="716"/>
                </a:lnTo>
                <a:lnTo>
                  <a:pt x="483" y="716"/>
                </a:lnTo>
                <a:lnTo>
                  <a:pt x="469" y="693"/>
                </a:lnTo>
                <a:lnTo>
                  <a:pt x="477" y="669"/>
                </a:lnTo>
                <a:lnTo>
                  <a:pt x="506" y="669"/>
                </a:lnTo>
                <a:lnTo>
                  <a:pt x="541" y="687"/>
                </a:lnTo>
                <a:lnTo>
                  <a:pt x="671" y="316"/>
                </a:lnTo>
                <a:lnTo>
                  <a:pt x="646" y="270"/>
                </a:lnTo>
                <a:lnTo>
                  <a:pt x="682" y="218"/>
                </a:lnTo>
                <a:lnTo>
                  <a:pt x="717" y="218"/>
                </a:lnTo>
                <a:lnTo>
                  <a:pt x="787" y="111"/>
                </a:lnTo>
                <a:lnTo>
                  <a:pt x="799" y="88"/>
                </a:lnTo>
                <a:lnTo>
                  <a:pt x="729" y="82"/>
                </a:lnTo>
                <a:lnTo>
                  <a:pt x="706" y="82"/>
                </a:lnTo>
                <a:lnTo>
                  <a:pt x="671" y="0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1" name="Freeform 70"/>
          <p:cNvSpPr>
            <a:spLocks/>
          </p:cNvSpPr>
          <p:nvPr/>
        </p:nvSpPr>
        <p:spPr bwMode="auto">
          <a:xfrm>
            <a:off x="7683508" y="3202519"/>
            <a:ext cx="1132417" cy="956733"/>
          </a:xfrm>
          <a:custGeom>
            <a:avLst/>
            <a:gdLst>
              <a:gd name="T0" fmla="*/ 2147483647 w 940"/>
              <a:gd name="T1" fmla="*/ 2147483647 h 822"/>
              <a:gd name="T2" fmla="*/ 2147483647 w 940"/>
              <a:gd name="T3" fmla="*/ 2147483647 h 822"/>
              <a:gd name="T4" fmla="*/ 2147483647 w 940"/>
              <a:gd name="T5" fmla="*/ 2147483647 h 822"/>
              <a:gd name="T6" fmla="*/ 2147483647 w 940"/>
              <a:gd name="T7" fmla="*/ 2147483647 h 822"/>
              <a:gd name="T8" fmla="*/ 2147483647 w 940"/>
              <a:gd name="T9" fmla="*/ 2147483647 h 822"/>
              <a:gd name="T10" fmla="*/ 2147483647 w 940"/>
              <a:gd name="T11" fmla="*/ 2147483647 h 822"/>
              <a:gd name="T12" fmla="*/ 2147483647 w 940"/>
              <a:gd name="T13" fmla="*/ 2147483647 h 822"/>
              <a:gd name="T14" fmla="*/ 2147483647 w 940"/>
              <a:gd name="T15" fmla="*/ 2147483647 h 822"/>
              <a:gd name="T16" fmla="*/ 2147483647 w 940"/>
              <a:gd name="T17" fmla="*/ 2147483647 h 822"/>
              <a:gd name="T18" fmla="*/ 2147483647 w 940"/>
              <a:gd name="T19" fmla="*/ 2147483647 h 822"/>
              <a:gd name="T20" fmla="*/ 2147483647 w 940"/>
              <a:gd name="T21" fmla="*/ 0 h 822"/>
              <a:gd name="T22" fmla="*/ 2147483647 w 940"/>
              <a:gd name="T23" fmla="*/ 0 h 822"/>
              <a:gd name="T24" fmla="*/ 2147483647 w 940"/>
              <a:gd name="T25" fmla="*/ 2147483647 h 822"/>
              <a:gd name="T26" fmla="*/ 2147483647 w 940"/>
              <a:gd name="T27" fmla="*/ 2147483647 h 822"/>
              <a:gd name="T28" fmla="*/ 2147483647 w 940"/>
              <a:gd name="T29" fmla="*/ 2147483647 h 822"/>
              <a:gd name="T30" fmla="*/ 2147483647 w 940"/>
              <a:gd name="T31" fmla="*/ 2147483647 h 822"/>
              <a:gd name="T32" fmla="*/ 2147483647 w 940"/>
              <a:gd name="T33" fmla="*/ 2147483647 h 822"/>
              <a:gd name="T34" fmla="*/ 0 w 940"/>
              <a:gd name="T35" fmla="*/ 2147483647 h 822"/>
              <a:gd name="T36" fmla="*/ 2147483647 w 940"/>
              <a:gd name="T37" fmla="*/ 2147483647 h 822"/>
              <a:gd name="T38" fmla="*/ 2147483647 w 940"/>
              <a:gd name="T39" fmla="*/ 2147483647 h 822"/>
              <a:gd name="T40" fmla="*/ 2147483647 w 940"/>
              <a:gd name="T41" fmla="*/ 2147483647 h 822"/>
              <a:gd name="T42" fmla="*/ 2147483647 w 940"/>
              <a:gd name="T43" fmla="*/ 2147483647 h 822"/>
              <a:gd name="T44" fmla="*/ 2147483647 w 940"/>
              <a:gd name="T45" fmla="*/ 2147483647 h 822"/>
              <a:gd name="T46" fmla="*/ 2147483647 w 940"/>
              <a:gd name="T47" fmla="*/ 2147483647 h 822"/>
              <a:gd name="T48" fmla="*/ 2147483647 w 940"/>
              <a:gd name="T49" fmla="*/ 2147483647 h 822"/>
              <a:gd name="T50" fmla="*/ 2147483647 w 940"/>
              <a:gd name="T51" fmla="*/ 2147483647 h 822"/>
              <a:gd name="T52" fmla="*/ 2147483647 w 940"/>
              <a:gd name="T53" fmla="*/ 2147483647 h 822"/>
              <a:gd name="T54" fmla="*/ 2147483647 w 940"/>
              <a:gd name="T55" fmla="*/ 2147483647 h 822"/>
              <a:gd name="T56" fmla="*/ 2147483647 w 940"/>
              <a:gd name="T57" fmla="*/ 2147483647 h 822"/>
              <a:gd name="T58" fmla="*/ 2147483647 w 940"/>
              <a:gd name="T59" fmla="*/ 2147483647 h 822"/>
              <a:gd name="T60" fmla="*/ 2147483647 w 940"/>
              <a:gd name="T61" fmla="*/ 2147483647 h 822"/>
              <a:gd name="T62" fmla="*/ 2147483647 w 940"/>
              <a:gd name="T63" fmla="*/ 2147483647 h 822"/>
              <a:gd name="T64" fmla="*/ 2147483647 w 940"/>
              <a:gd name="T65" fmla="*/ 2147483647 h 822"/>
              <a:gd name="T66" fmla="*/ 2147483647 w 940"/>
              <a:gd name="T67" fmla="*/ 2147483647 h 822"/>
              <a:gd name="T68" fmla="*/ 2147483647 w 940"/>
              <a:gd name="T69" fmla="*/ 2147483647 h 822"/>
              <a:gd name="T70" fmla="*/ 2147483647 w 940"/>
              <a:gd name="T71" fmla="*/ 2147483647 h 822"/>
              <a:gd name="T72" fmla="*/ 2147483647 w 940"/>
              <a:gd name="T73" fmla="*/ 2147483647 h 822"/>
              <a:gd name="T74" fmla="*/ 2147483647 w 940"/>
              <a:gd name="T75" fmla="*/ 2147483647 h 822"/>
              <a:gd name="T76" fmla="*/ 2147483647 w 940"/>
              <a:gd name="T77" fmla="*/ 2147483647 h 82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40"/>
              <a:gd name="T118" fmla="*/ 0 h 822"/>
              <a:gd name="T119" fmla="*/ 940 w 940"/>
              <a:gd name="T120" fmla="*/ 822 h 822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40" h="822">
                <a:moveTo>
                  <a:pt x="874" y="75"/>
                </a:moveTo>
                <a:lnTo>
                  <a:pt x="828" y="130"/>
                </a:lnTo>
                <a:lnTo>
                  <a:pt x="758" y="141"/>
                </a:lnTo>
                <a:lnTo>
                  <a:pt x="587" y="118"/>
                </a:lnTo>
                <a:lnTo>
                  <a:pt x="558" y="83"/>
                </a:lnTo>
                <a:lnTo>
                  <a:pt x="529" y="106"/>
                </a:lnTo>
                <a:lnTo>
                  <a:pt x="463" y="101"/>
                </a:lnTo>
                <a:lnTo>
                  <a:pt x="446" y="118"/>
                </a:lnTo>
                <a:lnTo>
                  <a:pt x="422" y="71"/>
                </a:lnTo>
                <a:lnTo>
                  <a:pt x="353" y="71"/>
                </a:lnTo>
                <a:lnTo>
                  <a:pt x="312" y="0"/>
                </a:lnTo>
                <a:lnTo>
                  <a:pt x="258" y="0"/>
                </a:lnTo>
                <a:lnTo>
                  <a:pt x="246" y="23"/>
                </a:lnTo>
                <a:lnTo>
                  <a:pt x="176" y="130"/>
                </a:lnTo>
                <a:lnTo>
                  <a:pt x="141" y="130"/>
                </a:lnTo>
                <a:lnTo>
                  <a:pt x="105" y="182"/>
                </a:lnTo>
                <a:lnTo>
                  <a:pt x="130" y="228"/>
                </a:lnTo>
                <a:lnTo>
                  <a:pt x="0" y="599"/>
                </a:lnTo>
                <a:lnTo>
                  <a:pt x="87" y="587"/>
                </a:lnTo>
                <a:lnTo>
                  <a:pt x="234" y="622"/>
                </a:lnTo>
                <a:lnTo>
                  <a:pt x="240" y="657"/>
                </a:lnTo>
                <a:lnTo>
                  <a:pt x="324" y="711"/>
                </a:lnTo>
                <a:lnTo>
                  <a:pt x="347" y="700"/>
                </a:lnTo>
                <a:lnTo>
                  <a:pt x="382" y="758"/>
                </a:lnTo>
                <a:lnTo>
                  <a:pt x="411" y="799"/>
                </a:lnTo>
                <a:lnTo>
                  <a:pt x="492" y="822"/>
                </a:lnTo>
                <a:lnTo>
                  <a:pt x="558" y="758"/>
                </a:lnTo>
                <a:lnTo>
                  <a:pt x="605" y="705"/>
                </a:lnTo>
                <a:lnTo>
                  <a:pt x="622" y="605"/>
                </a:lnTo>
                <a:lnTo>
                  <a:pt x="781" y="469"/>
                </a:lnTo>
                <a:lnTo>
                  <a:pt x="816" y="364"/>
                </a:lnTo>
                <a:lnTo>
                  <a:pt x="822" y="294"/>
                </a:lnTo>
                <a:lnTo>
                  <a:pt x="828" y="275"/>
                </a:lnTo>
                <a:lnTo>
                  <a:pt x="892" y="217"/>
                </a:lnTo>
                <a:lnTo>
                  <a:pt x="934" y="141"/>
                </a:lnTo>
                <a:lnTo>
                  <a:pt x="940" y="130"/>
                </a:lnTo>
                <a:lnTo>
                  <a:pt x="874" y="77"/>
                </a:lnTo>
                <a:lnTo>
                  <a:pt x="874" y="7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82" name="Freeform 71"/>
          <p:cNvSpPr>
            <a:spLocks/>
          </p:cNvSpPr>
          <p:nvPr/>
        </p:nvSpPr>
        <p:spPr bwMode="auto">
          <a:xfrm>
            <a:off x="7683508" y="3202519"/>
            <a:ext cx="1132417" cy="956733"/>
          </a:xfrm>
          <a:custGeom>
            <a:avLst/>
            <a:gdLst>
              <a:gd name="T0" fmla="*/ 2147483647 w 940"/>
              <a:gd name="T1" fmla="*/ 2147483647 h 822"/>
              <a:gd name="T2" fmla="*/ 2147483647 w 940"/>
              <a:gd name="T3" fmla="*/ 2147483647 h 822"/>
              <a:gd name="T4" fmla="*/ 2147483647 w 940"/>
              <a:gd name="T5" fmla="*/ 2147483647 h 822"/>
              <a:gd name="T6" fmla="*/ 2147483647 w 940"/>
              <a:gd name="T7" fmla="*/ 2147483647 h 822"/>
              <a:gd name="T8" fmla="*/ 2147483647 w 940"/>
              <a:gd name="T9" fmla="*/ 2147483647 h 822"/>
              <a:gd name="T10" fmla="*/ 2147483647 w 940"/>
              <a:gd name="T11" fmla="*/ 2147483647 h 822"/>
              <a:gd name="T12" fmla="*/ 2147483647 w 940"/>
              <a:gd name="T13" fmla="*/ 2147483647 h 822"/>
              <a:gd name="T14" fmla="*/ 2147483647 w 940"/>
              <a:gd name="T15" fmla="*/ 2147483647 h 822"/>
              <a:gd name="T16" fmla="*/ 2147483647 w 940"/>
              <a:gd name="T17" fmla="*/ 2147483647 h 822"/>
              <a:gd name="T18" fmla="*/ 2147483647 w 940"/>
              <a:gd name="T19" fmla="*/ 2147483647 h 822"/>
              <a:gd name="T20" fmla="*/ 2147483647 w 940"/>
              <a:gd name="T21" fmla="*/ 0 h 822"/>
              <a:gd name="T22" fmla="*/ 2147483647 w 940"/>
              <a:gd name="T23" fmla="*/ 0 h 822"/>
              <a:gd name="T24" fmla="*/ 2147483647 w 940"/>
              <a:gd name="T25" fmla="*/ 2147483647 h 822"/>
              <a:gd name="T26" fmla="*/ 2147483647 w 940"/>
              <a:gd name="T27" fmla="*/ 2147483647 h 822"/>
              <a:gd name="T28" fmla="*/ 2147483647 w 940"/>
              <a:gd name="T29" fmla="*/ 2147483647 h 822"/>
              <a:gd name="T30" fmla="*/ 2147483647 w 940"/>
              <a:gd name="T31" fmla="*/ 2147483647 h 822"/>
              <a:gd name="T32" fmla="*/ 2147483647 w 940"/>
              <a:gd name="T33" fmla="*/ 2147483647 h 822"/>
              <a:gd name="T34" fmla="*/ 0 w 940"/>
              <a:gd name="T35" fmla="*/ 2147483647 h 822"/>
              <a:gd name="T36" fmla="*/ 2147483647 w 940"/>
              <a:gd name="T37" fmla="*/ 2147483647 h 822"/>
              <a:gd name="T38" fmla="*/ 2147483647 w 940"/>
              <a:gd name="T39" fmla="*/ 2147483647 h 822"/>
              <a:gd name="T40" fmla="*/ 2147483647 w 940"/>
              <a:gd name="T41" fmla="*/ 2147483647 h 822"/>
              <a:gd name="T42" fmla="*/ 2147483647 w 940"/>
              <a:gd name="T43" fmla="*/ 2147483647 h 822"/>
              <a:gd name="T44" fmla="*/ 2147483647 w 940"/>
              <a:gd name="T45" fmla="*/ 2147483647 h 822"/>
              <a:gd name="T46" fmla="*/ 2147483647 w 940"/>
              <a:gd name="T47" fmla="*/ 2147483647 h 822"/>
              <a:gd name="T48" fmla="*/ 2147483647 w 940"/>
              <a:gd name="T49" fmla="*/ 2147483647 h 822"/>
              <a:gd name="T50" fmla="*/ 2147483647 w 940"/>
              <a:gd name="T51" fmla="*/ 2147483647 h 822"/>
              <a:gd name="T52" fmla="*/ 2147483647 w 940"/>
              <a:gd name="T53" fmla="*/ 2147483647 h 822"/>
              <a:gd name="T54" fmla="*/ 2147483647 w 940"/>
              <a:gd name="T55" fmla="*/ 2147483647 h 822"/>
              <a:gd name="T56" fmla="*/ 2147483647 w 940"/>
              <a:gd name="T57" fmla="*/ 2147483647 h 822"/>
              <a:gd name="T58" fmla="*/ 2147483647 w 940"/>
              <a:gd name="T59" fmla="*/ 2147483647 h 822"/>
              <a:gd name="T60" fmla="*/ 2147483647 w 940"/>
              <a:gd name="T61" fmla="*/ 2147483647 h 822"/>
              <a:gd name="T62" fmla="*/ 2147483647 w 940"/>
              <a:gd name="T63" fmla="*/ 2147483647 h 822"/>
              <a:gd name="T64" fmla="*/ 2147483647 w 940"/>
              <a:gd name="T65" fmla="*/ 2147483647 h 822"/>
              <a:gd name="T66" fmla="*/ 2147483647 w 940"/>
              <a:gd name="T67" fmla="*/ 2147483647 h 822"/>
              <a:gd name="T68" fmla="*/ 2147483647 w 940"/>
              <a:gd name="T69" fmla="*/ 2147483647 h 822"/>
              <a:gd name="T70" fmla="*/ 2147483647 w 940"/>
              <a:gd name="T71" fmla="*/ 2147483647 h 822"/>
              <a:gd name="T72" fmla="*/ 2147483647 w 940"/>
              <a:gd name="T73" fmla="*/ 2147483647 h 822"/>
              <a:gd name="T74" fmla="*/ 2147483647 w 940"/>
              <a:gd name="T75" fmla="*/ 2147483647 h 82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940"/>
              <a:gd name="T115" fmla="*/ 0 h 822"/>
              <a:gd name="T116" fmla="*/ 940 w 940"/>
              <a:gd name="T117" fmla="*/ 822 h 822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940" h="822">
                <a:moveTo>
                  <a:pt x="874" y="75"/>
                </a:moveTo>
                <a:lnTo>
                  <a:pt x="828" y="130"/>
                </a:lnTo>
                <a:lnTo>
                  <a:pt x="758" y="141"/>
                </a:lnTo>
                <a:lnTo>
                  <a:pt x="587" y="118"/>
                </a:lnTo>
                <a:lnTo>
                  <a:pt x="558" y="83"/>
                </a:lnTo>
                <a:lnTo>
                  <a:pt x="529" y="106"/>
                </a:lnTo>
                <a:lnTo>
                  <a:pt x="463" y="101"/>
                </a:lnTo>
                <a:lnTo>
                  <a:pt x="446" y="118"/>
                </a:lnTo>
                <a:lnTo>
                  <a:pt x="422" y="71"/>
                </a:lnTo>
                <a:lnTo>
                  <a:pt x="353" y="71"/>
                </a:lnTo>
                <a:lnTo>
                  <a:pt x="312" y="0"/>
                </a:lnTo>
                <a:lnTo>
                  <a:pt x="258" y="0"/>
                </a:lnTo>
                <a:lnTo>
                  <a:pt x="246" y="23"/>
                </a:lnTo>
                <a:lnTo>
                  <a:pt x="176" y="130"/>
                </a:lnTo>
                <a:lnTo>
                  <a:pt x="141" y="130"/>
                </a:lnTo>
                <a:lnTo>
                  <a:pt x="105" y="182"/>
                </a:lnTo>
                <a:lnTo>
                  <a:pt x="130" y="228"/>
                </a:lnTo>
                <a:lnTo>
                  <a:pt x="0" y="599"/>
                </a:lnTo>
                <a:lnTo>
                  <a:pt x="87" y="587"/>
                </a:lnTo>
                <a:lnTo>
                  <a:pt x="234" y="622"/>
                </a:lnTo>
                <a:lnTo>
                  <a:pt x="240" y="657"/>
                </a:lnTo>
                <a:lnTo>
                  <a:pt x="324" y="711"/>
                </a:lnTo>
                <a:lnTo>
                  <a:pt x="347" y="700"/>
                </a:lnTo>
                <a:lnTo>
                  <a:pt x="382" y="758"/>
                </a:lnTo>
                <a:lnTo>
                  <a:pt x="411" y="799"/>
                </a:lnTo>
                <a:lnTo>
                  <a:pt x="492" y="822"/>
                </a:lnTo>
                <a:lnTo>
                  <a:pt x="558" y="758"/>
                </a:lnTo>
                <a:lnTo>
                  <a:pt x="605" y="705"/>
                </a:lnTo>
                <a:lnTo>
                  <a:pt x="622" y="605"/>
                </a:lnTo>
                <a:lnTo>
                  <a:pt x="781" y="469"/>
                </a:lnTo>
                <a:lnTo>
                  <a:pt x="816" y="364"/>
                </a:lnTo>
                <a:lnTo>
                  <a:pt x="822" y="294"/>
                </a:lnTo>
                <a:lnTo>
                  <a:pt x="828" y="275"/>
                </a:lnTo>
                <a:lnTo>
                  <a:pt x="892" y="217"/>
                </a:lnTo>
                <a:lnTo>
                  <a:pt x="934" y="141"/>
                </a:lnTo>
                <a:lnTo>
                  <a:pt x="940" y="130"/>
                </a:lnTo>
                <a:lnTo>
                  <a:pt x="874" y="77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5B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3" name="Freeform 72"/>
          <p:cNvSpPr>
            <a:spLocks/>
          </p:cNvSpPr>
          <p:nvPr/>
        </p:nvSpPr>
        <p:spPr bwMode="auto">
          <a:xfrm>
            <a:off x="8274051" y="3367617"/>
            <a:ext cx="1016000" cy="1143000"/>
          </a:xfrm>
          <a:custGeom>
            <a:avLst/>
            <a:gdLst>
              <a:gd name="T0" fmla="*/ 2147483647 w 842"/>
              <a:gd name="T1" fmla="*/ 2147483647 h 981"/>
              <a:gd name="T2" fmla="*/ 2147483647 w 842"/>
              <a:gd name="T3" fmla="*/ 2147483647 h 981"/>
              <a:gd name="T4" fmla="*/ 2147483647 w 842"/>
              <a:gd name="T5" fmla="*/ 2147483647 h 981"/>
              <a:gd name="T6" fmla="*/ 2147483647 w 842"/>
              <a:gd name="T7" fmla="*/ 2147483647 h 981"/>
              <a:gd name="T8" fmla="*/ 0 w 842"/>
              <a:gd name="T9" fmla="*/ 2147483647 h 981"/>
              <a:gd name="T10" fmla="*/ 2147483647 w 842"/>
              <a:gd name="T11" fmla="*/ 2147483647 h 981"/>
              <a:gd name="T12" fmla="*/ 2147483647 w 842"/>
              <a:gd name="T13" fmla="*/ 2147483647 h 981"/>
              <a:gd name="T14" fmla="*/ 2147483647 w 842"/>
              <a:gd name="T15" fmla="*/ 2147483647 h 981"/>
              <a:gd name="T16" fmla="*/ 2147483647 w 842"/>
              <a:gd name="T17" fmla="*/ 2147483647 h 981"/>
              <a:gd name="T18" fmla="*/ 2147483647 w 842"/>
              <a:gd name="T19" fmla="*/ 2147483647 h 981"/>
              <a:gd name="T20" fmla="*/ 2147483647 w 842"/>
              <a:gd name="T21" fmla="*/ 2147483647 h 981"/>
              <a:gd name="T22" fmla="*/ 2147483647 w 842"/>
              <a:gd name="T23" fmla="*/ 2147483647 h 981"/>
              <a:gd name="T24" fmla="*/ 2147483647 w 842"/>
              <a:gd name="T25" fmla="*/ 2147483647 h 981"/>
              <a:gd name="T26" fmla="*/ 2147483647 w 842"/>
              <a:gd name="T27" fmla="*/ 2147483647 h 981"/>
              <a:gd name="T28" fmla="*/ 2147483647 w 842"/>
              <a:gd name="T29" fmla="*/ 2147483647 h 981"/>
              <a:gd name="T30" fmla="*/ 2147483647 w 842"/>
              <a:gd name="T31" fmla="*/ 2147483647 h 981"/>
              <a:gd name="T32" fmla="*/ 2147483647 w 842"/>
              <a:gd name="T33" fmla="*/ 2147483647 h 981"/>
              <a:gd name="T34" fmla="*/ 2147483647 w 842"/>
              <a:gd name="T35" fmla="*/ 2147483647 h 981"/>
              <a:gd name="T36" fmla="*/ 2147483647 w 842"/>
              <a:gd name="T37" fmla="*/ 2147483647 h 981"/>
              <a:gd name="T38" fmla="*/ 2147483647 w 842"/>
              <a:gd name="T39" fmla="*/ 2147483647 h 981"/>
              <a:gd name="T40" fmla="*/ 2147483647 w 842"/>
              <a:gd name="T41" fmla="*/ 2147483647 h 981"/>
              <a:gd name="T42" fmla="*/ 2147483647 w 842"/>
              <a:gd name="T43" fmla="*/ 2147483647 h 981"/>
              <a:gd name="T44" fmla="*/ 2147483647 w 842"/>
              <a:gd name="T45" fmla="*/ 2147483647 h 981"/>
              <a:gd name="T46" fmla="*/ 2147483647 w 842"/>
              <a:gd name="T47" fmla="*/ 2147483647 h 981"/>
              <a:gd name="T48" fmla="*/ 2147483647 w 842"/>
              <a:gd name="T49" fmla="*/ 2147483647 h 981"/>
              <a:gd name="T50" fmla="*/ 2147483647 w 842"/>
              <a:gd name="T51" fmla="*/ 2147483647 h 981"/>
              <a:gd name="T52" fmla="*/ 2147483647 w 842"/>
              <a:gd name="T53" fmla="*/ 2147483647 h 981"/>
              <a:gd name="T54" fmla="*/ 2147483647 w 842"/>
              <a:gd name="T55" fmla="*/ 2147483647 h 981"/>
              <a:gd name="T56" fmla="*/ 2147483647 w 842"/>
              <a:gd name="T57" fmla="*/ 2147483647 h 981"/>
              <a:gd name="T58" fmla="*/ 2147483647 w 842"/>
              <a:gd name="T59" fmla="*/ 2147483647 h 981"/>
              <a:gd name="T60" fmla="*/ 2147483647 w 842"/>
              <a:gd name="T61" fmla="*/ 2147483647 h 981"/>
              <a:gd name="T62" fmla="*/ 2147483647 w 842"/>
              <a:gd name="T63" fmla="*/ 0 h 98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42"/>
              <a:gd name="T97" fmla="*/ 0 h 981"/>
              <a:gd name="T98" fmla="*/ 842 w 842"/>
              <a:gd name="T99" fmla="*/ 981 h 98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42" h="981">
                <a:moveTo>
                  <a:pt x="442" y="0"/>
                </a:moveTo>
                <a:lnTo>
                  <a:pt x="400" y="76"/>
                </a:lnTo>
                <a:lnTo>
                  <a:pt x="336" y="134"/>
                </a:lnTo>
                <a:lnTo>
                  <a:pt x="330" y="153"/>
                </a:lnTo>
                <a:lnTo>
                  <a:pt x="324" y="223"/>
                </a:lnTo>
                <a:lnTo>
                  <a:pt x="289" y="328"/>
                </a:lnTo>
                <a:lnTo>
                  <a:pt x="130" y="464"/>
                </a:lnTo>
                <a:lnTo>
                  <a:pt x="113" y="564"/>
                </a:lnTo>
                <a:lnTo>
                  <a:pt x="66" y="617"/>
                </a:lnTo>
                <a:lnTo>
                  <a:pt x="0" y="681"/>
                </a:lnTo>
                <a:lnTo>
                  <a:pt x="124" y="729"/>
                </a:lnTo>
                <a:lnTo>
                  <a:pt x="142" y="758"/>
                </a:lnTo>
                <a:lnTo>
                  <a:pt x="278" y="793"/>
                </a:lnTo>
                <a:lnTo>
                  <a:pt x="289" y="828"/>
                </a:lnTo>
                <a:lnTo>
                  <a:pt x="312" y="828"/>
                </a:lnTo>
                <a:lnTo>
                  <a:pt x="394" y="904"/>
                </a:lnTo>
                <a:lnTo>
                  <a:pt x="454" y="923"/>
                </a:lnTo>
                <a:lnTo>
                  <a:pt x="506" y="946"/>
                </a:lnTo>
                <a:lnTo>
                  <a:pt x="506" y="981"/>
                </a:lnTo>
                <a:lnTo>
                  <a:pt x="570" y="946"/>
                </a:lnTo>
                <a:lnTo>
                  <a:pt x="611" y="915"/>
                </a:lnTo>
                <a:lnTo>
                  <a:pt x="599" y="898"/>
                </a:lnTo>
                <a:lnTo>
                  <a:pt x="630" y="881"/>
                </a:lnTo>
                <a:lnTo>
                  <a:pt x="588" y="758"/>
                </a:lnTo>
                <a:lnTo>
                  <a:pt x="553" y="758"/>
                </a:lnTo>
                <a:lnTo>
                  <a:pt x="524" y="741"/>
                </a:lnTo>
                <a:lnTo>
                  <a:pt x="512" y="722"/>
                </a:lnTo>
                <a:lnTo>
                  <a:pt x="506" y="722"/>
                </a:lnTo>
                <a:lnTo>
                  <a:pt x="489" y="704"/>
                </a:lnTo>
                <a:lnTo>
                  <a:pt x="489" y="669"/>
                </a:lnTo>
                <a:lnTo>
                  <a:pt x="530" y="599"/>
                </a:lnTo>
                <a:lnTo>
                  <a:pt x="541" y="599"/>
                </a:lnTo>
                <a:lnTo>
                  <a:pt x="524" y="704"/>
                </a:lnTo>
                <a:lnTo>
                  <a:pt x="582" y="692"/>
                </a:lnTo>
                <a:lnTo>
                  <a:pt x="619" y="652"/>
                </a:lnTo>
                <a:lnTo>
                  <a:pt x="636" y="652"/>
                </a:lnTo>
                <a:lnTo>
                  <a:pt x="630" y="675"/>
                </a:lnTo>
                <a:lnTo>
                  <a:pt x="625" y="698"/>
                </a:lnTo>
                <a:lnTo>
                  <a:pt x="611" y="729"/>
                </a:lnTo>
                <a:lnTo>
                  <a:pt x="625" y="758"/>
                </a:lnTo>
                <a:lnTo>
                  <a:pt x="642" y="799"/>
                </a:lnTo>
                <a:lnTo>
                  <a:pt x="648" y="840"/>
                </a:lnTo>
                <a:lnTo>
                  <a:pt x="659" y="846"/>
                </a:lnTo>
                <a:lnTo>
                  <a:pt x="648" y="770"/>
                </a:lnTo>
                <a:lnTo>
                  <a:pt x="654" y="735"/>
                </a:lnTo>
                <a:lnTo>
                  <a:pt x="665" y="628"/>
                </a:lnTo>
                <a:lnTo>
                  <a:pt x="723" y="487"/>
                </a:lnTo>
                <a:lnTo>
                  <a:pt x="758" y="446"/>
                </a:lnTo>
                <a:lnTo>
                  <a:pt x="793" y="388"/>
                </a:lnTo>
                <a:lnTo>
                  <a:pt x="842" y="322"/>
                </a:lnTo>
                <a:lnTo>
                  <a:pt x="824" y="305"/>
                </a:lnTo>
                <a:lnTo>
                  <a:pt x="801" y="299"/>
                </a:lnTo>
                <a:lnTo>
                  <a:pt x="723" y="305"/>
                </a:lnTo>
                <a:lnTo>
                  <a:pt x="718" y="270"/>
                </a:lnTo>
                <a:lnTo>
                  <a:pt x="694" y="270"/>
                </a:lnTo>
                <a:lnTo>
                  <a:pt x="659" y="200"/>
                </a:lnTo>
                <a:lnTo>
                  <a:pt x="671" y="177"/>
                </a:lnTo>
                <a:lnTo>
                  <a:pt x="625" y="117"/>
                </a:lnTo>
                <a:lnTo>
                  <a:pt x="611" y="117"/>
                </a:lnTo>
                <a:lnTo>
                  <a:pt x="559" y="134"/>
                </a:lnTo>
                <a:lnTo>
                  <a:pt x="524" y="105"/>
                </a:lnTo>
                <a:lnTo>
                  <a:pt x="483" y="82"/>
                </a:lnTo>
                <a:lnTo>
                  <a:pt x="442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84" name="Freeform 73"/>
          <p:cNvSpPr>
            <a:spLocks/>
          </p:cNvSpPr>
          <p:nvPr/>
        </p:nvSpPr>
        <p:spPr bwMode="auto">
          <a:xfrm>
            <a:off x="8274051" y="3367617"/>
            <a:ext cx="1016000" cy="1143000"/>
          </a:xfrm>
          <a:custGeom>
            <a:avLst/>
            <a:gdLst>
              <a:gd name="T0" fmla="*/ 2147483647 w 842"/>
              <a:gd name="T1" fmla="*/ 2147483647 h 981"/>
              <a:gd name="T2" fmla="*/ 2147483647 w 842"/>
              <a:gd name="T3" fmla="*/ 2147483647 h 981"/>
              <a:gd name="T4" fmla="*/ 2147483647 w 842"/>
              <a:gd name="T5" fmla="*/ 2147483647 h 981"/>
              <a:gd name="T6" fmla="*/ 2147483647 w 842"/>
              <a:gd name="T7" fmla="*/ 2147483647 h 981"/>
              <a:gd name="T8" fmla="*/ 0 w 842"/>
              <a:gd name="T9" fmla="*/ 2147483647 h 981"/>
              <a:gd name="T10" fmla="*/ 2147483647 w 842"/>
              <a:gd name="T11" fmla="*/ 2147483647 h 981"/>
              <a:gd name="T12" fmla="*/ 2147483647 w 842"/>
              <a:gd name="T13" fmla="*/ 2147483647 h 981"/>
              <a:gd name="T14" fmla="*/ 2147483647 w 842"/>
              <a:gd name="T15" fmla="*/ 2147483647 h 981"/>
              <a:gd name="T16" fmla="*/ 2147483647 w 842"/>
              <a:gd name="T17" fmla="*/ 2147483647 h 981"/>
              <a:gd name="T18" fmla="*/ 2147483647 w 842"/>
              <a:gd name="T19" fmla="*/ 2147483647 h 981"/>
              <a:gd name="T20" fmla="*/ 2147483647 w 842"/>
              <a:gd name="T21" fmla="*/ 2147483647 h 981"/>
              <a:gd name="T22" fmla="*/ 2147483647 w 842"/>
              <a:gd name="T23" fmla="*/ 2147483647 h 981"/>
              <a:gd name="T24" fmla="*/ 2147483647 w 842"/>
              <a:gd name="T25" fmla="*/ 2147483647 h 981"/>
              <a:gd name="T26" fmla="*/ 2147483647 w 842"/>
              <a:gd name="T27" fmla="*/ 2147483647 h 981"/>
              <a:gd name="T28" fmla="*/ 2147483647 w 842"/>
              <a:gd name="T29" fmla="*/ 2147483647 h 981"/>
              <a:gd name="T30" fmla="*/ 2147483647 w 842"/>
              <a:gd name="T31" fmla="*/ 2147483647 h 981"/>
              <a:gd name="T32" fmla="*/ 2147483647 w 842"/>
              <a:gd name="T33" fmla="*/ 2147483647 h 981"/>
              <a:gd name="T34" fmla="*/ 2147483647 w 842"/>
              <a:gd name="T35" fmla="*/ 2147483647 h 981"/>
              <a:gd name="T36" fmla="*/ 2147483647 w 842"/>
              <a:gd name="T37" fmla="*/ 2147483647 h 981"/>
              <a:gd name="T38" fmla="*/ 2147483647 w 842"/>
              <a:gd name="T39" fmla="*/ 2147483647 h 981"/>
              <a:gd name="T40" fmla="*/ 2147483647 w 842"/>
              <a:gd name="T41" fmla="*/ 2147483647 h 981"/>
              <a:gd name="T42" fmla="*/ 2147483647 w 842"/>
              <a:gd name="T43" fmla="*/ 2147483647 h 981"/>
              <a:gd name="T44" fmla="*/ 2147483647 w 842"/>
              <a:gd name="T45" fmla="*/ 2147483647 h 981"/>
              <a:gd name="T46" fmla="*/ 2147483647 w 842"/>
              <a:gd name="T47" fmla="*/ 2147483647 h 981"/>
              <a:gd name="T48" fmla="*/ 2147483647 w 842"/>
              <a:gd name="T49" fmla="*/ 2147483647 h 981"/>
              <a:gd name="T50" fmla="*/ 2147483647 w 842"/>
              <a:gd name="T51" fmla="*/ 2147483647 h 981"/>
              <a:gd name="T52" fmla="*/ 2147483647 w 842"/>
              <a:gd name="T53" fmla="*/ 2147483647 h 981"/>
              <a:gd name="T54" fmla="*/ 2147483647 w 842"/>
              <a:gd name="T55" fmla="*/ 2147483647 h 981"/>
              <a:gd name="T56" fmla="*/ 2147483647 w 842"/>
              <a:gd name="T57" fmla="*/ 2147483647 h 981"/>
              <a:gd name="T58" fmla="*/ 2147483647 w 842"/>
              <a:gd name="T59" fmla="*/ 2147483647 h 981"/>
              <a:gd name="T60" fmla="*/ 2147483647 w 842"/>
              <a:gd name="T61" fmla="*/ 2147483647 h 981"/>
              <a:gd name="T62" fmla="*/ 2147483647 w 842"/>
              <a:gd name="T63" fmla="*/ 0 h 98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42"/>
              <a:gd name="T97" fmla="*/ 0 h 981"/>
              <a:gd name="T98" fmla="*/ 842 w 842"/>
              <a:gd name="T99" fmla="*/ 981 h 98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42" h="981">
                <a:moveTo>
                  <a:pt x="442" y="0"/>
                </a:moveTo>
                <a:lnTo>
                  <a:pt x="400" y="76"/>
                </a:lnTo>
                <a:lnTo>
                  <a:pt x="336" y="134"/>
                </a:lnTo>
                <a:lnTo>
                  <a:pt x="330" y="153"/>
                </a:lnTo>
                <a:lnTo>
                  <a:pt x="324" y="223"/>
                </a:lnTo>
                <a:lnTo>
                  <a:pt x="289" y="328"/>
                </a:lnTo>
                <a:lnTo>
                  <a:pt x="130" y="464"/>
                </a:lnTo>
                <a:lnTo>
                  <a:pt x="113" y="564"/>
                </a:lnTo>
                <a:lnTo>
                  <a:pt x="66" y="617"/>
                </a:lnTo>
                <a:lnTo>
                  <a:pt x="0" y="681"/>
                </a:lnTo>
                <a:lnTo>
                  <a:pt x="124" y="729"/>
                </a:lnTo>
                <a:lnTo>
                  <a:pt x="142" y="758"/>
                </a:lnTo>
                <a:lnTo>
                  <a:pt x="278" y="793"/>
                </a:lnTo>
                <a:lnTo>
                  <a:pt x="289" y="828"/>
                </a:lnTo>
                <a:lnTo>
                  <a:pt x="312" y="828"/>
                </a:lnTo>
                <a:lnTo>
                  <a:pt x="394" y="904"/>
                </a:lnTo>
                <a:lnTo>
                  <a:pt x="454" y="923"/>
                </a:lnTo>
                <a:lnTo>
                  <a:pt x="506" y="946"/>
                </a:lnTo>
                <a:lnTo>
                  <a:pt x="506" y="981"/>
                </a:lnTo>
                <a:lnTo>
                  <a:pt x="570" y="946"/>
                </a:lnTo>
                <a:lnTo>
                  <a:pt x="611" y="915"/>
                </a:lnTo>
                <a:lnTo>
                  <a:pt x="599" y="898"/>
                </a:lnTo>
                <a:lnTo>
                  <a:pt x="630" y="881"/>
                </a:lnTo>
                <a:lnTo>
                  <a:pt x="588" y="758"/>
                </a:lnTo>
                <a:lnTo>
                  <a:pt x="553" y="758"/>
                </a:lnTo>
                <a:lnTo>
                  <a:pt x="524" y="741"/>
                </a:lnTo>
                <a:lnTo>
                  <a:pt x="512" y="722"/>
                </a:lnTo>
                <a:lnTo>
                  <a:pt x="506" y="722"/>
                </a:lnTo>
                <a:lnTo>
                  <a:pt x="489" y="704"/>
                </a:lnTo>
                <a:lnTo>
                  <a:pt x="489" y="669"/>
                </a:lnTo>
                <a:lnTo>
                  <a:pt x="530" y="599"/>
                </a:lnTo>
                <a:lnTo>
                  <a:pt x="541" y="599"/>
                </a:lnTo>
                <a:lnTo>
                  <a:pt x="524" y="704"/>
                </a:lnTo>
                <a:lnTo>
                  <a:pt x="582" y="692"/>
                </a:lnTo>
                <a:lnTo>
                  <a:pt x="619" y="652"/>
                </a:lnTo>
                <a:lnTo>
                  <a:pt x="636" y="652"/>
                </a:lnTo>
                <a:lnTo>
                  <a:pt x="630" y="675"/>
                </a:lnTo>
                <a:lnTo>
                  <a:pt x="625" y="698"/>
                </a:lnTo>
                <a:lnTo>
                  <a:pt x="611" y="729"/>
                </a:lnTo>
                <a:lnTo>
                  <a:pt x="625" y="758"/>
                </a:lnTo>
                <a:lnTo>
                  <a:pt x="642" y="799"/>
                </a:lnTo>
                <a:lnTo>
                  <a:pt x="648" y="840"/>
                </a:lnTo>
                <a:lnTo>
                  <a:pt x="659" y="846"/>
                </a:lnTo>
                <a:lnTo>
                  <a:pt x="648" y="770"/>
                </a:lnTo>
                <a:lnTo>
                  <a:pt x="654" y="735"/>
                </a:lnTo>
                <a:lnTo>
                  <a:pt x="665" y="628"/>
                </a:lnTo>
                <a:lnTo>
                  <a:pt x="723" y="487"/>
                </a:lnTo>
                <a:lnTo>
                  <a:pt x="758" y="446"/>
                </a:lnTo>
                <a:lnTo>
                  <a:pt x="793" y="388"/>
                </a:lnTo>
                <a:lnTo>
                  <a:pt x="842" y="322"/>
                </a:lnTo>
                <a:lnTo>
                  <a:pt x="824" y="305"/>
                </a:lnTo>
                <a:lnTo>
                  <a:pt x="801" y="299"/>
                </a:lnTo>
                <a:lnTo>
                  <a:pt x="723" y="305"/>
                </a:lnTo>
                <a:lnTo>
                  <a:pt x="718" y="270"/>
                </a:lnTo>
                <a:lnTo>
                  <a:pt x="694" y="270"/>
                </a:lnTo>
                <a:lnTo>
                  <a:pt x="659" y="200"/>
                </a:lnTo>
                <a:lnTo>
                  <a:pt x="671" y="177"/>
                </a:lnTo>
                <a:lnTo>
                  <a:pt x="625" y="117"/>
                </a:lnTo>
                <a:lnTo>
                  <a:pt x="611" y="117"/>
                </a:lnTo>
                <a:lnTo>
                  <a:pt x="559" y="134"/>
                </a:lnTo>
                <a:lnTo>
                  <a:pt x="524" y="105"/>
                </a:lnTo>
                <a:lnTo>
                  <a:pt x="483" y="82"/>
                </a:lnTo>
                <a:lnTo>
                  <a:pt x="442" y="0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5" name="Freeform 74"/>
          <p:cNvSpPr>
            <a:spLocks/>
          </p:cNvSpPr>
          <p:nvPr/>
        </p:nvSpPr>
        <p:spPr bwMode="auto">
          <a:xfrm>
            <a:off x="8862484" y="4064000"/>
            <a:ext cx="194733" cy="330200"/>
          </a:xfrm>
          <a:custGeom>
            <a:avLst/>
            <a:gdLst>
              <a:gd name="T0" fmla="*/ 2147483647 w 159"/>
              <a:gd name="T1" fmla="*/ 2147483647 h 282"/>
              <a:gd name="T2" fmla="*/ 2147483647 w 159"/>
              <a:gd name="T3" fmla="*/ 2147483647 h 282"/>
              <a:gd name="T4" fmla="*/ 2147483647 w 159"/>
              <a:gd name="T5" fmla="*/ 2147483647 h 282"/>
              <a:gd name="T6" fmla="*/ 2147483647 w 159"/>
              <a:gd name="T7" fmla="*/ 2147483647 h 282"/>
              <a:gd name="T8" fmla="*/ 2147483647 w 159"/>
              <a:gd name="T9" fmla="*/ 2147483647 h 282"/>
              <a:gd name="T10" fmla="*/ 2147483647 w 159"/>
              <a:gd name="T11" fmla="*/ 2147483647 h 282"/>
              <a:gd name="T12" fmla="*/ 2147483647 w 159"/>
              <a:gd name="T13" fmla="*/ 2147483647 h 282"/>
              <a:gd name="T14" fmla="*/ 2147483647 w 159"/>
              <a:gd name="T15" fmla="*/ 2147483647 h 282"/>
              <a:gd name="T16" fmla="*/ 2147483647 w 159"/>
              <a:gd name="T17" fmla="*/ 2147483647 h 282"/>
              <a:gd name="T18" fmla="*/ 2147483647 w 159"/>
              <a:gd name="T19" fmla="*/ 2147483647 h 282"/>
              <a:gd name="T20" fmla="*/ 2147483647 w 159"/>
              <a:gd name="T21" fmla="*/ 2147483647 h 282"/>
              <a:gd name="T22" fmla="*/ 2147483647 w 159"/>
              <a:gd name="T23" fmla="*/ 2147483647 h 282"/>
              <a:gd name="T24" fmla="*/ 2147483647 w 159"/>
              <a:gd name="T25" fmla="*/ 0 h 282"/>
              <a:gd name="T26" fmla="*/ 2147483647 w 159"/>
              <a:gd name="T27" fmla="*/ 0 h 282"/>
              <a:gd name="T28" fmla="*/ 0 w 159"/>
              <a:gd name="T29" fmla="*/ 2147483647 h 282"/>
              <a:gd name="T30" fmla="*/ 0 w 159"/>
              <a:gd name="T31" fmla="*/ 2147483647 h 282"/>
              <a:gd name="T32" fmla="*/ 2147483647 w 159"/>
              <a:gd name="T33" fmla="*/ 2147483647 h 282"/>
              <a:gd name="T34" fmla="*/ 2147483647 w 159"/>
              <a:gd name="T35" fmla="*/ 2147483647 h 282"/>
              <a:gd name="T36" fmla="*/ 2147483647 w 159"/>
              <a:gd name="T37" fmla="*/ 2147483647 h 282"/>
              <a:gd name="T38" fmla="*/ 2147483647 w 159"/>
              <a:gd name="T39" fmla="*/ 2147483647 h 282"/>
              <a:gd name="T40" fmla="*/ 2147483647 w 159"/>
              <a:gd name="T41" fmla="*/ 2147483647 h 282"/>
              <a:gd name="T42" fmla="*/ 2147483647 w 159"/>
              <a:gd name="T43" fmla="*/ 2147483647 h 282"/>
              <a:gd name="T44" fmla="*/ 2147483647 w 159"/>
              <a:gd name="T45" fmla="*/ 2147483647 h 282"/>
              <a:gd name="T46" fmla="*/ 2147483647 w 159"/>
              <a:gd name="T47" fmla="*/ 2147483647 h 28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59"/>
              <a:gd name="T73" fmla="*/ 0 h 282"/>
              <a:gd name="T74" fmla="*/ 159 w 159"/>
              <a:gd name="T75" fmla="*/ 282 h 28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59" h="282">
                <a:moveTo>
                  <a:pt x="141" y="282"/>
                </a:moveTo>
                <a:lnTo>
                  <a:pt x="159" y="270"/>
                </a:lnTo>
                <a:lnTo>
                  <a:pt x="159" y="241"/>
                </a:lnTo>
                <a:lnTo>
                  <a:pt x="153" y="200"/>
                </a:lnTo>
                <a:lnTo>
                  <a:pt x="136" y="159"/>
                </a:lnTo>
                <a:lnTo>
                  <a:pt x="122" y="130"/>
                </a:lnTo>
                <a:lnTo>
                  <a:pt x="136" y="99"/>
                </a:lnTo>
                <a:lnTo>
                  <a:pt x="141" y="76"/>
                </a:lnTo>
                <a:lnTo>
                  <a:pt x="147" y="53"/>
                </a:lnTo>
                <a:lnTo>
                  <a:pt x="130" y="53"/>
                </a:lnTo>
                <a:lnTo>
                  <a:pt x="93" y="93"/>
                </a:lnTo>
                <a:lnTo>
                  <a:pt x="35" y="105"/>
                </a:lnTo>
                <a:lnTo>
                  <a:pt x="52" y="0"/>
                </a:lnTo>
                <a:lnTo>
                  <a:pt x="41" y="0"/>
                </a:lnTo>
                <a:lnTo>
                  <a:pt x="0" y="70"/>
                </a:lnTo>
                <a:lnTo>
                  <a:pt x="0" y="105"/>
                </a:lnTo>
                <a:lnTo>
                  <a:pt x="17" y="123"/>
                </a:lnTo>
                <a:lnTo>
                  <a:pt x="23" y="123"/>
                </a:lnTo>
                <a:lnTo>
                  <a:pt x="35" y="142"/>
                </a:lnTo>
                <a:lnTo>
                  <a:pt x="64" y="159"/>
                </a:lnTo>
                <a:lnTo>
                  <a:pt x="99" y="159"/>
                </a:lnTo>
                <a:lnTo>
                  <a:pt x="141" y="28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4516" name="Freeform 75"/>
          <p:cNvSpPr>
            <a:spLocks/>
          </p:cNvSpPr>
          <p:nvPr/>
        </p:nvSpPr>
        <p:spPr bwMode="auto">
          <a:xfrm>
            <a:off x="8862484" y="4064000"/>
            <a:ext cx="194733" cy="330200"/>
          </a:xfrm>
          <a:custGeom>
            <a:avLst/>
            <a:gdLst>
              <a:gd name="T0" fmla="*/ 2147483647 w 159"/>
              <a:gd name="T1" fmla="*/ 2147483647 h 282"/>
              <a:gd name="T2" fmla="*/ 2147483647 w 159"/>
              <a:gd name="T3" fmla="*/ 2147483647 h 282"/>
              <a:gd name="T4" fmla="*/ 2147483647 w 159"/>
              <a:gd name="T5" fmla="*/ 2147483647 h 282"/>
              <a:gd name="T6" fmla="*/ 2147483647 w 159"/>
              <a:gd name="T7" fmla="*/ 2147483647 h 282"/>
              <a:gd name="T8" fmla="*/ 2147483647 w 159"/>
              <a:gd name="T9" fmla="*/ 2147483647 h 282"/>
              <a:gd name="T10" fmla="*/ 2147483647 w 159"/>
              <a:gd name="T11" fmla="*/ 2147483647 h 282"/>
              <a:gd name="T12" fmla="*/ 2147483647 w 159"/>
              <a:gd name="T13" fmla="*/ 2147483647 h 282"/>
              <a:gd name="T14" fmla="*/ 2147483647 w 159"/>
              <a:gd name="T15" fmla="*/ 2147483647 h 282"/>
              <a:gd name="T16" fmla="*/ 2147483647 w 159"/>
              <a:gd name="T17" fmla="*/ 2147483647 h 282"/>
              <a:gd name="T18" fmla="*/ 2147483647 w 159"/>
              <a:gd name="T19" fmla="*/ 2147483647 h 282"/>
              <a:gd name="T20" fmla="*/ 2147483647 w 159"/>
              <a:gd name="T21" fmla="*/ 2147483647 h 282"/>
              <a:gd name="T22" fmla="*/ 2147483647 w 159"/>
              <a:gd name="T23" fmla="*/ 2147483647 h 282"/>
              <a:gd name="T24" fmla="*/ 2147483647 w 159"/>
              <a:gd name="T25" fmla="*/ 0 h 282"/>
              <a:gd name="T26" fmla="*/ 2147483647 w 159"/>
              <a:gd name="T27" fmla="*/ 0 h 282"/>
              <a:gd name="T28" fmla="*/ 0 w 159"/>
              <a:gd name="T29" fmla="*/ 2147483647 h 282"/>
              <a:gd name="T30" fmla="*/ 0 w 159"/>
              <a:gd name="T31" fmla="*/ 2147483647 h 282"/>
              <a:gd name="T32" fmla="*/ 2147483647 w 159"/>
              <a:gd name="T33" fmla="*/ 2147483647 h 282"/>
              <a:gd name="T34" fmla="*/ 2147483647 w 159"/>
              <a:gd name="T35" fmla="*/ 2147483647 h 282"/>
              <a:gd name="T36" fmla="*/ 2147483647 w 159"/>
              <a:gd name="T37" fmla="*/ 2147483647 h 282"/>
              <a:gd name="T38" fmla="*/ 2147483647 w 159"/>
              <a:gd name="T39" fmla="*/ 2147483647 h 282"/>
              <a:gd name="T40" fmla="*/ 2147483647 w 159"/>
              <a:gd name="T41" fmla="*/ 2147483647 h 282"/>
              <a:gd name="T42" fmla="*/ 2147483647 w 159"/>
              <a:gd name="T43" fmla="*/ 2147483647 h 282"/>
              <a:gd name="T44" fmla="*/ 2147483647 w 159"/>
              <a:gd name="T45" fmla="*/ 2147483647 h 28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59"/>
              <a:gd name="T70" fmla="*/ 0 h 282"/>
              <a:gd name="T71" fmla="*/ 159 w 159"/>
              <a:gd name="T72" fmla="*/ 282 h 28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59" h="282">
                <a:moveTo>
                  <a:pt x="141" y="282"/>
                </a:moveTo>
                <a:lnTo>
                  <a:pt x="159" y="270"/>
                </a:lnTo>
                <a:lnTo>
                  <a:pt x="159" y="241"/>
                </a:lnTo>
                <a:lnTo>
                  <a:pt x="153" y="200"/>
                </a:lnTo>
                <a:lnTo>
                  <a:pt x="136" y="159"/>
                </a:lnTo>
                <a:lnTo>
                  <a:pt x="122" y="130"/>
                </a:lnTo>
                <a:lnTo>
                  <a:pt x="136" y="99"/>
                </a:lnTo>
                <a:lnTo>
                  <a:pt x="141" y="76"/>
                </a:lnTo>
                <a:lnTo>
                  <a:pt x="147" y="53"/>
                </a:lnTo>
                <a:lnTo>
                  <a:pt x="130" y="53"/>
                </a:lnTo>
                <a:lnTo>
                  <a:pt x="93" y="93"/>
                </a:lnTo>
                <a:lnTo>
                  <a:pt x="35" y="105"/>
                </a:lnTo>
                <a:lnTo>
                  <a:pt x="52" y="0"/>
                </a:lnTo>
                <a:lnTo>
                  <a:pt x="41" y="0"/>
                </a:lnTo>
                <a:lnTo>
                  <a:pt x="0" y="70"/>
                </a:lnTo>
                <a:lnTo>
                  <a:pt x="0" y="105"/>
                </a:lnTo>
                <a:lnTo>
                  <a:pt x="17" y="123"/>
                </a:lnTo>
                <a:lnTo>
                  <a:pt x="23" y="123"/>
                </a:lnTo>
                <a:lnTo>
                  <a:pt x="35" y="142"/>
                </a:lnTo>
                <a:lnTo>
                  <a:pt x="64" y="159"/>
                </a:lnTo>
                <a:lnTo>
                  <a:pt x="99" y="159"/>
                </a:lnTo>
                <a:lnTo>
                  <a:pt x="141" y="282"/>
                </a:lnTo>
              </a:path>
            </a:pathLst>
          </a:custGeom>
          <a:solidFill>
            <a:schemeClr val="tx1"/>
          </a:solidFill>
          <a:ln w="1588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7" name="Freeform 76"/>
          <p:cNvSpPr>
            <a:spLocks/>
          </p:cNvSpPr>
          <p:nvPr/>
        </p:nvSpPr>
        <p:spPr bwMode="auto">
          <a:xfrm>
            <a:off x="7156451" y="4334936"/>
            <a:ext cx="1727200" cy="1246717"/>
          </a:xfrm>
          <a:custGeom>
            <a:avLst/>
            <a:gdLst>
              <a:gd name="T0" fmla="*/ 2147483647 w 1434"/>
              <a:gd name="T1" fmla="*/ 0 h 1071"/>
              <a:gd name="T2" fmla="*/ 2147483647 w 1434"/>
              <a:gd name="T3" fmla="*/ 2147483647 h 1071"/>
              <a:gd name="T4" fmla="*/ 2147483647 w 1434"/>
              <a:gd name="T5" fmla="*/ 2147483647 h 1071"/>
              <a:gd name="T6" fmla="*/ 2147483647 w 1434"/>
              <a:gd name="T7" fmla="*/ 2147483647 h 1071"/>
              <a:gd name="T8" fmla="*/ 2147483647 w 1434"/>
              <a:gd name="T9" fmla="*/ 2147483647 h 1071"/>
              <a:gd name="T10" fmla="*/ 2147483647 w 1434"/>
              <a:gd name="T11" fmla="*/ 2147483647 h 1071"/>
              <a:gd name="T12" fmla="*/ 2147483647 w 1434"/>
              <a:gd name="T13" fmla="*/ 2147483647 h 1071"/>
              <a:gd name="T14" fmla="*/ 2147483647 w 1434"/>
              <a:gd name="T15" fmla="*/ 2147483647 h 1071"/>
              <a:gd name="T16" fmla="*/ 2147483647 w 1434"/>
              <a:gd name="T17" fmla="*/ 2147483647 h 1071"/>
              <a:gd name="T18" fmla="*/ 2147483647 w 1434"/>
              <a:gd name="T19" fmla="*/ 2147483647 h 1071"/>
              <a:gd name="T20" fmla="*/ 2147483647 w 1434"/>
              <a:gd name="T21" fmla="*/ 2147483647 h 1071"/>
              <a:gd name="T22" fmla="*/ 2147483647 w 1434"/>
              <a:gd name="T23" fmla="*/ 2147483647 h 1071"/>
              <a:gd name="T24" fmla="*/ 2147483647 w 1434"/>
              <a:gd name="T25" fmla="*/ 2147483647 h 1071"/>
              <a:gd name="T26" fmla="*/ 2147483647 w 1434"/>
              <a:gd name="T27" fmla="*/ 2147483647 h 1071"/>
              <a:gd name="T28" fmla="*/ 2147483647 w 1434"/>
              <a:gd name="T29" fmla="*/ 2147483647 h 1071"/>
              <a:gd name="T30" fmla="*/ 2147483647 w 1434"/>
              <a:gd name="T31" fmla="*/ 2147483647 h 1071"/>
              <a:gd name="T32" fmla="*/ 2147483647 w 1434"/>
              <a:gd name="T33" fmla="*/ 2147483647 h 1071"/>
              <a:gd name="T34" fmla="*/ 0 w 1434"/>
              <a:gd name="T35" fmla="*/ 2147483647 h 1071"/>
              <a:gd name="T36" fmla="*/ 2147483647 w 1434"/>
              <a:gd name="T37" fmla="*/ 2147483647 h 1071"/>
              <a:gd name="T38" fmla="*/ 2147483647 w 1434"/>
              <a:gd name="T39" fmla="*/ 2147483647 h 1071"/>
              <a:gd name="T40" fmla="*/ 2147483647 w 1434"/>
              <a:gd name="T41" fmla="*/ 2147483647 h 1071"/>
              <a:gd name="T42" fmla="*/ 2147483647 w 1434"/>
              <a:gd name="T43" fmla="*/ 2147483647 h 1071"/>
              <a:gd name="T44" fmla="*/ 2147483647 w 1434"/>
              <a:gd name="T45" fmla="*/ 2147483647 h 1071"/>
              <a:gd name="T46" fmla="*/ 2147483647 w 1434"/>
              <a:gd name="T47" fmla="*/ 2147483647 h 1071"/>
              <a:gd name="T48" fmla="*/ 2147483647 w 1434"/>
              <a:gd name="T49" fmla="*/ 2147483647 h 1071"/>
              <a:gd name="T50" fmla="*/ 2147483647 w 1434"/>
              <a:gd name="T51" fmla="*/ 2147483647 h 1071"/>
              <a:gd name="T52" fmla="*/ 2147483647 w 1434"/>
              <a:gd name="T53" fmla="*/ 2147483647 h 1071"/>
              <a:gd name="T54" fmla="*/ 2147483647 w 1434"/>
              <a:gd name="T55" fmla="*/ 2147483647 h 1071"/>
              <a:gd name="T56" fmla="*/ 2147483647 w 1434"/>
              <a:gd name="T57" fmla="*/ 2147483647 h 1071"/>
              <a:gd name="T58" fmla="*/ 2147483647 w 1434"/>
              <a:gd name="T59" fmla="*/ 2147483647 h 1071"/>
              <a:gd name="T60" fmla="*/ 2147483647 w 1434"/>
              <a:gd name="T61" fmla="*/ 2147483647 h 1071"/>
              <a:gd name="T62" fmla="*/ 2147483647 w 1434"/>
              <a:gd name="T63" fmla="*/ 2147483647 h 1071"/>
              <a:gd name="T64" fmla="*/ 2147483647 w 1434"/>
              <a:gd name="T65" fmla="*/ 2147483647 h 1071"/>
              <a:gd name="T66" fmla="*/ 2147483647 w 1434"/>
              <a:gd name="T67" fmla="*/ 2147483647 h 1071"/>
              <a:gd name="T68" fmla="*/ 2147483647 w 1434"/>
              <a:gd name="T69" fmla="*/ 2147483647 h 1071"/>
              <a:gd name="T70" fmla="*/ 2147483647 w 1434"/>
              <a:gd name="T71" fmla="*/ 2147483647 h 1071"/>
              <a:gd name="T72" fmla="*/ 2147483647 w 1434"/>
              <a:gd name="T73" fmla="*/ 2147483647 h 1071"/>
              <a:gd name="T74" fmla="*/ 2147483647 w 1434"/>
              <a:gd name="T75" fmla="*/ 2147483647 h 1071"/>
              <a:gd name="T76" fmla="*/ 2147483647 w 1434"/>
              <a:gd name="T77" fmla="*/ 2147483647 h 1071"/>
              <a:gd name="T78" fmla="*/ 2147483647 w 1434"/>
              <a:gd name="T79" fmla="*/ 2147483647 h 1071"/>
              <a:gd name="T80" fmla="*/ 2147483647 w 1434"/>
              <a:gd name="T81" fmla="*/ 2147483647 h 1071"/>
              <a:gd name="T82" fmla="*/ 2147483647 w 1434"/>
              <a:gd name="T83" fmla="*/ 2147483647 h 1071"/>
              <a:gd name="T84" fmla="*/ 2147483647 w 1434"/>
              <a:gd name="T85" fmla="*/ 2147483647 h 1071"/>
              <a:gd name="T86" fmla="*/ 2147483647 w 1434"/>
              <a:gd name="T87" fmla="*/ 2147483647 h 1071"/>
              <a:gd name="T88" fmla="*/ 2147483647 w 1434"/>
              <a:gd name="T89" fmla="*/ 2147483647 h 1071"/>
              <a:gd name="T90" fmla="*/ 2147483647 w 1434"/>
              <a:gd name="T91" fmla="*/ 2147483647 h 1071"/>
              <a:gd name="T92" fmla="*/ 2147483647 w 1434"/>
              <a:gd name="T93" fmla="*/ 2147483647 h 1071"/>
              <a:gd name="T94" fmla="*/ 2147483647 w 1434"/>
              <a:gd name="T95" fmla="*/ 0 h 1071"/>
              <a:gd name="T96" fmla="*/ 2147483647 w 1434"/>
              <a:gd name="T97" fmla="*/ 0 h 107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434"/>
              <a:gd name="T148" fmla="*/ 0 h 1071"/>
              <a:gd name="T149" fmla="*/ 1434 w 1434"/>
              <a:gd name="T150" fmla="*/ 1071 h 107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434" h="1071">
                <a:moveTo>
                  <a:pt x="1217" y="0"/>
                </a:moveTo>
                <a:lnTo>
                  <a:pt x="1188" y="0"/>
                </a:lnTo>
                <a:lnTo>
                  <a:pt x="1171" y="12"/>
                </a:lnTo>
                <a:lnTo>
                  <a:pt x="1099" y="113"/>
                </a:lnTo>
                <a:lnTo>
                  <a:pt x="1081" y="95"/>
                </a:lnTo>
                <a:lnTo>
                  <a:pt x="1052" y="95"/>
                </a:lnTo>
                <a:lnTo>
                  <a:pt x="1017" y="107"/>
                </a:lnTo>
                <a:lnTo>
                  <a:pt x="1006" y="130"/>
                </a:lnTo>
                <a:lnTo>
                  <a:pt x="847" y="312"/>
                </a:lnTo>
                <a:lnTo>
                  <a:pt x="847" y="417"/>
                </a:lnTo>
                <a:lnTo>
                  <a:pt x="812" y="405"/>
                </a:lnTo>
                <a:lnTo>
                  <a:pt x="748" y="429"/>
                </a:lnTo>
                <a:lnTo>
                  <a:pt x="729" y="495"/>
                </a:lnTo>
                <a:lnTo>
                  <a:pt x="682" y="518"/>
                </a:lnTo>
                <a:lnTo>
                  <a:pt x="676" y="535"/>
                </a:lnTo>
                <a:lnTo>
                  <a:pt x="676" y="553"/>
                </a:lnTo>
                <a:lnTo>
                  <a:pt x="659" y="576"/>
                </a:lnTo>
                <a:lnTo>
                  <a:pt x="630" y="547"/>
                </a:lnTo>
                <a:lnTo>
                  <a:pt x="618" y="477"/>
                </a:lnTo>
                <a:lnTo>
                  <a:pt x="595" y="477"/>
                </a:lnTo>
                <a:lnTo>
                  <a:pt x="566" y="464"/>
                </a:lnTo>
                <a:lnTo>
                  <a:pt x="494" y="336"/>
                </a:lnTo>
                <a:lnTo>
                  <a:pt x="418" y="336"/>
                </a:lnTo>
                <a:lnTo>
                  <a:pt x="318" y="246"/>
                </a:lnTo>
                <a:lnTo>
                  <a:pt x="364" y="371"/>
                </a:lnTo>
                <a:lnTo>
                  <a:pt x="459" y="435"/>
                </a:lnTo>
                <a:lnTo>
                  <a:pt x="436" y="483"/>
                </a:lnTo>
                <a:lnTo>
                  <a:pt x="424" y="469"/>
                </a:lnTo>
                <a:lnTo>
                  <a:pt x="341" y="495"/>
                </a:lnTo>
                <a:lnTo>
                  <a:pt x="364" y="588"/>
                </a:lnTo>
                <a:lnTo>
                  <a:pt x="254" y="564"/>
                </a:lnTo>
                <a:lnTo>
                  <a:pt x="225" y="535"/>
                </a:lnTo>
                <a:lnTo>
                  <a:pt x="182" y="541"/>
                </a:lnTo>
                <a:lnTo>
                  <a:pt x="66" y="530"/>
                </a:lnTo>
                <a:lnTo>
                  <a:pt x="0" y="640"/>
                </a:lnTo>
                <a:lnTo>
                  <a:pt x="0" y="683"/>
                </a:lnTo>
                <a:lnTo>
                  <a:pt x="19" y="700"/>
                </a:lnTo>
                <a:lnTo>
                  <a:pt x="25" y="712"/>
                </a:lnTo>
                <a:lnTo>
                  <a:pt x="25" y="764"/>
                </a:lnTo>
                <a:lnTo>
                  <a:pt x="66" y="799"/>
                </a:lnTo>
                <a:lnTo>
                  <a:pt x="71" y="817"/>
                </a:lnTo>
                <a:lnTo>
                  <a:pt x="36" y="828"/>
                </a:lnTo>
                <a:lnTo>
                  <a:pt x="31" y="865"/>
                </a:lnTo>
                <a:lnTo>
                  <a:pt x="71" y="857"/>
                </a:lnTo>
                <a:lnTo>
                  <a:pt x="71" y="923"/>
                </a:lnTo>
                <a:lnTo>
                  <a:pt x="42" y="952"/>
                </a:lnTo>
                <a:lnTo>
                  <a:pt x="77" y="981"/>
                </a:lnTo>
                <a:lnTo>
                  <a:pt x="118" y="1034"/>
                </a:lnTo>
                <a:lnTo>
                  <a:pt x="124" y="1051"/>
                </a:lnTo>
                <a:lnTo>
                  <a:pt x="153" y="1071"/>
                </a:lnTo>
                <a:lnTo>
                  <a:pt x="341" y="958"/>
                </a:lnTo>
                <a:lnTo>
                  <a:pt x="341" y="935"/>
                </a:lnTo>
                <a:lnTo>
                  <a:pt x="364" y="935"/>
                </a:lnTo>
                <a:lnTo>
                  <a:pt x="477" y="877"/>
                </a:lnTo>
                <a:lnTo>
                  <a:pt x="566" y="877"/>
                </a:lnTo>
                <a:lnTo>
                  <a:pt x="583" y="834"/>
                </a:lnTo>
                <a:lnTo>
                  <a:pt x="601" y="840"/>
                </a:lnTo>
                <a:lnTo>
                  <a:pt x="688" y="805"/>
                </a:lnTo>
                <a:lnTo>
                  <a:pt x="723" y="706"/>
                </a:lnTo>
                <a:lnTo>
                  <a:pt x="670" y="683"/>
                </a:lnTo>
                <a:lnTo>
                  <a:pt x="670" y="658"/>
                </a:lnTo>
                <a:lnTo>
                  <a:pt x="711" y="640"/>
                </a:lnTo>
                <a:lnTo>
                  <a:pt x="742" y="671"/>
                </a:lnTo>
                <a:lnTo>
                  <a:pt x="765" y="671"/>
                </a:lnTo>
                <a:lnTo>
                  <a:pt x="835" y="634"/>
                </a:lnTo>
                <a:lnTo>
                  <a:pt x="835" y="623"/>
                </a:lnTo>
                <a:lnTo>
                  <a:pt x="893" y="605"/>
                </a:lnTo>
                <a:lnTo>
                  <a:pt x="919" y="588"/>
                </a:lnTo>
                <a:lnTo>
                  <a:pt x="934" y="553"/>
                </a:lnTo>
                <a:lnTo>
                  <a:pt x="988" y="506"/>
                </a:lnTo>
                <a:lnTo>
                  <a:pt x="1041" y="469"/>
                </a:lnTo>
                <a:lnTo>
                  <a:pt x="1070" y="458"/>
                </a:lnTo>
                <a:lnTo>
                  <a:pt x="1099" y="446"/>
                </a:lnTo>
                <a:lnTo>
                  <a:pt x="1099" y="417"/>
                </a:lnTo>
                <a:lnTo>
                  <a:pt x="1058" y="417"/>
                </a:lnTo>
                <a:lnTo>
                  <a:pt x="1023" y="429"/>
                </a:lnTo>
                <a:lnTo>
                  <a:pt x="1035" y="365"/>
                </a:lnTo>
                <a:lnTo>
                  <a:pt x="1076" y="301"/>
                </a:lnTo>
                <a:lnTo>
                  <a:pt x="1165" y="258"/>
                </a:lnTo>
                <a:lnTo>
                  <a:pt x="1171" y="270"/>
                </a:lnTo>
                <a:lnTo>
                  <a:pt x="1188" y="276"/>
                </a:lnTo>
                <a:lnTo>
                  <a:pt x="1176" y="324"/>
                </a:lnTo>
                <a:lnTo>
                  <a:pt x="1322" y="301"/>
                </a:lnTo>
                <a:lnTo>
                  <a:pt x="1328" y="324"/>
                </a:lnTo>
                <a:lnTo>
                  <a:pt x="1351" y="318"/>
                </a:lnTo>
                <a:lnTo>
                  <a:pt x="1351" y="283"/>
                </a:lnTo>
                <a:lnTo>
                  <a:pt x="1364" y="252"/>
                </a:lnTo>
                <a:lnTo>
                  <a:pt x="1382" y="223"/>
                </a:lnTo>
                <a:lnTo>
                  <a:pt x="1364" y="229"/>
                </a:lnTo>
                <a:lnTo>
                  <a:pt x="1351" y="223"/>
                </a:lnTo>
                <a:lnTo>
                  <a:pt x="1351" y="200"/>
                </a:lnTo>
                <a:lnTo>
                  <a:pt x="1434" y="153"/>
                </a:lnTo>
                <a:lnTo>
                  <a:pt x="1434" y="118"/>
                </a:lnTo>
                <a:lnTo>
                  <a:pt x="1382" y="95"/>
                </a:lnTo>
                <a:lnTo>
                  <a:pt x="1322" y="76"/>
                </a:lnTo>
                <a:lnTo>
                  <a:pt x="1240" y="0"/>
                </a:lnTo>
                <a:lnTo>
                  <a:pt x="1217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88" name="Freeform 77"/>
          <p:cNvSpPr>
            <a:spLocks/>
          </p:cNvSpPr>
          <p:nvPr/>
        </p:nvSpPr>
        <p:spPr bwMode="auto">
          <a:xfrm>
            <a:off x="7156451" y="4334936"/>
            <a:ext cx="1727200" cy="1246717"/>
          </a:xfrm>
          <a:custGeom>
            <a:avLst/>
            <a:gdLst>
              <a:gd name="T0" fmla="*/ 2147483647 w 1434"/>
              <a:gd name="T1" fmla="*/ 0 h 1071"/>
              <a:gd name="T2" fmla="*/ 2147483647 w 1434"/>
              <a:gd name="T3" fmla="*/ 2147483647 h 1071"/>
              <a:gd name="T4" fmla="*/ 2147483647 w 1434"/>
              <a:gd name="T5" fmla="*/ 2147483647 h 1071"/>
              <a:gd name="T6" fmla="*/ 2147483647 w 1434"/>
              <a:gd name="T7" fmla="*/ 2147483647 h 1071"/>
              <a:gd name="T8" fmla="*/ 2147483647 w 1434"/>
              <a:gd name="T9" fmla="*/ 2147483647 h 1071"/>
              <a:gd name="T10" fmla="*/ 2147483647 w 1434"/>
              <a:gd name="T11" fmla="*/ 2147483647 h 1071"/>
              <a:gd name="T12" fmla="*/ 2147483647 w 1434"/>
              <a:gd name="T13" fmla="*/ 2147483647 h 1071"/>
              <a:gd name="T14" fmla="*/ 2147483647 w 1434"/>
              <a:gd name="T15" fmla="*/ 2147483647 h 1071"/>
              <a:gd name="T16" fmla="*/ 2147483647 w 1434"/>
              <a:gd name="T17" fmla="*/ 2147483647 h 1071"/>
              <a:gd name="T18" fmla="*/ 2147483647 w 1434"/>
              <a:gd name="T19" fmla="*/ 2147483647 h 1071"/>
              <a:gd name="T20" fmla="*/ 2147483647 w 1434"/>
              <a:gd name="T21" fmla="*/ 2147483647 h 1071"/>
              <a:gd name="T22" fmla="*/ 2147483647 w 1434"/>
              <a:gd name="T23" fmla="*/ 2147483647 h 1071"/>
              <a:gd name="T24" fmla="*/ 2147483647 w 1434"/>
              <a:gd name="T25" fmla="*/ 2147483647 h 1071"/>
              <a:gd name="T26" fmla="*/ 2147483647 w 1434"/>
              <a:gd name="T27" fmla="*/ 2147483647 h 1071"/>
              <a:gd name="T28" fmla="*/ 2147483647 w 1434"/>
              <a:gd name="T29" fmla="*/ 2147483647 h 1071"/>
              <a:gd name="T30" fmla="*/ 2147483647 w 1434"/>
              <a:gd name="T31" fmla="*/ 2147483647 h 1071"/>
              <a:gd name="T32" fmla="*/ 2147483647 w 1434"/>
              <a:gd name="T33" fmla="*/ 2147483647 h 1071"/>
              <a:gd name="T34" fmla="*/ 0 w 1434"/>
              <a:gd name="T35" fmla="*/ 2147483647 h 1071"/>
              <a:gd name="T36" fmla="*/ 2147483647 w 1434"/>
              <a:gd name="T37" fmla="*/ 2147483647 h 1071"/>
              <a:gd name="T38" fmla="*/ 2147483647 w 1434"/>
              <a:gd name="T39" fmla="*/ 2147483647 h 1071"/>
              <a:gd name="T40" fmla="*/ 2147483647 w 1434"/>
              <a:gd name="T41" fmla="*/ 2147483647 h 1071"/>
              <a:gd name="T42" fmla="*/ 2147483647 w 1434"/>
              <a:gd name="T43" fmla="*/ 2147483647 h 1071"/>
              <a:gd name="T44" fmla="*/ 2147483647 w 1434"/>
              <a:gd name="T45" fmla="*/ 2147483647 h 1071"/>
              <a:gd name="T46" fmla="*/ 2147483647 w 1434"/>
              <a:gd name="T47" fmla="*/ 2147483647 h 1071"/>
              <a:gd name="T48" fmla="*/ 2147483647 w 1434"/>
              <a:gd name="T49" fmla="*/ 2147483647 h 1071"/>
              <a:gd name="T50" fmla="*/ 2147483647 w 1434"/>
              <a:gd name="T51" fmla="*/ 2147483647 h 1071"/>
              <a:gd name="T52" fmla="*/ 2147483647 w 1434"/>
              <a:gd name="T53" fmla="*/ 2147483647 h 1071"/>
              <a:gd name="T54" fmla="*/ 2147483647 w 1434"/>
              <a:gd name="T55" fmla="*/ 2147483647 h 1071"/>
              <a:gd name="T56" fmla="*/ 2147483647 w 1434"/>
              <a:gd name="T57" fmla="*/ 2147483647 h 1071"/>
              <a:gd name="T58" fmla="*/ 2147483647 w 1434"/>
              <a:gd name="T59" fmla="*/ 2147483647 h 1071"/>
              <a:gd name="T60" fmla="*/ 2147483647 w 1434"/>
              <a:gd name="T61" fmla="*/ 2147483647 h 1071"/>
              <a:gd name="T62" fmla="*/ 2147483647 w 1434"/>
              <a:gd name="T63" fmla="*/ 2147483647 h 1071"/>
              <a:gd name="T64" fmla="*/ 2147483647 w 1434"/>
              <a:gd name="T65" fmla="*/ 2147483647 h 1071"/>
              <a:gd name="T66" fmla="*/ 2147483647 w 1434"/>
              <a:gd name="T67" fmla="*/ 2147483647 h 1071"/>
              <a:gd name="T68" fmla="*/ 2147483647 w 1434"/>
              <a:gd name="T69" fmla="*/ 2147483647 h 1071"/>
              <a:gd name="T70" fmla="*/ 2147483647 w 1434"/>
              <a:gd name="T71" fmla="*/ 2147483647 h 1071"/>
              <a:gd name="T72" fmla="*/ 2147483647 w 1434"/>
              <a:gd name="T73" fmla="*/ 2147483647 h 1071"/>
              <a:gd name="T74" fmla="*/ 2147483647 w 1434"/>
              <a:gd name="T75" fmla="*/ 2147483647 h 1071"/>
              <a:gd name="T76" fmla="*/ 2147483647 w 1434"/>
              <a:gd name="T77" fmla="*/ 2147483647 h 1071"/>
              <a:gd name="T78" fmla="*/ 2147483647 w 1434"/>
              <a:gd name="T79" fmla="*/ 2147483647 h 1071"/>
              <a:gd name="T80" fmla="*/ 2147483647 w 1434"/>
              <a:gd name="T81" fmla="*/ 2147483647 h 1071"/>
              <a:gd name="T82" fmla="*/ 2147483647 w 1434"/>
              <a:gd name="T83" fmla="*/ 2147483647 h 1071"/>
              <a:gd name="T84" fmla="*/ 2147483647 w 1434"/>
              <a:gd name="T85" fmla="*/ 2147483647 h 1071"/>
              <a:gd name="T86" fmla="*/ 2147483647 w 1434"/>
              <a:gd name="T87" fmla="*/ 2147483647 h 1071"/>
              <a:gd name="T88" fmla="*/ 2147483647 w 1434"/>
              <a:gd name="T89" fmla="*/ 2147483647 h 1071"/>
              <a:gd name="T90" fmla="*/ 2147483647 w 1434"/>
              <a:gd name="T91" fmla="*/ 2147483647 h 1071"/>
              <a:gd name="T92" fmla="*/ 2147483647 w 1434"/>
              <a:gd name="T93" fmla="*/ 2147483647 h 1071"/>
              <a:gd name="T94" fmla="*/ 2147483647 w 1434"/>
              <a:gd name="T95" fmla="*/ 0 h 1071"/>
              <a:gd name="T96" fmla="*/ 2147483647 w 1434"/>
              <a:gd name="T97" fmla="*/ 0 h 107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434"/>
              <a:gd name="T148" fmla="*/ 0 h 1071"/>
              <a:gd name="T149" fmla="*/ 1434 w 1434"/>
              <a:gd name="T150" fmla="*/ 1071 h 107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434" h="1071">
                <a:moveTo>
                  <a:pt x="1217" y="0"/>
                </a:moveTo>
                <a:lnTo>
                  <a:pt x="1188" y="0"/>
                </a:lnTo>
                <a:lnTo>
                  <a:pt x="1171" y="12"/>
                </a:lnTo>
                <a:lnTo>
                  <a:pt x="1099" y="113"/>
                </a:lnTo>
                <a:lnTo>
                  <a:pt x="1081" y="95"/>
                </a:lnTo>
                <a:lnTo>
                  <a:pt x="1052" y="95"/>
                </a:lnTo>
                <a:lnTo>
                  <a:pt x="1017" y="107"/>
                </a:lnTo>
                <a:lnTo>
                  <a:pt x="1006" y="130"/>
                </a:lnTo>
                <a:lnTo>
                  <a:pt x="847" y="312"/>
                </a:lnTo>
                <a:lnTo>
                  <a:pt x="847" y="417"/>
                </a:lnTo>
                <a:lnTo>
                  <a:pt x="812" y="405"/>
                </a:lnTo>
                <a:lnTo>
                  <a:pt x="748" y="429"/>
                </a:lnTo>
                <a:lnTo>
                  <a:pt x="729" y="495"/>
                </a:lnTo>
                <a:lnTo>
                  <a:pt x="682" y="518"/>
                </a:lnTo>
                <a:lnTo>
                  <a:pt x="676" y="535"/>
                </a:lnTo>
                <a:lnTo>
                  <a:pt x="676" y="553"/>
                </a:lnTo>
                <a:lnTo>
                  <a:pt x="659" y="576"/>
                </a:lnTo>
                <a:lnTo>
                  <a:pt x="630" y="547"/>
                </a:lnTo>
                <a:lnTo>
                  <a:pt x="618" y="477"/>
                </a:lnTo>
                <a:lnTo>
                  <a:pt x="595" y="477"/>
                </a:lnTo>
                <a:lnTo>
                  <a:pt x="566" y="464"/>
                </a:lnTo>
                <a:lnTo>
                  <a:pt x="494" y="336"/>
                </a:lnTo>
                <a:lnTo>
                  <a:pt x="418" y="336"/>
                </a:lnTo>
                <a:lnTo>
                  <a:pt x="318" y="246"/>
                </a:lnTo>
                <a:lnTo>
                  <a:pt x="364" y="371"/>
                </a:lnTo>
                <a:lnTo>
                  <a:pt x="459" y="435"/>
                </a:lnTo>
                <a:lnTo>
                  <a:pt x="436" y="483"/>
                </a:lnTo>
                <a:lnTo>
                  <a:pt x="424" y="469"/>
                </a:lnTo>
                <a:lnTo>
                  <a:pt x="341" y="495"/>
                </a:lnTo>
                <a:lnTo>
                  <a:pt x="364" y="588"/>
                </a:lnTo>
                <a:lnTo>
                  <a:pt x="254" y="564"/>
                </a:lnTo>
                <a:lnTo>
                  <a:pt x="225" y="535"/>
                </a:lnTo>
                <a:lnTo>
                  <a:pt x="182" y="541"/>
                </a:lnTo>
                <a:lnTo>
                  <a:pt x="66" y="530"/>
                </a:lnTo>
                <a:lnTo>
                  <a:pt x="0" y="640"/>
                </a:lnTo>
                <a:lnTo>
                  <a:pt x="0" y="683"/>
                </a:lnTo>
                <a:lnTo>
                  <a:pt x="19" y="700"/>
                </a:lnTo>
                <a:lnTo>
                  <a:pt x="25" y="712"/>
                </a:lnTo>
                <a:lnTo>
                  <a:pt x="25" y="764"/>
                </a:lnTo>
                <a:lnTo>
                  <a:pt x="66" y="799"/>
                </a:lnTo>
                <a:lnTo>
                  <a:pt x="71" y="817"/>
                </a:lnTo>
                <a:lnTo>
                  <a:pt x="36" y="828"/>
                </a:lnTo>
                <a:lnTo>
                  <a:pt x="31" y="865"/>
                </a:lnTo>
                <a:lnTo>
                  <a:pt x="71" y="857"/>
                </a:lnTo>
                <a:lnTo>
                  <a:pt x="71" y="923"/>
                </a:lnTo>
                <a:lnTo>
                  <a:pt x="42" y="952"/>
                </a:lnTo>
                <a:lnTo>
                  <a:pt x="77" y="981"/>
                </a:lnTo>
                <a:lnTo>
                  <a:pt x="118" y="1034"/>
                </a:lnTo>
                <a:lnTo>
                  <a:pt x="124" y="1051"/>
                </a:lnTo>
                <a:lnTo>
                  <a:pt x="153" y="1071"/>
                </a:lnTo>
                <a:lnTo>
                  <a:pt x="341" y="958"/>
                </a:lnTo>
                <a:lnTo>
                  <a:pt x="341" y="935"/>
                </a:lnTo>
                <a:lnTo>
                  <a:pt x="364" y="935"/>
                </a:lnTo>
                <a:lnTo>
                  <a:pt x="477" y="877"/>
                </a:lnTo>
                <a:lnTo>
                  <a:pt x="566" y="877"/>
                </a:lnTo>
                <a:lnTo>
                  <a:pt x="583" y="834"/>
                </a:lnTo>
                <a:lnTo>
                  <a:pt x="601" y="840"/>
                </a:lnTo>
                <a:lnTo>
                  <a:pt x="688" y="805"/>
                </a:lnTo>
                <a:lnTo>
                  <a:pt x="723" y="706"/>
                </a:lnTo>
                <a:lnTo>
                  <a:pt x="670" y="683"/>
                </a:lnTo>
                <a:lnTo>
                  <a:pt x="670" y="658"/>
                </a:lnTo>
                <a:lnTo>
                  <a:pt x="711" y="640"/>
                </a:lnTo>
                <a:lnTo>
                  <a:pt x="742" y="671"/>
                </a:lnTo>
                <a:lnTo>
                  <a:pt x="765" y="671"/>
                </a:lnTo>
                <a:lnTo>
                  <a:pt x="835" y="634"/>
                </a:lnTo>
                <a:lnTo>
                  <a:pt x="835" y="623"/>
                </a:lnTo>
                <a:lnTo>
                  <a:pt x="893" y="605"/>
                </a:lnTo>
                <a:lnTo>
                  <a:pt x="919" y="588"/>
                </a:lnTo>
                <a:lnTo>
                  <a:pt x="934" y="553"/>
                </a:lnTo>
                <a:lnTo>
                  <a:pt x="988" y="506"/>
                </a:lnTo>
                <a:lnTo>
                  <a:pt x="1041" y="469"/>
                </a:lnTo>
                <a:lnTo>
                  <a:pt x="1070" y="458"/>
                </a:lnTo>
                <a:lnTo>
                  <a:pt x="1099" y="446"/>
                </a:lnTo>
                <a:lnTo>
                  <a:pt x="1099" y="417"/>
                </a:lnTo>
                <a:lnTo>
                  <a:pt x="1058" y="417"/>
                </a:lnTo>
                <a:lnTo>
                  <a:pt x="1023" y="429"/>
                </a:lnTo>
                <a:lnTo>
                  <a:pt x="1035" y="365"/>
                </a:lnTo>
                <a:lnTo>
                  <a:pt x="1076" y="301"/>
                </a:lnTo>
                <a:lnTo>
                  <a:pt x="1165" y="258"/>
                </a:lnTo>
                <a:lnTo>
                  <a:pt x="1171" y="270"/>
                </a:lnTo>
                <a:lnTo>
                  <a:pt x="1188" y="276"/>
                </a:lnTo>
                <a:lnTo>
                  <a:pt x="1176" y="324"/>
                </a:lnTo>
                <a:lnTo>
                  <a:pt x="1322" y="301"/>
                </a:lnTo>
                <a:lnTo>
                  <a:pt x="1328" y="324"/>
                </a:lnTo>
                <a:lnTo>
                  <a:pt x="1351" y="318"/>
                </a:lnTo>
                <a:lnTo>
                  <a:pt x="1351" y="283"/>
                </a:lnTo>
                <a:lnTo>
                  <a:pt x="1364" y="252"/>
                </a:lnTo>
                <a:lnTo>
                  <a:pt x="1382" y="223"/>
                </a:lnTo>
                <a:lnTo>
                  <a:pt x="1364" y="229"/>
                </a:lnTo>
                <a:lnTo>
                  <a:pt x="1351" y="223"/>
                </a:lnTo>
                <a:lnTo>
                  <a:pt x="1351" y="200"/>
                </a:lnTo>
                <a:lnTo>
                  <a:pt x="1434" y="153"/>
                </a:lnTo>
                <a:lnTo>
                  <a:pt x="1434" y="118"/>
                </a:lnTo>
                <a:lnTo>
                  <a:pt x="1382" y="95"/>
                </a:lnTo>
                <a:lnTo>
                  <a:pt x="1322" y="76"/>
                </a:lnTo>
                <a:lnTo>
                  <a:pt x="1240" y="0"/>
                </a:lnTo>
                <a:lnTo>
                  <a:pt x="1217" y="0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89" name="Freeform 78"/>
          <p:cNvSpPr>
            <a:spLocks/>
          </p:cNvSpPr>
          <p:nvPr/>
        </p:nvSpPr>
        <p:spPr bwMode="auto">
          <a:xfrm>
            <a:off x="7270752" y="3879853"/>
            <a:ext cx="1352549" cy="1126067"/>
          </a:xfrm>
          <a:custGeom>
            <a:avLst/>
            <a:gdLst>
              <a:gd name="T0" fmla="*/ 2147483647 w 1122"/>
              <a:gd name="T1" fmla="*/ 2147483647 h 964"/>
              <a:gd name="T2" fmla="*/ 2147483647 w 1122"/>
              <a:gd name="T3" fmla="*/ 2147483647 h 964"/>
              <a:gd name="T4" fmla="*/ 2147483647 w 1122"/>
              <a:gd name="T5" fmla="*/ 2147483647 h 964"/>
              <a:gd name="T6" fmla="*/ 2147483647 w 1122"/>
              <a:gd name="T7" fmla="*/ 2147483647 h 964"/>
              <a:gd name="T8" fmla="*/ 0 w 1122"/>
              <a:gd name="T9" fmla="*/ 2147483647 h 964"/>
              <a:gd name="T10" fmla="*/ 2147483647 w 1122"/>
              <a:gd name="T11" fmla="*/ 2147483647 h 964"/>
              <a:gd name="T12" fmla="*/ 2147483647 w 1122"/>
              <a:gd name="T13" fmla="*/ 2147483647 h 964"/>
              <a:gd name="T14" fmla="*/ 2147483647 w 1122"/>
              <a:gd name="T15" fmla="*/ 2147483647 h 964"/>
              <a:gd name="T16" fmla="*/ 2147483647 w 1122"/>
              <a:gd name="T17" fmla="*/ 2147483647 h 964"/>
              <a:gd name="T18" fmla="*/ 2147483647 w 1122"/>
              <a:gd name="T19" fmla="*/ 2147483647 h 964"/>
              <a:gd name="T20" fmla="*/ 2147483647 w 1122"/>
              <a:gd name="T21" fmla="*/ 2147483647 h 964"/>
              <a:gd name="T22" fmla="*/ 2147483647 w 1122"/>
              <a:gd name="T23" fmla="*/ 2147483647 h 964"/>
              <a:gd name="T24" fmla="*/ 2147483647 w 1122"/>
              <a:gd name="T25" fmla="*/ 2147483647 h 964"/>
              <a:gd name="T26" fmla="*/ 2147483647 w 1122"/>
              <a:gd name="T27" fmla="*/ 2147483647 h 964"/>
              <a:gd name="T28" fmla="*/ 2147483647 w 1122"/>
              <a:gd name="T29" fmla="*/ 2147483647 h 964"/>
              <a:gd name="T30" fmla="*/ 2147483647 w 1122"/>
              <a:gd name="T31" fmla="*/ 2147483647 h 964"/>
              <a:gd name="T32" fmla="*/ 2147483647 w 1122"/>
              <a:gd name="T33" fmla="*/ 2147483647 h 964"/>
              <a:gd name="T34" fmla="*/ 2147483647 w 1122"/>
              <a:gd name="T35" fmla="*/ 2147483647 h 964"/>
              <a:gd name="T36" fmla="*/ 2147483647 w 1122"/>
              <a:gd name="T37" fmla="*/ 2147483647 h 964"/>
              <a:gd name="T38" fmla="*/ 2147483647 w 1122"/>
              <a:gd name="T39" fmla="*/ 2147483647 h 964"/>
              <a:gd name="T40" fmla="*/ 2147483647 w 1122"/>
              <a:gd name="T41" fmla="*/ 2147483647 h 964"/>
              <a:gd name="T42" fmla="*/ 2147483647 w 1122"/>
              <a:gd name="T43" fmla="*/ 2147483647 h 964"/>
              <a:gd name="T44" fmla="*/ 2147483647 w 1122"/>
              <a:gd name="T45" fmla="*/ 2147483647 h 964"/>
              <a:gd name="T46" fmla="*/ 2147483647 w 1122"/>
              <a:gd name="T47" fmla="*/ 2147483647 h 964"/>
              <a:gd name="T48" fmla="*/ 2147483647 w 1122"/>
              <a:gd name="T49" fmla="*/ 2147483647 h 964"/>
              <a:gd name="T50" fmla="*/ 2147483647 w 1122"/>
              <a:gd name="T51" fmla="*/ 2147483647 h 964"/>
              <a:gd name="T52" fmla="*/ 2147483647 w 1122"/>
              <a:gd name="T53" fmla="*/ 2147483647 h 964"/>
              <a:gd name="T54" fmla="*/ 2147483647 w 1122"/>
              <a:gd name="T55" fmla="*/ 2147483647 h 964"/>
              <a:gd name="T56" fmla="*/ 2147483647 w 1122"/>
              <a:gd name="T57" fmla="*/ 2147483647 h 964"/>
              <a:gd name="T58" fmla="*/ 2147483647 w 1122"/>
              <a:gd name="T59" fmla="*/ 2147483647 h 964"/>
              <a:gd name="T60" fmla="*/ 2147483647 w 1122"/>
              <a:gd name="T61" fmla="*/ 2147483647 h 964"/>
              <a:gd name="T62" fmla="*/ 2147483647 w 1122"/>
              <a:gd name="T63" fmla="*/ 2147483647 h 964"/>
              <a:gd name="T64" fmla="*/ 2147483647 w 1122"/>
              <a:gd name="T65" fmla="*/ 2147483647 h 964"/>
              <a:gd name="T66" fmla="*/ 2147483647 w 1122"/>
              <a:gd name="T67" fmla="*/ 2147483647 h 964"/>
              <a:gd name="T68" fmla="*/ 2147483647 w 1122"/>
              <a:gd name="T69" fmla="*/ 2147483647 h 964"/>
              <a:gd name="T70" fmla="*/ 2147483647 w 1122"/>
              <a:gd name="T71" fmla="*/ 2147483647 h 964"/>
              <a:gd name="T72" fmla="*/ 2147483647 w 1122"/>
              <a:gd name="T73" fmla="*/ 2147483647 h 964"/>
              <a:gd name="T74" fmla="*/ 2147483647 w 1122"/>
              <a:gd name="T75" fmla="*/ 2147483647 h 964"/>
              <a:gd name="T76" fmla="*/ 2147483647 w 1122"/>
              <a:gd name="T77" fmla="*/ 2147483647 h 964"/>
              <a:gd name="T78" fmla="*/ 2147483647 w 1122"/>
              <a:gd name="T79" fmla="*/ 2147483647 h 964"/>
              <a:gd name="T80" fmla="*/ 2147483647 w 1122"/>
              <a:gd name="T81" fmla="*/ 2147483647 h 964"/>
              <a:gd name="T82" fmla="*/ 2147483647 w 1122"/>
              <a:gd name="T83" fmla="*/ 2147483647 h 964"/>
              <a:gd name="T84" fmla="*/ 2147483647 w 1122"/>
              <a:gd name="T85" fmla="*/ 2147483647 h 964"/>
              <a:gd name="T86" fmla="*/ 2147483647 w 1122"/>
              <a:gd name="T87" fmla="*/ 2147483647 h 964"/>
              <a:gd name="T88" fmla="*/ 2147483647 w 1122"/>
              <a:gd name="T89" fmla="*/ 2147483647 h 964"/>
              <a:gd name="T90" fmla="*/ 2147483647 w 1122"/>
              <a:gd name="T91" fmla="*/ 2147483647 h 964"/>
              <a:gd name="T92" fmla="*/ 2147483647 w 1122"/>
              <a:gd name="T93" fmla="*/ 0 h 964"/>
              <a:gd name="T94" fmla="*/ 2147483647 w 1122"/>
              <a:gd name="T95" fmla="*/ 0 h 964"/>
              <a:gd name="T96" fmla="*/ 2147483647 w 1122"/>
              <a:gd name="T97" fmla="*/ 2147483647 h 964"/>
              <a:gd name="T98" fmla="*/ 2147483647 w 1122"/>
              <a:gd name="T99" fmla="*/ 2147483647 h 964"/>
              <a:gd name="T100" fmla="*/ 2147483647 w 1122"/>
              <a:gd name="T101" fmla="*/ 2147483647 h 964"/>
              <a:gd name="T102" fmla="*/ 2147483647 w 1122"/>
              <a:gd name="T103" fmla="*/ 2147483647 h 964"/>
              <a:gd name="T104" fmla="*/ 2147483647 w 1122"/>
              <a:gd name="T105" fmla="*/ 2147483647 h 964"/>
              <a:gd name="T106" fmla="*/ 2147483647 w 1122"/>
              <a:gd name="T107" fmla="*/ 2147483647 h 964"/>
              <a:gd name="T108" fmla="*/ 2147483647 w 1122"/>
              <a:gd name="T109" fmla="*/ 2147483647 h 964"/>
              <a:gd name="T110" fmla="*/ 2147483647 w 1122"/>
              <a:gd name="T111" fmla="*/ 2147483647 h 964"/>
              <a:gd name="T112" fmla="*/ 2147483647 w 1122"/>
              <a:gd name="T113" fmla="*/ 2147483647 h 964"/>
              <a:gd name="T114" fmla="*/ 2147483647 w 1122"/>
              <a:gd name="T115" fmla="*/ 2147483647 h 964"/>
              <a:gd name="T116" fmla="*/ 2147483647 w 1122"/>
              <a:gd name="T117" fmla="*/ 2147483647 h 9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122"/>
              <a:gd name="T178" fmla="*/ 0 h 964"/>
              <a:gd name="T179" fmla="*/ 1122 w 1122"/>
              <a:gd name="T180" fmla="*/ 964 h 9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122" h="964">
                <a:moveTo>
                  <a:pt x="170" y="154"/>
                </a:moveTo>
                <a:lnTo>
                  <a:pt x="147" y="252"/>
                </a:lnTo>
                <a:lnTo>
                  <a:pt x="75" y="313"/>
                </a:lnTo>
                <a:lnTo>
                  <a:pt x="29" y="301"/>
                </a:lnTo>
                <a:lnTo>
                  <a:pt x="0" y="330"/>
                </a:lnTo>
                <a:lnTo>
                  <a:pt x="29" y="388"/>
                </a:lnTo>
                <a:lnTo>
                  <a:pt x="81" y="382"/>
                </a:lnTo>
                <a:lnTo>
                  <a:pt x="81" y="411"/>
                </a:lnTo>
                <a:lnTo>
                  <a:pt x="75" y="429"/>
                </a:lnTo>
                <a:lnTo>
                  <a:pt x="46" y="483"/>
                </a:lnTo>
                <a:lnTo>
                  <a:pt x="223" y="634"/>
                </a:lnTo>
                <a:lnTo>
                  <a:pt x="323" y="724"/>
                </a:lnTo>
                <a:lnTo>
                  <a:pt x="399" y="724"/>
                </a:lnTo>
                <a:lnTo>
                  <a:pt x="471" y="852"/>
                </a:lnTo>
                <a:lnTo>
                  <a:pt x="500" y="865"/>
                </a:lnTo>
                <a:lnTo>
                  <a:pt x="523" y="865"/>
                </a:lnTo>
                <a:lnTo>
                  <a:pt x="535" y="935"/>
                </a:lnTo>
                <a:lnTo>
                  <a:pt x="564" y="964"/>
                </a:lnTo>
                <a:lnTo>
                  <a:pt x="581" y="941"/>
                </a:lnTo>
                <a:lnTo>
                  <a:pt x="581" y="923"/>
                </a:lnTo>
                <a:lnTo>
                  <a:pt x="587" y="906"/>
                </a:lnTo>
                <a:lnTo>
                  <a:pt x="634" y="883"/>
                </a:lnTo>
                <a:lnTo>
                  <a:pt x="653" y="817"/>
                </a:lnTo>
                <a:lnTo>
                  <a:pt x="717" y="793"/>
                </a:lnTo>
                <a:lnTo>
                  <a:pt x="752" y="805"/>
                </a:lnTo>
                <a:lnTo>
                  <a:pt x="752" y="700"/>
                </a:lnTo>
                <a:lnTo>
                  <a:pt x="911" y="518"/>
                </a:lnTo>
                <a:lnTo>
                  <a:pt x="922" y="495"/>
                </a:lnTo>
                <a:lnTo>
                  <a:pt x="957" y="483"/>
                </a:lnTo>
                <a:lnTo>
                  <a:pt x="986" y="483"/>
                </a:lnTo>
                <a:lnTo>
                  <a:pt x="1004" y="501"/>
                </a:lnTo>
                <a:lnTo>
                  <a:pt x="1076" y="400"/>
                </a:lnTo>
                <a:lnTo>
                  <a:pt x="1093" y="388"/>
                </a:lnTo>
                <a:lnTo>
                  <a:pt x="1122" y="388"/>
                </a:lnTo>
                <a:lnTo>
                  <a:pt x="1111" y="353"/>
                </a:lnTo>
                <a:lnTo>
                  <a:pt x="975" y="318"/>
                </a:lnTo>
                <a:lnTo>
                  <a:pt x="957" y="289"/>
                </a:lnTo>
                <a:lnTo>
                  <a:pt x="833" y="241"/>
                </a:lnTo>
                <a:lnTo>
                  <a:pt x="752" y="218"/>
                </a:lnTo>
                <a:lnTo>
                  <a:pt x="723" y="177"/>
                </a:lnTo>
                <a:lnTo>
                  <a:pt x="688" y="119"/>
                </a:lnTo>
                <a:lnTo>
                  <a:pt x="665" y="130"/>
                </a:lnTo>
                <a:lnTo>
                  <a:pt x="581" y="76"/>
                </a:lnTo>
                <a:lnTo>
                  <a:pt x="575" y="41"/>
                </a:lnTo>
                <a:lnTo>
                  <a:pt x="428" y="6"/>
                </a:lnTo>
                <a:lnTo>
                  <a:pt x="341" y="18"/>
                </a:lnTo>
                <a:lnTo>
                  <a:pt x="306" y="0"/>
                </a:lnTo>
                <a:lnTo>
                  <a:pt x="277" y="0"/>
                </a:lnTo>
                <a:lnTo>
                  <a:pt x="269" y="24"/>
                </a:lnTo>
                <a:lnTo>
                  <a:pt x="283" y="47"/>
                </a:lnTo>
                <a:lnTo>
                  <a:pt x="263" y="47"/>
                </a:lnTo>
                <a:lnTo>
                  <a:pt x="246" y="41"/>
                </a:lnTo>
                <a:lnTo>
                  <a:pt x="263" y="101"/>
                </a:lnTo>
                <a:lnTo>
                  <a:pt x="277" y="154"/>
                </a:lnTo>
                <a:lnTo>
                  <a:pt x="217" y="142"/>
                </a:lnTo>
                <a:lnTo>
                  <a:pt x="193" y="142"/>
                </a:lnTo>
                <a:lnTo>
                  <a:pt x="170" y="15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0" name="Freeform 79"/>
          <p:cNvSpPr>
            <a:spLocks/>
          </p:cNvSpPr>
          <p:nvPr/>
        </p:nvSpPr>
        <p:spPr bwMode="auto">
          <a:xfrm>
            <a:off x="7270752" y="3879853"/>
            <a:ext cx="1352549" cy="1126067"/>
          </a:xfrm>
          <a:custGeom>
            <a:avLst/>
            <a:gdLst>
              <a:gd name="T0" fmla="*/ 2147483647 w 1122"/>
              <a:gd name="T1" fmla="*/ 2147483647 h 964"/>
              <a:gd name="T2" fmla="*/ 2147483647 w 1122"/>
              <a:gd name="T3" fmla="*/ 2147483647 h 964"/>
              <a:gd name="T4" fmla="*/ 2147483647 w 1122"/>
              <a:gd name="T5" fmla="*/ 2147483647 h 964"/>
              <a:gd name="T6" fmla="*/ 2147483647 w 1122"/>
              <a:gd name="T7" fmla="*/ 2147483647 h 964"/>
              <a:gd name="T8" fmla="*/ 0 w 1122"/>
              <a:gd name="T9" fmla="*/ 2147483647 h 964"/>
              <a:gd name="T10" fmla="*/ 2147483647 w 1122"/>
              <a:gd name="T11" fmla="*/ 2147483647 h 964"/>
              <a:gd name="T12" fmla="*/ 2147483647 w 1122"/>
              <a:gd name="T13" fmla="*/ 2147483647 h 964"/>
              <a:gd name="T14" fmla="*/ 2147483647 w 1122"/>
              <a:gd name="T15" fmla="*/ 2147483647 h 964"/>
              <a:gd name="T16" fmla="*/ 2147483647 w 1122"/>
              <a:gd name="T17" fmla="*/ 2147483647 h 964"/>
              <a:gd name="T18" fmla="*/ 2147483647 w 1122"/>
              <a:gd name="T19" fmla="*/ 2147483647 h 964"/>
              <a:gd name="T20" fmla="*/ 2147483647 w 1122"/>
              <a:gd name="T21" fmla="*/ 2147483647 h 964"/>
              <a:gd name="T22" fmla="*/ 2147483647 w 1122"/>
              <a:gd name="T23" fmla="*/ 2147483647 h 964"/>
              <a:gd name="T24" fmla="*/ 2147483647 w 1122"/>
              <a:gd name="T25" fmla="*/ 2147483647 h 964"/>
              <a:gd name="T26" fmla="*/ 2147483647 w 1122"/>
              <a:gd name="T27" fmla="*/ 2147483647 h 964"/>
              <a:gd name="T28" fmla="*/ 2147483647 w 1122"/>
              <a:gd name="T29" fmla="*/ 2147483647 h 964"/>
              <a:gd name="T30" fmla="*/ 2147483647 w 1122"/>
              <a:gd name="T31" fmla="*/ 2147483647 h 964"/>
              <a:gd name="T32" fmla="*/ 2147483647 w 1122"/>
              <a:gd name="T33" fmla="*/ 2147483647 h 964"/>
              <a:gd name="T34" fmla="*/ 2147483647 w 1122"/>
              <a:gd name="T35" fmla="*/ 2147483647 h 964"/>
              <a:gd name="T36" fmla="*/ 2147483647 w 1122"/>
              <a:gd name="T37" fmla="*/ 2147483647 h 964"/>
              <a:gd name="T38" fmla="*/ 2147483647 w 1122"/>
              <a:gd name="T39" fmla="*/ 2147483647 h 964"/>
              <a:gd name="T40" fmla="*/ 2147483647 w 1122"/>
              <a:gd name="T41" fmla="*/ 2147483647 h 964"/>
              <a:gd name="T42" fmla="*/ 2147483647 w 1122"/>
              <a:gd name="T43" fmla="*/ 2147483647 h 964"/>
              <a:gd name="T44" fmla="*/ 2147483647 w 1122"/>
              <a:gd name="T45" fmla="*/ 2147483647 h 964"/>
              <a:gd name="T46" fmla="*/ 2147483647 w 1122"/>
              <a:gd name="T47" fmla="*/ 2147483647 h 964"/>
              <a:gd name="T48" fmla="*/ 2147483647 w 1122"/>
              <a:gd name="T49" fmla="*/ 2147483647 h 964"/>
              <a:gd name="T50" fmla="*/ 2147483647 w 1122"/>
              <a:gd name="T51" fmla="*/ 2147483647 h 964"/>
              <a:gd name="T52" fmla="*/ 2147483647 w 1122"/>
              <a:gd name="T53" fmla="*/ 2147483647 h 964"/>
              <a:gd name="T54" fmla="*/ 2147483647 w 1122"/>
              <a:gd name="T55" fmla="*/ 2147483647 h 964"/>
              <a:gd name="T56" fmla="*/ 2147483647 w 1122"/>
              <a:gd name="T57" fmla="*/ 2147483647 h 964"/>
              <a:gd name="T58" fmla="*/ 2147483647 w 1122"/>
              <a:gd name="T59" fmla="*/ 2147483647 h 964"/>
              <a:gd name="T60" fmla="*/ 2147483647 w 1122"/>
              <a:gd name="T61" fmla="*/ 2147483647 h 964"/>
              <a:gd name="T62" fmla="*/ 2147483647 w 1122"/>
              <a:gd name="T63" fmla="*/ 2147483647 h 964"/>
              <a:gd name="T64" fmla="*/ 2147483647 w 1122"/>
              <a:gd name="T65" fmla="*/ 2147483647 h 964"/>
              <a:gd name="T66" fmla="*/ 2147483647 w 1122"/>
              <a:gd name="T67" fmla="*/ 2147483647 h 964"/>
              <a:gd name="T68" fmla="*/ 2147483647 w 1122"/>
              <a:gd name="T69" fmla="*/ 2147483647 h 964"/>
              <a:gd name="T70" fmla="*/ 2147483647 w 1122"/>
              <a:gd name="T71" fmla="*/ 2147483647 h 964"/>
              <a:gd name="T72" fmla="*/ 2147483647 w 1122"/>
              <a:gd name="T73" fmla="*/ 2147483647 h 964"/>
              <a:gd name="T74" fmla="*/ 2147483647 w 1122"/>
              <a:gd name="T75" fmla="*/ 2147483647 h 964"/>
              <a:gd name="T76" fmla="*/ 2147483647 w 1122"/>
              <a:gd name="T77" fmla="*/ 2147483647 h 964"/>
              <a:gd name="T78" fmla="*/ 2147483647 w 1122"/>
              <a:gd name="T79" fmla="*/ 2147483647 h 964"/>
              <a:gd name="T80" fmla="*/ 2147483647 w 1122"/>
              <a:gd name="T81" fmla="*/ 2147483647 h 964"/>
              <a:gd name="T82" fmla="*/ 2147483647 w 1122"/>
              <a:gd name="T83" fmla="*/ 2147483647 h 964"/>
              <a:gd name="T84" fmla="*/ 2147483647 w 1122"/>
              <a:gd name="T85" fmla="*/ 2147483647 h 964"/>
              <a:gd name="T86" fmla="*/ 2147483647 w 1122"/>
              <a:gd name="T87" fmla="*/ 2147483647 h 964"/>
              <a:gd name="T88" fmla="*/ 2147483647 w 1122"/>
              <a:gd name="T89" fmla="*/ 2147483647 h 964"/>
              <a:gd name="T90" fmla="*/ 2147483647 w 1122"/>
              <a:gd name="T91" fmla="*/ 2147483647 h 964"/>
              <a:gd name="T92" fmla="*/ 2147483647 w 1122"/>
              <a:gd name="T93" fmla="*/ 0 h 964"/>
              <a:gd name="T94" fmla="*/ 2147483647 w 1122"/>
              <a:gd name="T95" fmla="*/ 0 h 964"/>
              <a:gd name="T96" fmla="*/ 2147483647 w 1122"/>
              <a:gd name="T97" fmla="*/ 2147483647 h 964"/>
              <a:gd name="T98" fmla="*/ 2147483647 w 1122"/>
              <a:gd name="T99" fmla="*/ 2147483647 h 964"/>
              <a:gd name="T100" fmla="*/ 2147483647 w 1122"/>
              <a:gd name="T101" fmla="*/ 2147483647 h 964"/>
              <a:gd name="T102" fmla="*/ 2147483647 w 1122"/>
              <a:gd name="T103" fmla="*/ 2147483647 h 964"/>
              <a:gd name="T104" fmla="*/ 2147483647 w 1122"/>
              <a:gd name="T105" fmla="*/ 2147483647 h 964"/>
              <a:gd name="T106" fmla="*/ 2147483647 w 1122"/>
              <a:gd name="T107" fmla="*/ 2147483647 h 964"/>
              <a:gd name="T108" fmla="*/ 2147483647 w 1122"/>
              <a:gd name="T109" fmla="*/ 2147483647 h 964"/>
              <a:gd name="T110" fmla="*/ 2147483647 w 1122"/>
              <a:gd name="T111" fmla="*/ 2147483647 h 964"/>
              <a:gd name="T112" fmla="*/ 2147483647 w 1122"/>
              <a:gd name="T113" fmla="*/ 2147483647 h 964"/>
              <a:gd name="T114" fmla="*/ 2147483647 w 1122"/>
              <a:gd name="T115" fmla="*/ 2147483647 h 96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122"/>
              <a:gd name="T175" fmla="*/ 0 h 964"/>
              <a:gd name="T176" fmla="*/ 1122 w 1122"/>
              <a:gd name="T177" fmla="*/ 964 h 96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122" h="964">
                <a:moveTo>
                  <a:pt x="170" y="154"/>
                </a:moveTo>
                <a:lnTo>
                  <a:pt x="147" y="252"/>
                </a:lnTo>
                <a:lnTo>
                  <a:pt x="75" y="313"/>
                </a:lnTo>
                <a:lnTo>
                  <a:pt x="29" y="301"/>
                </a:lnTo>
                <a:lnTo>
                  <a:pt x="0" y="330"/>
                </a:lnTo>
                <a:lnTo>
                  <a:pt x="29" y="388"/>
                </a:lnTo>
                <a:lnTo>
                  <a:pt x="81" y="382"/>
                </a:lnTo>
                <a:lnTo>
                  <a:pt x="81" y="411"/>
                </a:lnTo>
                <a:lnTo>
                  <a:pt x="75" y="429"/>
                </a:lnTo>
                <a:lnTo>
                  <a:pt x="46" y="483"/>
                </a:lnTo>
                <a:lnTo>
                  <a:pt x="223" y="634"/>
                </a:lnTo>
                <a:lnTo>
                  <a:pt x="323" y="724"/>
                </a:lnTo>
                <a:lnTo>
                  <a:pt x="399" y="724"/>
                </a:lnTo>
                <a:lnTo>
                  <a:pt x="471" y="852"/>
                </a:lnTo>
                <a:lnTo>
                  <a:pt x="500" y="865"/>
                </a:lnTo>
                <a:lnTo>
                  <a:pt x="523" y="865"/>
                </a:lnTo>
                <a:lnTo>
                  <a:pt x="535" y="935"/>
                </a:lnTo>
                <a:lnTo>
                  <a:pt x="564" y="964"/>
                </a:lnTo>
                <a:lnTo>
                  <a:pt x="581" y="941"/>
                </a:lnTo>
                <a:lnTo>
                  <a:pt x="581" y="923"/>
                </a:lnTo>
                <a:lnTo>
                  <a:pt x="587" y="906"/>
                </a:lnTo>
                <a:lnTo>
                  <a:pt x="634" y="883"/>
                </a:lnTo>
                <a:lnTo>
                  <a:pt x="653" y="817"/>
                </a:lnTo>
                <a:lnTo>
                  <a:pt x="717" y="793"/>
                </a:lnTo>
                <a:lnTo>
                  <a:pt x="752" y="805"/>
                </a:lnTo>
                <a:lnTo>
                  <a:pt x="752" y="700"/>
                </a:lnTo>
                <a:lnTo>
                  <a:pt x="911" y="518"/>
                </a:lnTo>
                <a:lnTo>
                  <a:pt x="922" y="495"/>
                </a:lnTo>
                <a:lnTo>
                  <a:pt x="957" y="483"/>
                </a:lnTo>
                <a:lnTo>
                  <a:pt x="986" y="483"/>
                </a:lnTo>
                <a:lnTo>
                  <a:pt x="1004" y="501"/>
                </a:lnTo>
                <a:lnTo>
                  <a:pt x="1076" y="400"/>
                </a:lnTo>
                <a:lnTo>
                  <a:pt x="1093" y="388"/>
                </a:lnTo>
                <a:lnTo>
                  <a:pt x="1122" y="388"/>
                </a:lnTo>
                <a:lnTo>
                  <a:pt x="1111" y="353"/>
                </a:lnTo>
                <a:lnTo>
                  <a:pt x="975" y="318"/>
                </a:lnTo>
                <a:lnTo>
                  <a:pt x="957" y="289"/>
                </a:lnTo>
                <a:lnTo>
                  <a:pt x="833" y="241"/>
                </a:lnTo>
                <a:lnTo>
                  <a:pt x="752" y="218"/>
                </a:lnTo>
                <a:lnTo>
                  <a:pt x="723" y="177"/>
                </a:lnTo>
                <a:lnTo>
                  <a:pt x="688" y="119"/>
                </a:lnTo>
                <a:lnTo>
                  <a:pt x="665" y="130"/>
                </a:lnTo>
                <a:lnTo>
                  <a:pt x="581" y="76"/>
                </a:lnTo>
                <a:lnTo>
                  <a:pt x="575" y="41"/>
                </a:lnTo>
                <a:lnTo>
                  <a:pt x="428" y="6"/>
                </a:lnTo>
                <a:lnTo>
                  <a:pt x="341" y="18"/>
                </a:lnTo>
                <a:lnTo>
                  <a:pt x="306" y="0"/>
                </a:lnTo>
                <a:lnTo>
                  <a:pt x="277" y="0"/>
                </a:lnTo>
                <a:lnTo>
                  <a:pt x="269" y="24"/>
                </a:lnTo>
                <a:lnTo>
                  <a:pt x="283" y="47"/>
                </a:lnTo>
                <a:lnTo>
                  <a:pt x="263" y="47"/>
                </a:lnTo>
                <a:lnTo>
                  <a:pt x="246" y="41"/>
                </a:lnTo>
                <a:lnTo>
                  <a:pt x="263" y="101"/>
                </a:lnTo>
                <a:lnTo>
                  <a:pt x="277" y="154"/>
                </a:lnTo>
                <a:lnTo>
                  <a:pt x="217" y="142"/>
                </a:lnTo>
                <a:lnTo>
                  <a:pt x="193" y="142"/>
                </a:lnTo>
                <a:lnTo>
                  <a:pt x="170" y="154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91" name="Freeform 80"/>
          <p:cNvSpPr>
            <a:spLocks/>
          </p:cNvSpPr>
          <p:nvPr/>
        </p:nvSpPr>
        <p:spPr bwMode="auto">
          <a:xfrm>
            <a:off x="5803908" y="3496737"/>
            <a:ext cx="1691217" cy="903817"/>
          </a:xfrm>
          <a:custGeom>
            <a:avLst/>
            <a:gdLst>
              <a:gd name="T0" fmla="*/ 2147483647 w 1404"/>
              <a:gd name="T1" fmla="*/ 0 h 775"/>
              <a:gd name="T2" fmla="*/ 2147483647 w 1404"/>
              <a:gd name="T3" fmla="*/ 2147483647 h 775"/>
              <a:gd name="T4" fmla="*/ 0 w 1404"/>
              <a:gd name="T5" fmla="*/ 2147483647 h 775"/>
              <a:gd name="T6" fmla="*/ 2147483647 w 1404"/>
              <a:gd name="T7" fmla="*/ 2147483647 h 775"/>
              <a:gd name="T8" fmla="*/ 2147483647 w 1404"/>
              <a:gd name="T9" fmla="*/ 2147483647 h 775"/>
              <a:gd name="T10" fmla="*/ 2147483647 w 1404"/>
              <a:gd name="T11" fmla="*/ 2147483647 h 775"/>
              <a:gd name="T12" fmla="*/ 2147483647 w 1404"/>
              <a:gd name="T13" fmla="*/ 2147483647 h 775"/>
              <a:gd name="T14" fmla="*/ 2147483647 w 1404"/>
              <a:gd name="T15" fmla="*/ 2147483647 h 775"/>
              <a:gd name="T16" fmla="*/ 2147483647 w 1404"/>
              <a:gd name="T17" fmla="*/ 2147483647 h 775"/>
              <a:gd name="T18" fmla="*/ 2147483647 w 1404"/>
              <a:gd name="T19" fmla="*/ 2147483647 h 775"/>
              <a:gd name="T20" fmla="*/ 2147483647 w 1404"/>
              <a:gd name="T21" fmla="*/ 2147483647 h 775"/>
              <a:gd name="T22" fmla="*/ 2147483647 w 1404"/>
              <a:gd name="T23" fmla="*/ 2147483647 h 775"/>
              <a:gd name="T24" fmla="*/ 2147483647 w 1404"/>
              <a:gd name="T25" fmla="*/ 2147483647 h 775"/>
              <a:gd name="T26" fmla="*/ 2147483647 w 1404"/>
              <a:gd name="T27" fmla="*/ 2147483647 h 775"/>
              <a:gd name="T28" fmla="*/ 2147483647 w 1404"/>
              <a:gd name="T29" fmla="*/ 2147483647 h 775"/>
              <a:gd name="T30" fmla="*/ 2147483647 w 1404"/>
              <a:gd name="T31" fmla="*/ 2147483647 h 775"/>
              <a:gd name="T32" fmla="*/ 2147483647 w 1404"/>
              <a:gd name="T33" fmla="*/ 2147483647 h 775"/>
              <a:gd name="T34" fmla="*/ 2147483647 w 1404"/>
              <a:gd name="T35" fmla="*/ 2147483647 h 775"/>
              <a:gd name="T36" fmla="*/ 2147483647 w 1404"/>
              <a:gd name="T37" fmla="*/ 2147483647 h 775"/>
              <a:gd name="T38" fmla="*/ 2147483647 w 1404"/>
              <a:gd name="T39" fmla="*/ 2147483647 h 775"/>
              <a:gd name="T40" fmla="*/ 2147483647 w 1404"/>
              <a:gd name="T41" fmla="*/ 2147483647 h 775"/>
              <a:gd name="T42" fmla="*/ 2147483647 w 1404"/>
              <a:gd name="T43" fmla="*/ 2147483647 h 775"/>
              <a:gd name="T44" fmla="*/ 2147483647 w 1404"/>
              <a:gd name="T45" fmla="*/ 2147483647 h 775"/>
              <a:gd name="T46" fmla="*/ 2147483647 w 1404"/>
              <a:gd name="T47" fmla="*/ 2147483647 h 775"/>
              <a:gd name="T48" fmla="*/ 2147483647 w 1404"/>
              <a:gd name="T49" fmla="*/ 2147483647 h 775"/>
              <a:gd name="T50" fmla="*/ 2147483647 w 1404"/>
              <a:gd name="T51" fmla="*/ 2147483647 h 775"/>
              <a:gd name="T52" fmla="*/ 2147483647 w 1404"/>
              <a:gd name="T53" fmla="*/ 2147483647 h 775"/>
              <a:gd name="T54" fmla="*/ 2147483647 w 1404"/>
              <a:gd name="T55" fmla="*/ 2147483647 h 775"/>
              <a:gd name="T56" fmla="*/ 2147483647 w 1404"/>
              <a:gd name="T57" fmla="*/ 2147483647 h 775"/>
              <a:gd name="T58" fmla="*/ 2147483647 w 1404"/>
              <a:gd name="T59" fmla="*/ 2147483647 h 775"/>
              <a:gd name="T60" fmla="*/ 2147483647 w 1404"/>
              <a:gd name="T61" fmla="*/ 2147483647 h 775"/>
              <a:gd name="T62" fmla="*/ 2147483647 w 1404"/>
              <a:gd name="T63" fmla="*/ 2147483647 h 775"/>
              <a:gd name="T64" fmla="*/ 2147483647 w 1404"/>
              <a:gd name="T65" fmla="*/ 2147483647 h 775"/>
              <a:gd name="T66" fmla="*/ 2147483647 w 1404"/>
              <a:gd name="T67" fmla="*/ 2147483647 h 775"/>
              <a:gd name="T68" fmla="*/ 2147483647 w 1404"/>
              <a:gd name="T69" fmla="*/ 2147483647 h 775"/>
              <a:gd name="T70" fmla="*/ 2147483647 w 1404"/>
              <a:gd name="T71" fmla="*/ 2147483647 h 775"/>
              <a:gd name="T72" fmla="*/ 2147483647 w 1404"/>
              <a:gd name="T73" fmla="*/ 2147483647 h 775"/>
              <a:gd name="T74" fmla="*/ 2147483647 w 1404"/>
              <a:gd name="T75" fmla="*/ 2147483647 h 775"/>
              <a:gd name="T76" fmla="*/ 2147483647 w 1404"/>
              <a:gd name="T77" fmla="*/ 2147483647 h 775"/>
              <a:gd name="T78" fmla="*/ 2147483647 w 1404"/>
              <a:gd name="T79" fmla="*/ 2147483647 h 775"/>
              <a:gd name="T80" fmla="*/ 2147483647 w 1404"/>
              <a:gd name="T81" fmla="*/ 2147483647 h 775"/>
              <a:gd name="T82" fmla="*/ 2147483647 w 1404"/>
              <a:gd name="T83" fmla="*/ 2147483647 h 775"/>
              <a:gd name="T84" fmla="*/ 2147483647 w 1404"/>
              <a:gd name="T85" fmla="*/ 2147483647 h 775"/>
              <a:gd name="T86" fmla="*/ 2147483647 w 1404"/>
              <a:gd name="T87" fmla="*/ 2147483647 h 775"/>
              <a:gd name="T88" fmla="*/ 2147483647 w 1404"/>
              <a:gd name="T89" fmla="*/ 0 h 775"/>
              <a:gd name="T90" fmla="*/ 2147483647 w 1404"/>
              <a:gd name="T91" fmla="*/ 0 h 775"/>
              <a:gd name="T92" fmla="*/ 2147483647 w 1404"/>
              <a:gd name="T93" fmla="*/ 0 h 77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404"/>
              <a:gd name="T142" fmla="*/ 0 h 775"/>
              <a:gd name="T143" fmla="*/ 1404 w 1404"/>
              <a:gd name="T144" fmla="*/ 775 h 77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404" h="775">
                <a:moveTo>
                  <a:pt x="399" y="0"/>
                </a:moveTo>
                <a:lnTo>
                  <a:pt x="235" y="89"/>
                </a:lnTo>
                <a:lnTo>
                  <a:pt x="0" y="312"/>
                </a:lnTo>
                <a:lnTo>
                  <a:pt x="182" y="399"/>
                </a:lnTo>
                <a:lnTo>
                  <a:pt x="347" y="488"/>
                </a:lnTo>
                <a:lnTo>
                  <a:pt x="365" y="483"/>
                </a:lnTo>
                <a:lnTo>
                  <a:pt x="463" y="558"/>
                </a:lnTo>
                <a:lnTo>
                  <a:pt x="492" y="558"/>
                </a:lnTo>
                <a:lnTo>
                  <a:pt x="617" y="665"/>
                </a:lnTo>
                <a:lnTo>
                  <a:pt x="622" y="688"/>
                </a:lnTo>
                <a:lnTo>
                  <a:pt x="698" y="775"/>
                </a:lnTo>
                <a:lnTo>
                  <a:pt x="1068" y="558"/>
                </a:lnTo>
                <a:lnTo>
                  <a:pt x="1109" y="624"/>
                </a:lnTo>
                <a:lnTo>
                  <a:pt x="1216" y="659"/>
                </a:lnTo>
                <a:lnTo>
                  <a:pt x="1245" y="630"/>
                </a:lnTo>
                <a:lnTo>
                  <a:pt x="1291" y="642"/>
                </a:lnTo>
                <a:lnTo>
                  <a:pt x="1363" y="581"/>
                </a:lnTo>
                <a:lnTo>
                  <a:pt x="1386" y="483"/>
                </a:lnTo>
                <a:lnTo>
                  <a:pt x="1404" y="393"/>
                </a:lnTo>
                <a:lnTo>
                  <a:pt x="1392" y="393"/>
                </a:lnTo>
                <a:lnTo>
                  <a:pt x="1285" y="411"/>
                </a:lnTo>
                <a:lnTo>
                  <a:pt x="1233" y="411"/>
                </a:lnTo>
                <a:lnTo>
                  <a:pt x="1204" y="393"/>
                </a:lnTo>
                <a:lnTo>
                  <a:pt x="1086" y="277"/>
                </a:lnTo>
                <a:lnTo>
                  <a:pt x="1051" y="260"/>
                </a:lnTo>
                <a:lnTo>
                  <a:pt x="1022" y="236"/>
                </a:lnTo>
                <a:lnTo>
                  <a:pt x="921" y="236"/>
                </a:lnTo>
                <a:lnTo>
                  <a:pt x="946" y="277"/>
                </a:lnTo>
                <a:lnTo>
                  <a:pt x="921" y="324"/>
                </a:lnTo>
                <a:lnTo>
                  <a:pt x="946" y="347"/>
                </a:lnTo>
                <a:lnTo>
                  <a:pt x="933" y="364"/>
                </a:lnTo>
                <a:lnTo>
                  <a:pt x="903" y="358"/>
                </a:lnTo>
                <a:lnTo>
                  <a:pt x="880" y="347"/>
                </a:lnTo>
                <a:lnTo>
                  <a:pt x="828" y="294"/>
                </a:lnTo>
                <a:lnTo>
                  <a:pt x="781" y="265"/>
                </a:lnTo>
                <a:lnTo>
                  <a:pt x="776" y="260"/>
                </a:lnTo>
                <a:lnTo>
                  <a:pt x="776" y="248"/>
                </a:lnTo>
                <a:lnTo>
                  <a:pt x="770" y="230"/>
                </a:lnTo>
                <a:lnTo>
                  <a:pt x="622" y="124"/>
                </a:lnTo>
                <a:lnTo>
                  <a:pt x="599" y="135"/>
                </a:lnTo>
                <a:lnTo>
                  <a:pt x="582" y="147"/>
                </a:lnTo>
                <a:lnTo>
                  <a:pt x="545" y="141"/>
                </a:lnTo>
                <a:lnTo>
                  <a:pt x="522" y="83"/>
                </a:lnTo>
                <a:lnTo>
                  <a:pt x="481" y="95"/>
                </a:lnTo>
                <a:lnTo>
                  <a:pt x="39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2" name="Freeform 81"/>
          <p:cNvSpPr>
            <a:spLocks/>
          </p:cNvSpPr>
          <p:nvPr/>
        </p:nvSpPr>
        <p:spPr bwMode="auto">
          <a:xfrm>
            <a:off x="5808133" y="3496737"/>
            <a:ext cx="1686984" cy="903817"/>
          </a:xfrm>
          <a:custGeom>
            <a:avLst/>
            <a:gdLst>
              <a:gd name="T0" fmla="*/ 2147483647 w 1404"/>
              <a:gd name="T1" fmla="*/ 0 h 775"/>
              <a:gd name="T2" fmla="*/ 2147483647 w 1404"/>
              <a:gd name="T3" fmla="*/ 2147483647 h 775"/>
              <a:gd name="T4" fmla="*/ 0 w 1404"/>
              <a:gd name="T5" fmla="*/ 2147483647 h 775"/>
              <a:gd name="T6" fmla="*/ 2147483647 w 1404"/>
              <a:gd name="T7" fmla="*/ 2147483647 h 775"/>
              <a:gd name="T8" fmla="*/ 2147483647 w 1404"/>
              <a:gd name="T9" fmla="*/ 2147483647 h 775"/>
              <a:gd name="T10" fmla="*/ 2147483647 w 1404"/>
              <a:gd name="T11" fmla="*/ 2147483647 h 775"/>
              <a:gd name="T12" fmla="*/ 2147483647 w 1404"/>
              <a:gd name="T13" fmla="*/ 2147483647 h 775"/>
              <a:gd name="T14" fmla="*/ 2147483647 w 1404"/>
              <a:gd name="T15" fmla="*/ 2147483647 h 775"/>
              <a:gd name="T16" fmla="*/ 2147483647 w 1404"/>
              <a:gd name="T17" fmla="*/ 2147483647 h 775"/>
              <a:gd name="T18" fmla="*/ 2147483647 w 1404"/>
              <a:gd name="T19" fmla="*/ 2147483647 h 775"/>
              <a:gd name="T20" fmla="*/ 2147483647 w 1404"/>
              <a:gd name="T21" fmla="*/ 2147483647 h 775"/>
              <a:gd name="T22" fmla="*/ 2147483647 w 1404"/>
              <a:gd name="T23" fmla="*/ 2147483647 h 775"/>
              <a:gd name="T24" fmla="*/ 2147483647 w 1404"/>
              <a:gd name="T25" fmla="*/ 2147483647 h 775"/>
              <a:gd name="T26" fmla="*/ 2147483647 w 1404"/>
              <a:gd name="T27" fmla="*/ 2147483647 h 775"/>
              <a:gd name="T28" fmla="*/ 2147483647 w 1404"/>
              <a:gd name="T29" fmla="*/ 2147483647 h 775"/>
              <a:gd name="T30" fmla="*/ 2147483647 w 1404"/>
              <a:gd name="T31" fmla="*/ 2147483647 h 775"/>
              <a:gd name="T32" fmla="*/ 2147483647 w 1404"/>
              <a:gd name="T33" fmla="*/ 2147483647 h 775"/>
              <a:gd name="T34" fmla="*/ 2147483647 w 1404"/>
              <a:gd name="T35" fmla="*/ 2147483647 h 775"/>
              <a:gd name="T36" fmla="*/ 2147483647 w 1404"/>
              <a:gd name="T37" fmla="*/ 2147483647 h 775"/>
              <a:gd name="T38" fmla="*/ 2147483647 w 1404"/>
              <a:gd name="T39" fmla="*/ 2147483647 h 775"/>
              <a:gd name="T40" fmla="*/ 2147483647 w 1404"/>
              <a:gd name="T41" fmla="*/ 2147483647 h 775"/>
              <a:gd name="T42" fmla="*/ 2147483647 w 1404"/>
              <a:gd name="T43" fmla="*/ 2147483647 h 775"/>
              <a:gd name="T44" fmla="*/ 2147483647 w 1404"/>
              <a:gd name="T45" fmla="*/ 2147483647 h 775"/>
              <a:gd name="T46" fmla="*/ 2147483647 w 1404"/>
              <a:gd name="T47" fmla="*/ 2147483647 h 775"/>
              <a:gd name="T48" fmla="*/ 2147483647 w 1404"/>
              <a:gd name="T49" fmla="*/ 2147483647 h 775"/>
              <a:gd name="T50" fmla="*/ 2147483647 w 1404"/>
              <a:gd name="T51" fmla="*/ 2147483647 h 775"/>
              <a:gd name="T52" fmla="*/ 2147483647 w 1404"/>
              <a:gd name="T53" fmla="*/ 2147483647 h 775"/>
              <a:gd name="T54" fmla="*/ 2147483647 w 1404"/>
              <a:gd name="T55" fmla="*/ 2147483647 h 775"/>
              <a:gd name="T56" fmla="*/ 2147483647 w 1404"/>
              <a:gd name="T57" fmla="*/ 2147483647 h 775"/>
              <a:gd name="T58" fmla="*/ 2147483647 w 1404"/>
              <a:gd name="T59" fmla="*/ 2147483647 h 775"/>
              <a:gd name="T60" fmla="*/ 2147483647 w 1404"/>
              <a:gd name="T61" fmla="*/ 2147483647 h 775"/>
              <a:gd name="T62" fmla="*/ 2147483647 w 1404"/>
              <a:gd name="T63" fmla="*/ 2147483647 h 775"/>
              <a:gd name="T64" fmla="*/ 2147483647 w 1404"/>
              <a:gd name="T65" fmla="*/ 2147483647 h 775"/>
              <a:gd name="T66" fmla="*/ 2147483647 w 1404"/>
              <a:gd name="T67" fmla="*/ 2147483647 h 775"/>
              <a:gd name="T68" fmla="*/ 2147483647 w 1404"/>
              <a:gd name="T69" fmla="*/ 2147483647 h 775"/>
              <a:gd name="T70" fmla="*/ 2147483647 w 1404"/>
              <a:gd name="T71" fmla="*/ 2147483647 h 775"/>
              <a:gd name="T72" fmla="*/ 2147483647 w 1404"/>
              <a:gd name="T73" fmla="*/ 2147483647 h 775"/>
              <a:gd name="T74" fmla="*/ 2147483647 w 1404"/>
              <a:gd name="T75" fmla="*/ 2147483647 h 775"/>
              <a:gd name="T76" fmla="*/ 2147483647 w 1404"/>
              <a:gd name="T77" fmla="*/ 2147483647 h 775"/>
              <a:gd name="T78" fmla="*/ 2147483647 w 1404"/>
              <a:gd name="T79" fmla="*/ 2147483647 h 775"/>
              <a:gd name="T80" fmla="*/ 2147483647 w 1404"/>
              <a:gd name="T81" fmla="*/ 2147483647 h 775"/>
              <a:gd name="T82" fmla="*/ 2147483647 w 1404"/>
              <a:gd name="T83" fmla="*/ 2147483647 h 775"/>
              <a:gd name="T84" fmla="*/ 2147483647 w 1404"/>
              <a:gd name="T85" fmla="*/ 2147483647 h 775"/>
              <a:gd name="T86" fmla="*/ 2147483647 w 1404"/>
              <a:gd name="T87" fmla="*/ 2147483647 h 775"/>
              <a:gd name="T88" fmla="*/ 2147483647 w 1404"/>
              <a:gd name="T89" fmla="*/ 0 h 775"/>
              <a:gd name="T90" fmla="*/ 2147483647 w 1404"/>
              <a:gd name="T91" fmla="*/ 0 h 77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404"/>
              <a:gd name="T139" fmla="*/ 0 h 775"/>
              <a:gd name="T140" fmla="*/ 1404 w 1404"/>
              <a:gd name="T141" fmla="*/ 775 h 77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404" h="775">
                <a:moveTo>
                  <a:pt x="399" y="0"/>
                </a:moveTo>
                <a:lnTo>
                  <a:pt x="235" y="89"/>
                </a:lnTo>
                <a:lnTo>
                  <a:pt x="0" y="312"/>
                </a:lnTo>
                <a:lnTo>
                  <a:pt x="182" y="399"/>
                </a:lnTo>
                <a:lnTo>
                  <a:pt x="347" y="488"/>
                </a:lnTo>
                <a:lnTo>
                  <a:pt x="365" y="483"/>
                </a:lnTo>
                <a:lnTo>
                  <a:pt x="463" y="558"/>
                </a:lnTo>
                <a:lnTo>
                  <a:pt x="492" y="558"/>
                </a:lnTo>
                <a:lnTo>
                  <a:pt x="617" y="665"/>
                </a:lnTo>
                <a:lnTo>
                  <a:pt x="622" y="688"/>
                </a:lnTo>
                <a:lnTo>
                  <a:pt x="698" y="775"/>
                </a:lnTo>
                <a:lnTo>
                  <a:pt x="1068" y="558"/>
                </a:lnTo>
                <a:lnTo>
                  <a:pt x="1109" y="624"/>
                </a:lnTo>
                <a:lnTo>
                  <a:pt x="1216" y="659"/>
                </a:lnTo>
                <a:lnTo>
                  <a:pt x="1245" y="630"/>
                </a:lnTo>
                <a:lnTo>
                  <a:pt x="1291" y="642"/>
                </a:lnTo>
                <a:lnTo>
                  <a:pt x="1363" y="581"/>
                </a:lnTo>
                <a:lnTo>
                  <a:pt x="1386" y="483"/>
                </a:lnTo>
                <a:lnTo>
                  <a:pt x="1404" y="393"/>
                </a:lnTo>
                <a:lnTo>
                  <a:pt x="1392" y="393"/>
                </a:lnTo>
                <a:lnTo>
                  <a:pt x="1285" y="411"/>
                </a:lnTo>
                <a:lnTo>
                  <a:pt x="1233" y="411"/>
                </a:lnTo>
                <a:lnTo>
                  <a:pt x="1204" y="393"/>
                </a:lnTo>
                <a:lnTo>
                  <a:pt x="1086" y="277"/>
                </a:lnTo>
                <a:lnTo>
                  <a:pt x="1051" y="260"/>
                </a:lnTo>
                <a:lnTo>
                  <a:pt x="1022" y="236"/>
                </a:lnTo>
                <a:lnTo>
                  <a:pt x="921" y="236"/>
                </a:lnTo>
                <a:lnTo>
                  <a:pt x="946" y="277"/>
                </a:lnTo>
                <a:lnTo>
                  <a:pt x="921" y="324"/>
                </a:lnTo>
                <a:lnTo>
                  <a:pt x="946" y="347"/>
                </a:lnTo>
                <a:lnTo>
                  <a:pt x="933" y="364"/>
                </a:lnTo>
                <a:lnTo>
                  <a:pt x="903" y="358"/>
                </a:lnTo>
                <a:lnTo>
                  <a:pt x="880" y="347"/>
                </a:lnTo>
                <a:lnTo>
                  <a:pt x="828" y="294"/>
                </a:lnTo>
                <a:lnTo>
                  <a:pt x="781" y="265"/>
                </a:lnTo>
                <a:lnTo>
                  <a:pt x="776" y="260"/>
                </a:lnTo>
                <a:lnTo>
                  <a:pt x="776" y="248"/>
                </a:lnTo>
                <a:lnTo>
                  <a:pt x="770" y="230"/>
                </a:lnTo>
                <a:lnTo>
                  <a:pt x="622" y="124"/>
                </a:lnTo>
                <a:lnTo>
                  <a:pt x="599" y="135"/>
                </a:lnTo>
                <a:lnTo>
                  <a:pt x="582" y="147"/>
                </a:lnTo>
                <a:lnTo>
                  <a:pt x="545" y="141"/>
                </a:lnTo>
                <a:lnTo>
                  <a:pt x="522" y="83"/>
                </a:lnTo>
                <a:lnTo>
                  <a:pt x="481" y="95"/>
                </a:lnTo>
                <a:lnTo>
                  <a:pt x="399" y="0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93" name="Freeform 82"/>
          <p:cNvSpPr>
            <a:spLocks/>
          </p:cNvSpPr>
          <p:nvPr/>
        </p:nvSpPr>
        <p:spPr bwMode="auto">
          <a:xfrm>
            <a:off x="5448300" y="4425953"/>
            <a:ext cx="787400" cy="709083"/>
          </a:xfrm>
          <a:custGeom>
            <a:avLst/>
            <a:gdLst>
              <a:gd name="T0" fmla="*/ 0 w 654"/>
              <a:gd name="T1" fmla="*/ 2147483647 h 607"/>
              <a:gd name="T2" fmla="*/ 2147483647 w 654"/>
              <a:gd name="T3" fmla="*/ 2147483647 h 607"/>
              <a:gd name="T4" fmla="*/ 2147483647 w 654"/>
              <a:gd name="T5" fmla="*/ 2147483647 h 607"/>
              <a:gd name="T6" fmla="*/ 2147483647 w 654"/>
              <a:gd name="T7" fmla="*/ 2147483647 h 607"/>
              <a:gd name="T8" fmla="*/ 2147483647 w 654"/>
              <a:gd name="T9" fmla="*/ 2147483647 h 607"/>
              <a:gd name="T10" fmla="*/ 2147483647 w 654"/>
              <a:gd name="T11" fmla="*/ 2147483647 h 607"/>
              <a:gd name="T12" fmla="*/ 2147483647 w 654"/>
              <a:gd name="T13" fmla="*/ 2147483647 h 607"/>
              <a:gd name="T14" fmla="*/ 2147483647 w 654"/>
              <a:gd name="T15" fmla="*/ 2147483647 h 607"/>
              <a:gd name="T16" fmla="*/ 2147483647 w 654"/>
              <a:gd name="T17" fmla="*/ 2147483647 h 607"/>
              <a:gd name="T18" fmla="*/ 2147483647 w 654"/>
              <a:gd name="T19" fmla="*/ 2147483647 h 607"/>
              <a:gd name="T20" fmla="*/ 2147483647 w 654"/>
              <a:gd name="T21" fmla="*/ 2147483647 h 607"/>
              <a:gd name="T22" fmla="*/ 2147483647 w 654"/>
              <a:gd name="T23" fmla="*/ 2147483647 h 607"/>
              <a:gd name="T24" fmla="*/ 2147483647 w 654"/>
              <a:gd name="T25" fmla="*/ 2147483647 h 607"/>
              <a:gd name="T26" fmla="*/ 2147483647 w 654"/>
              <a:gd name="T27" fmla="*/ 2147483647 h 607"/>
              <a:gd name="T28" fmla="*/ 2147483647 w 654"/>
              <a:gd name="T29" fmla="*/ 2147483647 h 607"/>
              <a:gd name="T30" fmla="*/ 2147483647 w 654"/>
              <a:gd name="T31" fmla="*/ 2147483647 h 607"/>
              <a:gd name="T32" fmla="*/ 2147483647 w 654"/>
              <a:gd name="T33" fmla="*/ 2147483647 h 607"/>
              <a:gd name="T34" fmla="*/ 2147483647 w 654"/>
              <a:gd name="T35" fmla="*/ 2147483647 h 607"/>
              <a:gd name="T36" fmla="*/ 2147483647 w 654"/>
              <a:gd name="T37" fmla="*/ 2147483647 h 607"/>
              <a:gd name="T38" fmla="*/ 2147483647 w 654"/>
              <a:gd name="T39" fmla="*/ 2147483647 h 607"/>
              <a:gd name="T40" fmla="*/ 2147483647 w 654"/>
              <a:gd name="T41" fmla="*/ 2147483647 h 607"/>
              <a:gd name="T42" fmla="*/ 2147483647 w 654"/>
              <a:gd name="T43" fmla="*/ 0 h 607"/>
              <a:gd name="T44" fmla="*/ 2147483647 w 654"/>
              <a:gd name="T45" fmla="*/ 0 h 607"/>
              <a:gd name="T46" fmla="*/ 0 w 654"/>
              <a:gd name="T47" fmla="*/ 2147483647 h 607"/>
              <a:gd name="T48" fmla="*/ 0 w 654"/>
              <a:gd name="T49" fmla="*/ 2147483647 h 607"/>
              <a:gd name="T50" fmla="*/ 0 w 654"/>
              <a:gd name="T51" fmla="*/ 2147483647 h 60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54"/>
              <a:gd name="T79" fmla="*/ 0 h 607"/>
              <a:gd name="T80" fmla="*/ 654 w 654"/>
              <a:gd name="T81" fmla="*/ 607 h 60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54" h="607">
                <a:moveTo>
                  <a:pt x="0" y="89"/>
                </a:moveTo>
                <a:lnTo>
                  <a:pt x="6" y="106"/>
                </a:lnTo>
                <a:lnTo>
                  <a:pt x="29" y="130"/>
                </a:lnTo>
                <a:lnTo>
                  <a:pt x="59" y="147"/>
                </a:lnTo>
                <a:lnTo>
                  <a:pt x="124" y="207"/>
                </a:lnTo>
                <a:lnTo>
                  <a:pt x="136" y="283"/>
                </a:lnTo>
                <a:lnTo>
                  <a:pt x="124" y="318"/>
                </a:lnTo>
                <a:lnTo>
                  <a:pt x="229" y="546"/>
                </a:lnTo>
                <a:lnTo>
                  <a:pt x="229" y="607"/>
                </a:lnTo>
                <a:lnTo>
                  <a:pt x="301" y="595"/>
                </a:lnTo>
                <a:lnTo>
                  <a:pt x="312" y="552"/>
                </a:lnTo>
                <a:lnTo>
                  <a:pt x="406" y="471"/>
                </a:lnTo>
                <a:lnTo>
                  <a:pt x="382" y="424"/>
                </a:lnTo>
                <a:lnTo>
                  <a:pt x="382" y="407"/>
                </a:lnTo>
                <a:lnTo>
                  <a:pt x="448" y="353"/>
                </a:lnTo>
                <a:lnTo>
                  <a:pt x="448" y="323"/>
                </a:lnTo>
                <a:lnTo>
                  <a:pt x="654" y="207"/>
                </a:lnTo>
                <a:lnTo>
                  <a:pt x="594" y="141"/>
                </a:lnTo>
                <a:lnTo>
                  <a:pt x="535" y="71"/>
                </a:lnTo>
                <a:lnTo>
                  <a:pt x="495" y="36"/>
                </a:lnTo>
                <a:lnTo>
                  <a:pt x="318" y="83"/>
                </a:lnTo>
                <a:lnTo>
                  <a:pt x="107" y="0"/>
                </a:lnTo>
                <a:lnTo>
                  <a:pt x="78" y="0"/>
                </a:lnTo>
                <a:lnTo>
                  <a:pt x="0" y="89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4" name="Freeform 83"/>
          <p:cNvSpPr>
            <a:spLocks/>
          </p:cNvSpPr>
          <p:nvPr/>
        </p:nvSpPr>
        <p:spPr bwMode="auto">
          <a:xfrm>
            <a:off x="5448300" y="4425953"/>
            <a:ext cx="787400" cy="709083"/>
          </a:xfrm>
          <a:custGeom>
            <a:avLst/>
            <a:gdLst>
              <a:gd name="T0" fmla="*/ 0 w 654"/>
              <a:gd name="T1" fmla="*/ 2147483647 h 607"/>
              <a:gd name="T2" fmla="*/ 2147483647 w 654"/>
              <a:gd name="T3" fmla="*/ 2147483647 h 607"/>
              <a:gd name="T4" fmla="*/ 2147483647 w 654"/>
              <a:gd name="T5" fmla="*/ 2147483647 h 607"/>
              <a:gd name="T6" fmla="*/ 2147483647 w 654"/>
              <a:gd name="T7" fmla="*/ 2147483647 h 607"/>
              <a:gd name="T8" fmla="*/ 2147483647 w 654"/>
              <a:gd name="T9" fmla="*/ 2147483647 h 607"/>
              <a:gd name="T10" fmla="*/ 2147483647 w 654"/>
              <a:gd name="T11" fmla="*/ 2147483647 h 607"/>
              <a:gd name="T12" fmla="*/ 2147483647 w 654"/>
              <a:gd name="T13" fmla="*/ 2147483647 h 607"/>
              <a:gd name="T14" fmla="*/ 2147483647 w 654"/>
              <a:gd name="T15" fmla="*/ 2147483647 h 607"/>
              <a:gd name="T16" fmla="*/ 2147483647 w 654"/>
              <a:gd name="T17" fmla="*/ 2147483647 h 607"/>
              <a:gd name="T18" fmla="*/ 2147483647 w 654"/>
              <a:gd name="T19" fmla="*/ 2147483647 h 607"/>
              <a:gd name="T20" fmla="*/ 2147483647 w 654"/>
              <a:gd name="T21" fmla="*/ 2147483647 h 607"/>
              <a:gd name="T22" fmla="*/ 2147483647 w 654"/>
              <a:gd name="T23" fmla="*/ 2147483647 h 607"/>
              <a:gd name="T24" fmla="*/ 2147483647 w 654"/>
              <a:gd name="T25" fmla="*/ 2147483647 h 607"/>
              <a:gd name="T26" fmla="*/ 2147483647 w 654"/>
              <a:gd name="T27" fmla="*/ 2147483647 h 607"/>
              <a:gd name="T28" fmla="*/ 2147483647 w 654"/>
              <a:gd name="T29" fmla="*/ 2147483647 h 607"/>
              <a:gd name="T30" fmla="*/ 2147483647 w 654"/>
              <a:gd name="T31" fmla="*/ 2147483647 h 607"/>
              <a:gd name="T32" fmla="*/ 2147483647 w 654"/>
              <a:gd name="T33" fmla="*/ 2147483647 h 607"/>
              <a:gd name="T34" fmla="*/ 2147483647 w 654"/>
              <a:gd name="T35" fmla="*/ 2147483647 h 607"/>
              <a:gd name="T36" fmla="*/ 2147483647 w 654"/>
              <a:gd name="T37" fmla="*/ 2147483647 h 607"/>
              <a:gd name="T38" fmla="*/ 2147483647 w 654"/>
              <a:gd name="T39" fmla="*/ 2147483647 h 607"/>
              <a:gd name="T40" fmla="*/ 2147483647 w 654"/>
              <a:gd name="T41" fmla="*/ 2147483647 h 607"/>
              <a:gd name="T42" fmla="*/ 2147483647 w 654"/>
              <a:gd name="T43" fmla="*/ 0 h 607"/>
              <a:gd name="T44" fmla="*/ 2147483647 w 654"/>
              <a:gd name="T45" fmla="*/ 0 h 607"/>
              <a:gd name="T46" fmla="*/ 0 w 654"/>
              <a:gd name="T47" fmla="*/ 2147483647 h 607"/>
              <a:gd name="T48" fmla="*/ 0 w 654"/>
              <a:gd name="T49" fmla="*/ 2147483647 h 60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54"/>
              <a:gd name="T76" fmla="*/ 0 h 607"/>
              <a:gd name="T77" fmla="*/ 654 w 654"/>
              <a:gd name="T78" fmla="*/ 607 h 60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54" h="607">
                <a:moveTo>
                  <a:pt x="0" y="89"/>
                </a:moveTo>
                <a:lnTo>
                  <a:pt x="6" y="106"/>
                </a:lnTo>
                <a:lnTo>
                  <a:pt x="29" y="130"/>
                </a:lnTo>
                <a:lnTo>
                  <a:pt x="59" y="147"/>
                </a:lnTo>
                <a:lnTo>
                  <a:pt x="124" y="207"/>
                </a:lnTo>
                <a:lnTo>
                  <a:pt x="136" y="283"/>
                </a:lnTo>
                <a:lnTo>
                  <a:pt x="124" y="318"/>
                </a:lnTo>
                <a:lnTo>
                  <a:pt x="229" y="546"/>
                </a:lnTo>
                <a:lnTo>
                  <a:pt x="229" y="607"/>
                </a:lnTo>
                <a:lnTo>
                  <a:pt x="301" y="595"/>
                </a:lnTo>
                <a:lnTo>
                  <a:pt x="312" y="552"/>
                </a:lnTo>
                <a:lnTo>
                  <a:pt x="406" y="471"/>
                </a:lnTo>
                <a:lnTo>
                  <a:pt x="382" y="424"/>
                </a:lnTo>
                <a:lnTo>
                  <a:pt x="382" y="407"/>
                </a:lnTo>
                <a:lnTo>
                  <a:pt x="448" y="353"/>
                </a:lnTo>
                <a:lnTo>
                  <a:pt x="448" y="323"/>
                </a:lnTo>
                <a:lnTo>
                  <a:pt x="654" y="207"/>
                </a:lnTo>
                <a:lnTo>
                  <a:pt x="594" y="141"/>
                </a:lnTo>
                <a:lnTo>
                  <a:pt x="535" y="71"/>
                </a:lnTo>
                <a:lnTo>
                  <a:pt x="495" y="36"/>
                </a:lnTo>
                <a:lnTo>
                  <a:pt x="318" y="83"/>
                </a:lnTo>
                <a:lnTo>
                  <a:pt x="107" y="0"/>
                </a:lnTo>
                <a:lnTo>
                  <a:pt x="78" y="0"/>
                </a:lnTo>
                <a:lnTo>
                  <a:pt x="0" y="89"/>
                </a:lnTo>
              </a:path>
            </a:pathLst>
          </a:custGeom>
          <a:solidFill>
            <a:schemeClr val="accent3">
              <a:lumMod val="75000"/>
            </a:schemeClr>
          </a:solidFill>
          <a:ln w="1588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5B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95" name="Freeform 84"/>
          <p:cNvSpPr>
            <a:spLocks/>
          </p:cNvSpPr>
          <p:nvPr/>
        </p:nvSpPr>
        <p:spPr bwMode="auto">
          <a:xfrm>
            <a:off x="6024039" y="3962405"/>
            <a:ext cx="622300" cy="706967"/>
          </a:xfrm>
          <a:custGeom>
            <a:avLst/>
            <a:gdLst>
              <a:gd name="T0" fmla="*/ 2147483647 w 516"/>
              <a:gd name="T1" fmla="*/ 2147483647 h 607"/>
              <a:gd name="T2" fmla="*/ 2147483647 w 516"/>
              <a:gd name="T3" fmla="*/ 2147483647 h 607"/>
              <a:gd name="T4" fmla="*/ 2147483647 w 516"/>
              <a:gd name="T5" fmla="*/ 2147483647 h 607"/>
              <a:gd name="T6" fmla="*/ 2147483647 w 516"/>
              <a:gd name="T7" fmla="*/ 2147483647 h 607"/>
              <a:gd name="T8" fmla="*/ 2147483647 w 516"/>
              <a:gd name="T9" fmla="*/ 2147483647 h 607"/>
              <a:gd name="T10" fmla="*/ 2147483647 w 516"/>
              <a:gd name="T11" fmla="*/ 2147483647 h 607"/>
              <a:gd name="T12" fmla="*/ 2147483647 w 516"/>
              <a:gd name="T13" fmla="*/ 2147483647 h 607"/>
              <a:gd name="T14" fmla="*/ 2147483647 w 516"/>
              <a:gd name="T15" fmla="*/ 2147483647 h 607"/>
              <a:gd name="T16" fmla="*/ 2147483647 w 516"/>
              <a:gd name="T17" fmla="*/ 2147483647 h 607"/>
              <a:gd name="T18" fmla="*/ 2147483647 w 516"/>
              <a:gd name="T19" fmla="*/ 2147483647 h 607"/>
              <a:gd name="T20" fmla="*/ 2147483647 w 516"/>
              <a:gd name="T21" fmla="*/ 2147483647 h 607"/>
              <a:gd name="T22" fmla="*/ 2147483647 w 516"/>
              <a:gd name="T23" fmla="*/ 2147483647 h 607"/>
              <a:gd name="T24" fmla="*/ 2147483647 w 516"/>
              <a:gd name="T25" fmla="*/ 2147483647 h 607"/>
              <a:gd name="T26" fmla="*/ 2147483647 w 516"/>
              <a:gd name="T27" fmla="*/ 2147483647 h 607"/>
              <a:gd name="T28" fmla="*/ 2147483647 w 516"/>
              <a:gd name="T29" fmla="*/ 2147483647 h 607"/>
              <a:gd name="T30" fmla="*/ 2147483647 w 516"/>
              <a:gd name="T31" fmla="*/ 2147483647 h 607"/>
              <a:gd name="T32" fmla="*/ 2147483647 w 516"/>
              <a:gd name="T33" fmla="*/ 2147483647 h 607"/>
              <a:gd name="T34" fmla="*/ 0 w 516"/>
              <a:gd name="T35" fmla="*/ 0 h 607"/>
              <a:gd name="T36" fmla="*/ 0 w 516"/>
              <a:gd name="T37" fmla="*/ 2147483647 h 607"/>
              <a:gd name="T38" fmla="*/ 2147483647 w 516"/>
              <a:gd name="T39" fmla="*/ 2147483647 h 607"/>
              <a:gd name="T40" fmla="*/ 2147483647 w 516"/>
              <a:gd name="T41" fmla="*/ 2147483647 h 607"/>
              <a:gd name="T42" fmla="*/ 2147483647 w 516"/>
              <a:gd name="T43" fmla="*/ 2147483647 h 60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16"/>
              <a:gd name="T67" fmla="*/ 0 h 607"/>
              <a:gd name="T68" fmla="*/ 516 w 516"/>
              <a:gd name="T69" fmla="*/ 607 h 607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16" h="607">
                <a:moveTo>
                  <a:pt x="16" y="436"/>
                </a:moveTo>
                <a:lnTo>
                  <a:pt x="58" y="471"/>
                </a:lnTo>
                <a:lnTo>
                  <a:pt x="117" y="541"/>
                </a:lnTo>
                <a:lnTo>
                  <a:pt x="177" y="607"/>
                </a:lnTo>
                <a:lnTo>
                  <a:pt x="345" y="489"/>
                </a:lnTo>
                <a:lnTo>
                  <a:pt x="400" y="547"/>
                </a:lnTo>
                <a:lnTo>
                  <a:pt x="411" y="530"/>
                </a:lnTo>
                <a:lnTo>
                  <a:pt x="405" y="495"/>
                </a:lnTo>
                <a:lnTo>
                  <a:pt x="394" y="471"/>
                </a:lnTo>
                <a:lnTo>
                  <a:pt x="394" y="460"/>
                </a:lnTo>
                <a:lnTo>
                  <a:pt x="516" y="376"/>
                </a:lnTo>
                <a:lnTo>
                  <a:pt x="440" y="289"/>
                </a:lnTo>
                <a:lnTo>
                  <a:pt x="435" y="266"/>
                </a:lnTo>
                <a:lnTo>
                  <a:pt x="310" y="159"/>
                </a:lnTo>
                <a:lnTo>
                  <a:pt x="281" y="159"/>
                </a:lnTo>
                <a:lnTo>
                  <a:pt x="183" y="84"/>
                </a:lnTo>
                <a:lnTo>
                  <a:pt x="165" y="89"/>
                </a:lnTo>
                <a:lnTo>
                  <a:pt x="0" y="0"/>
                </a:lnTo>
                <a:lnTo>
                  <a:pt x="0" y="413"/>
                </a:lnTo>
                <a:lnTo>
                  <a:pt x="18" y="436"/>
                </a:lnTo>
                <a:lnTo>
                  <a:pt x="16" y="43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6" name="Freeform 85"/>
          <p:cNvSpPr>
            <a:spLocks/>
          </p:cNvSpPr>
          <p:nvPr/>
        </p:nvSpPr>
        <p:spPr bwMode="auto">
          <a:xfrm>
            <a:off x="6024039" y="3962405"/>
            <a:ext cx="622300" cy="706967"/>
          </a:xfrm>
          <a:custGeom>
            <a:avLst/>
            <a:gdLst>
              <a:gd name="T0" fmla="*/ 2147483647 w 516"/>
              <a:gd name="T1" fmla="*/ 2147483647 h 607"/>
              <a:gd name="T2" fmla="*/ 2147483647 w 516"/>
              <a:gd name="T3" fmla="*/ 2147483647 h 607"/>
              <a:gd name="T4" fmla="*/ 2147483647 w 516"/>
              <a:gd name="T5" fmla="*/ 2147483647 h 607"/>
              <a:gd name="T6" fmla="*/ 2147483647 w 516"/>
              <a:gd name="T7" fmla="*/ 2147483647 h 607"/>
              <a:gd name="T8" fmla="*/ 2147483647 w 516"/>
              <a:gd name="T9" fmla="*/ 2147483647 h 607"/>
              <a:gd name="T10" fmla="*/ 2147483647 w 516"/>
              <a:gd name="T11" fmla="*/ 2147483647 h 607"/>
              <a:gd name="T12" fmla="*/ 2147483647 w 516"/>
              <a:gd name="T13" fmla="*/ 2147483647 h 607"/>
              <a:gd name="T14" fmla="*/ 2147483647 w 516"/>
              <a:gd name="T15" fmla="*/ 2147483647 h 607"/>
              <a:gd name="T16" fmla="*/ 2147483647 w 516"/>
              <a:gd name="T17" fmla="*/ 2147483647 h 607"/>
              <a:gd name="T18" fmla="*/ 2147483647 w 516"/>
              <a:gd name="T19" fmla="*/ 2147483647 h 607"/>
              <a:gd name="T20" fmla="*/ 2147483647 w 516"/>
              <a:gd name="T21" fmla="*/ 2147483647 h 607"/>
              <a:gd name="T22" fmla="*/ 2147483647 w 516"/>
              <a:gd name="T23" fmla="*/ 2147483647 h 607"/>
              <a:gd name="T24" fmla="*/ 2147483647 w 516"/>
              <a:gd name="T25" fmla="*/ 2147483647 h 607"/>
              <a:gd name="T26" fmla="*/ 2147483647 w 516"/>
              <a:gd name="T27" fmla="*/ 2147483647 h 607"/>
              <a:gd name="T28" fmla="*/ 2147483647 w 516"/>
              <a:gd name="T29" fmla="*/ 2147483647 h 607"/>
              <a:gd name="T30" fmla="*/ 2147483647 w 516"/>
              <a:gd name="T31" fmla="*/ 2147483647 h 607"/>
              <a:gd name="T32" fmla="*/ 2147483647 w 516"/>
              <a:gd name="T33" fmla="*/ 2147483647 h 607"/>
              <a:gd name="T34" fmla="*/ 0 w 516"/>
              <a:gd name="T35" fmla="*/ 0 h 607"/>
              <a:gd name="T36" fmla="*/ 0 w 516"/>
              <a:gd name="T37" fmla="*/ 2147483647 h 607"/>
              <a:gd name="T38" fmla="*/ 2147483647 w 516"/>
              <a:gd name="T39" fmla="*/ 2147483647 h 607"/>
              <a:gd name="T40" fmla="*/ 2147483647 w 516"/>
              <a:gd name="T41" fmla="*/ 2147483647 h 60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16"/>
              <a:gd name="T64" fmla="*/ 0 h 607"/>
              <a:gd name="T65" fmla="*/ 516 w 516"/>
              <a:gd name="T66" fmla="*/ 607 h 607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16" h="607">
                <a:moveTo>
                  <a:pt x="16" y="436"/>
                </a:moveTo>
                <a:lnTo>
                  <a:pt x="58" y="471"/>
                </a:lnTo>
                <a:lnTo>
                  <a:pt x="117" y="541"/>
                </a:lnTo>
                <a:lnTo>
                  <a:pt x="177" y="607"/>
                </a:lnTo>
                <a:lnTo>
                  <a:pt x="345" y="489"/>
                </a:lnTo>
                <a:lnTo>
                  <a:pt x="400" y="547"/>
                </a:lnTo>
                <a:lnTo>
                  <a:pt x="411" y="530"/>
                </a:lnTo>
                <a:lnTo>
                  <a:pt x="405" y="495"/>
                </a:lnTo>
                <a:lnTo>
                  <a:pt x="394" y="471"/>
                </a:lnTo>
                <a:lnTo>
                  <a:pt x="394" y="460"/>
                </a:lnTo>
                <a:lnTo>
                  <a:pt x="516" y="376"/>
                </a:lnTo>
                <a:lnTo>
                  <a:pt x="440" y="289"/>
                </a:lnTo>
                <a:lnTo>
                  <a:pt x="435" y="266"/>
                </a:lnTo>
                <a:lnTo>
                  <a:pt x="310" y="159"/>
                </a:lnTo>
                <a:lnTo>
                  <a:pt x="281" y="159"/>
                </a:lnTo>
                <a:lnTo>
                  <a:pt x="183" y="84"/>
                </a:lnTo>
                <a:lnTo>
                  <a:pt x="165" y="89"/>
                </a:lnTo>
                <a:lnTo>
                  <a:pt x="0" y="0"/>
                </a:lnTo>
                <a:lnTo>
                  <a:pt x="0" y="413"/>
                </a:lnTo>
                <a:lnTo>
                  <a:pt x="18" y="436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97" name="Freeform 86"/>
          <p:cNvSpPr>
            <a:spLocks/>
          </p:cNvSpPr>
          <p:nvPr/>
        </p:nvSpPr>
        <p:spPr bwMode="auto">
          <a:xfrm>
            <a:off x="6646341" y="4146551"/>
            <a:ext cx="1062567" cy="869949"/>
          </a:xfrm>
          <a:custGeom>
            <a:avLst/>
            <a:gdLst>
              <a:gd name="T0" fmla="*/ 0 w 882"/>
              <a:gd name="T1" fmla="*/ 2147483647 h 747"/>
              <a:gd name="T2" fmla="*/ 2147483647 w 882"/>
              <a:gd name="T3" fmla="*/ 2147483647 h 747"/>
              <a:gd name="T4" fmla="*/ 2147483647 w 882"/>
              <a:gd name="T5" fmla="*/ 2147483647 h 747"/>
              <a:gd name="T6" fmla="*/ 2147483647 w 882"/>
              <a:gd name="T7" fmla="*/ 2147483647 h 747"/>
              <a:gd name="T8" fmla="*/ 2147483647 w 882"/>
              <a:gd name="T9" fmla="*/ 2147483647 h 747"/>
              <a:gd name="T10" fmla="*/ 2147483647 w 882"/>
              <a:gd name="T11" fmla="*/ 2147483647 h 747"/>
              <a:gd name="T12" fmla="*/ 2147483647 w 882"/>
              <a:gd name="T13" fmla="*/ 2147483647 h 747"/>
              <a:gd name="T14" fmla="*/ 2147483647 w 882"/>
              <a:gd name="T15" fmla="*/ 2147483647 h 747"/>
              <a:gd name="T16" fmla="*/ 2147483647 w 882"/>
              <a:gd name="T17" fmla="*/ 2147483647 h 747"/>
              <a:gd name="T18" fmla="*/ 2147483647 w 882"/>
              <a:gd name="T19" fmla="*/ 2147483647 h 747"/>
              <a:gd name="T20" fmla="*/ 2147483647 w 882"/>
              <a:gd name="T21" fmla="*/ 2147483647 h 747"/>
              <a:gd name="T22" fmla="*/ 2147483647 w 882"/>
              <a:gd name="T23" fmla="*/ 2147483647 h 747"/>
              <a:gd name="T24" fmla="*/ 2147483647 w 882"/>
              <a:gd name="T25" fmla="*/ 2147483647 h 747"/>
              <a:gd name="T26" fmla="*/ 2147483647 w 882"/>
              <a:gd name="T27" fmla="*/ 2147483647 h 747"/>
              <a:gd name="T28" fmla="*/ 2147483647 w 882"/>
              <a:gd name="T29" fmla="*/ 2147483647 h 747"/>
              <a:gd name="T30" fmla="*/ 2147483647 w 882"/>
              <a:gd name="T31" fmla="*/ 2147483647 h 747"/>
              <a:gd name="T32" fmla="*/ 2147483647 w 882"/>
              <a:gd name="T33" fmla="*/ 2147483647 h 747"/>
              <a:gd name="T34" fmla="*/ 2147483647 w 882"/>
              <a:gd name="T35" fmla="*/ 2147483647 h 747"/>
              <a:gd name="T36" fmla="*/ 2147483647 w 882"/>
              <a:gd name="T37" fmla="*/ 2147483647 h 747"/>
              <a:gd name="T38" fmla="*/ 2147483647 w 882"/>
              <a:gd name="T39" fmla="*/ 2147483647 h 747"/>
              <a:gd name="T40" fmla="*/ 2147483647 w 882"/>
              <a:gd name="T41" fmla="*/ 2147483647 h 747"/>
              <a:gd name="T42" fmla="*/ 2147483647 w 882"/>
              <a:gd name="T43" fmla="*/ 2147483647 h 747"/>
              <a:gd name="T44" fmla="*/ 2147483647 w 882"/>
              <a:gd name="T45" fmla="*/ 2147483647 h 747"/>
              <a:gd name="T46" fmla="*/ 2147483647 w 882"/>
              <a:gd name="T47" fmla="*/ 2147483647 h 747"/>
              <a:gd name="T48" fmla="*/ 2147483647 w 882"/>
              <a:gd name="T49" fmla="*/ 2147483647 h 747"/>
              <a:gd name="T50" fmla="*/ 2147483647 w 882"/>
              <a:gd name="T51" fmla="*/ 2147483647 h 747"/>
              <a:gd name="T52" fmla="*/ 2147483647 w 882"/>
              <a:gd name="T53" fmla="*/ 2147483647 h 747"/>
              <a:gd name="T54" fmla="*/ 2147483647 w 882"/>
              <a:gd name="T55" fmla="*/ 2147483647 h 747"/>
              <a:gd name="T56" fmla="*/ 2147483647 w 882"/>
              <a:gd name="T57" fmla="*/ 2147483647 h 747"/>
              <a:gd name="T58" fmla="*/ 2147483647 w 882"/>
              <a:gd name="T59" fmla="*/ 0 h 747"/>
              <a:gd name="T60" fmla="*/ 0 w 882"/>
              <a:gd name="T61" fmla="*/ 2147483647 h 747"/>
              <a:gd name="T62" fmla="*/ 0 w 882"/>
              <a:gd name="T63" fmla="*/ 2147483647 h 74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82"/>
              <a:gd name="T97" fmla="*/ 0 h 747"/>
              <a:gd name="T98" fmla="*/ 882 w 882"/>
              <a:gd name="T99" fmla="*/ 747 h 74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82" h="747">
                <a:moveTo>
                  <a:pt x="0" y="217"/>
                </a:moveTo>
                <a:lnTo>
                  <a:pt x="29" y="235"/>
                </a:lnTo>
                <a:lnTo>
                  <a:pt x="107" y="254"/>
                </a:lnTo>
                <a:lnTo>
                  <a:pt x="289" y="417"/>
                </a:lnTo>
                <a:lnTo>
                  <a:pt x="382" y="400"/>
                </a:lnTo>
                <a:lnTo>
                  <a:pt x="477" y="394"/>
                </a:lnTo>
                <a:lnTo>
                  <a:pt x="489" y="411"/>
                </a:lnTo>
                <a:lnTo>
                  <a:pt x="489" y="423"/>
                </a:lnTo>
                <a:lnTo>
                  <a:pt x="500" y="423"/>
                </a:lnTo>
                <a:lnTo>
                  <a:pt x="465" y="500"/>
                </a:lnTo>
                <a:lnTo>
                  <a:pt x="489" y="594"/>
                </a:lnTo>
                <a:lnTo>
                  <a:pt x="489" y="689"/>
                </a:lnTo>
                <a:lnTo>
                  <a:pt x="605" y="700"/>
                </a:lnTo>
                <a:lnTo>
                  <a:pt x="648" y="694"/>
                </a:lnTo>
                <a:lnTo>
                  <a:pt x="677" y="723"/>
                </a:lnTo>
                <a:lnTo>
                  <a:pt x="787" y="747"/>
                </a:lnTo>
                <a:lnTo>
                  <a:pt x="764" y="654"/>
                </a:lnTo>
                <a:lnTo>
                  <a:pt x="847" y="628"/>
                </a:lnTo>
                <a:lnTo>
                  <a:pt x="859" y="642"/>
                </a:lnTo>
                <a:lnTo>
                  <a:pt x="882" y="594"/>
                </a:lnTo>
                <a:lnTo>
                  <a:pt x="787" y="530"/>
                </a:lnTo>
                <a:lnTo>
                  <a:pt x="741" y="405"/>
                </a:lnTo>
                <a:lnTo>
                  <a:pt x="564" y="254"/>
                </a:lnTo>
                <a:lnTo>
                  <a:pt x="593" y="200"/>
                </a:lnTo>
                <a:lnTo>
                  <a:pt x="599" y="182"/>
                </a:lnTo>
                <a:lnTo>
                  <a:pt x="599" y="153"/>
                </a:lnTo>
                <a:lnTo>
                  <a:pt x="547" y="159"/>
                </a:lnTo>
                <a:lnTo>
                  <a:pt x="518" y="101"/>
                </a:lnTo>
                <a:lnTo>
                  <a:pt x="411" y="66"/>
                </a:lnTo>
                <a:lnTo>
                  <a:pt x="370" y="0"/>
                </a:lnTo>
                <a:lnTo>
                  <a:pt x="0" y="21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98" name="Freeform 87"/>
          <p:cNvSpPr>
            <a:spLocks/>
          </p:cNvSpPr>
          <p:nvPr/>
        </p:nvSpPr>
        <p:spPr bwMode="auto">
          <a:xfrm>
            <a:off x="6646341" y="4146551"/>
            <a:ext cx="1062567" cy="869949"/>
          </a:xfrm>
          <a:custGeom>
            <a:avLst/>
            <a:gdLst>
              <a:gd name="T0" fmla="*/ 0 w 882"/>
              <a:gd name="T1" fmla="*/ 2147483647 h 747"/>
              <a:gd name="T2" fmla="*/ 2147483647 w 882"/>
              <a:gd name="T3" fmla="*/ 2147483647 h 747"/>
              <a:gd name="T4" fmla="*/ 2147483647 w 882"/>
              <a:gd name="T5" fmla="*/ 2147483647 h 747"/>
              <a:gd name="T6" fmla="*/ 2147483647 w 882"/>
              <a:gd name="T7" fmla="*/ 2147483647 h 747"/>
              <a:gd name="T8" fmla="*/ 2147483647 w 882"/>
              <a:gd name="T9" fmla="*/ 2147483647 h 747"/>
              <a:gd name="T10" fmla="*/ 2147483647 w 882"/>
              <a:gd name="T11" fmla="*/ 2147483647 h 747"/>
              <a:gd name="T12" fmla="*/ 2147483647 w 882"/>
              <a:gd name="T13" fmla="*/ 2147483647 h 747"/>
              <a:gd name="T14" fmla="*/ 2147483647 w 882"/>
              <a:gd name="T15" fmla="*/ 2147483647 h 747"/>
              <a:gd name="T16" fmla="*/ 2147483647 w 882"/>
              <a:gd name="T17" fmla="*/ 2147483647 h 747"/>
              <a:gd name="T18" fmla="*/ 2147483647 w 882"/>
              <a:gd name="T19" fmla="*/ 2147483647 h 747"/>
              <a:gd name="T20" fmla="*/ 2147483647 w 882"/>
              <a:gd name="T21" fmla="*/ 2147483647 h 747"/>
              <a:gd name="T22" fmla="*/ 2147483647 w 882"/>
              <a:gd name="T23" fmla="*/ 2147483647 h 747"/>
              <a:gd name="T24" fmla="*/ 2147483647 w 882"/>
              <a:gd name="T25" fmla="*/ 2147483647 h 747"/>
              <a:gd name="T26" fmla="*/ 2147483647 w 882"/>
              <a:gd name="T27" fmla="*/ 2147483647 h 747"/>
              <a:gd name="T28" fmla="*/ 2147483647 w 882"/>
              <a:gd name="T29" fmla="*/ 2147483647 h 747"/>
              <a:gd name="T30" fmla="*/ 2147483647 w 882"/>
              <a:gd name="T31" fmla="*/ 2147483647 h 747"/>
              <a:gd name="T32" fmla="*/ 2147483647 w 882"/>
              <a:gd name="T33" fmla="*/ 2147483647 h 747"/>
              <a:gd name="T34" fmla="*/ 2147483647 w 882"/>
              <a:gd name="T35" fmla="*/ 2147483647 h 747"/>
              <a:gd name="T36" fmla="*/ 2147483647 w 882"/>
              <a:gd name="T37" fmla="*/ 2147483647 h 747"/>
              <a:gd name="T38" fmla="*/ 2147483647 w 882"/>
              <a:gd name="T39" fmla="*/ 2147483647 h 747"/>
              <a:gd name="T40" fmla="*/ 2147483647 w 882"/>
              <a:gd name="T41" fmla="*/ 2147483647 h 747"/>
              <a:gd name="T42" fmla="*/ 2147483647 w 882"/>
              <a:gd name="T43" fmla="*/ 2147483647 h 747"/>
              <a:gd name="T44" fmla="*/ 2147483647 w 882"/>
              <a:gd name="T45" fmla="*/ 2147483647 h 747"/>
              <a:gd name="T46" fmla="*/ 2147483647 w 882"/>
              <a:gd name="T47" fmla="*/ 2147483647 h 747"/>
              <a:gd name="T48" fmla="*/ 2147483647 w 882"/>
              <a:gd name="T49" fmla="*/ 2147483647 h 747"/>
              <a:gd name="T50" fmla="*/ 2147483647 w 882"/>
              <a:gd name="T51" fmla="*/ 2147483647 h 747"/>
              <a:gd name="T52" fmla="*/ 2147483647 w 882"/>
              <a:gd name="T53" fmla="*/ 2147483647 h 747"/>
              <a:gd name="T54" fmla="*/ 2147483647 w 882"/>
              <a:gd name="T55" fmla="*/ 2147483647 h 747"/>
              <a:gd name="T56" fmla="*/ 2147483647 w 882"/>
              <a:gd name="T57" fmla="*/ 2147483647 h 747"/>
              <a:gd name="T58" fmla="*/ 2147483647 w 882"/>
              <a:gd name="T59" fmla="*/ 0 h 747"/>
              <a:gd name="T60" fmla="*/ 0 w 882"/>
              <a:gd name="T61" fmla="*/ 2147483647 h 747"/>
              <a:gd name="T62" fmla="*/ 0 w 882"/>
              <a:gd name="T63" fmla="*/ 2147483647 h 74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82"/>
              <a:gd name="T97" fmla="*/ 0 h 747"/>
              <a:gd name="T98" fmla="*/ 882 w 882"/>
              <a:gd name="T99" fmla="*/ 747 h 74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82" h="747">
                <a:moveTo>
                  <a:pt x="0" y="217"/>
                </a:moveTo>
                <a:lnTo>
                  <a:pt x="29" y="235"/>
                </a:lnTo>
                <a:lnTo>
                  <a:pt x="107" y="254"/>
                </a:lnTo>
                <a:lnTo>
                  <a:pt x="289" y="417"/>
                </a:lnTo>
                <a:lnTo>
                  <a:pt x="382" y="400"/>
                </a:lnTo>
                <a:lnTo>
                  <a:pt x="477" y="394"/>
                </a:lnTo>
                <a:lnTo>
                  <a:pt x="489" y="411"/>
                </a:lnTo>
                <a:lnTo>
                  <a:pt x="489" y="423"/>
                </a:lnTo>
                <a:lnTo>
                  <a:pt x="500" y="423"/>
                </a:lnTo>
                <a:lnTo>
                  <a:pt x="465" y="500"/>
                </a:lnTo>
                <a:lnTo>
                  <a:pt x="489" y="594"/>
                </a:lnTo>
                <a:lnTo>
                  <a:pt x="489" y="689"/>
                </a:lnTo>
                <a:lnTo>
                  <a:pt x="605" y="700"/>
                </a:lnTo>
                <a:lnTo>
                  <a:pt x="648" y="694"/>
                </a:lnTo>
                <a:lnTo>
                  <a:pt x="677" y="723"/>
                </a:lnTo>
                <a:lnTo>
                  <a:pt x="787" y="747"/>
                </a:lnTo>
                <a:lnTo>
                  <a:pt x="764" y="654"/>
                </a:lnTo>
                <a:lnTo>
                  <a:pt x="847" y="628"/>
                </a:lnTo>
                <a:lnTo>
                  <a:pt x="859" y="642"/>
                </a:lnTo>
                <a:lnTo>
                  <a:pt x="882" y="594"/>
                </a:lnTo>
                <a:lnTo>
                  <a:pt x="787" y="530"/>
                </a:lnTo>
                <a:lnTo>
                  <a:pt x="741" y="405"/>
                </a:lnTo>
                <a:lnTo>
                  <a:pt x="564" y="254"/>
                </a:lnTo>
                <a:lnTo>
                  <a:pt x="593" y="200"/>
                </a:lnTo>
                <a:lnTo>
                  <a:pt x="599" y="182"/>
                </a:lnTo>
                <a:lnTo>
                  <a:pt x="599" y="153"/>
                </a:lnTo>
                <a:lnTo>
                  <a:pt x="547" y="159"/>
                </a:lnTo>
                <a:lnTo>
                  <a:pt x="518" y="101"/>
                </a:lnTo>
                <a:lnTo>
                  <a:pt x="411" y="66"/>
                </a:lnTo>
                <a:lnTo>
                  <a:pt x="370" y="0"/>
                </a:lnTo>
                <a:lnTo>
                  <a:pt x="0" y="217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99" name="Freeform 88"/>
          <p:cNvSpPr>
            <a:spLocks/>
          </p:cNvSpPr>
          <p:nvPr/>
        </p:nvSpPr>
        <p:spPr bwMode="auto">
          <a:xfrm>
            <a:off x="6235703" y="4400551"/>
            <a:ext cx="1064684" cy="1193800"/>
          </a:xfrm>
          <a:custGeom>
            <a:avLst/>
            <a:gdLst>
              <a:gd name="T0" fmla="*/ 2147483647 w 880"/>
              <a:gd name="T1" fmla="*/ 0 h 1024"/>
              <a:gd name="T2" fmla="*/ 2147483647 w 880"/>
              <a:gd name="T3" fmla="*/ 2147483647 h 1024"/>
              <a:gd name="T4" fmla="*/ 2147483647 w 880"/>
              <a:gd name="T5" fmla="*/ 2147483647 h 1024"/>
              <a:gd name="T6" fmla="*/ 2147483647 w 880"/>
              <a:gd name="T7" fmla="*/ 2147483647 h 1024"/>
              <a:gd name="T8" fmla="*/ 2147483647 w 880"/>
              <a:gd name="T9" fmla="*/ 2147483647 h 1024"/>
              <a:gd name="T10" fmla="*/ 2147483647 w 880"/>
              <a:gd name="T11" fmla="*/ 2147483647 h 1024"/>
              <a:gd name="T12" fmla="*/ 2147483647 w 880"/>
              <a:gd name="T13" fmla="*/ 2147483647 h 1024"/>
              <a:gd name="T14" fmla="*/ 0 w 880"/>
              <a:gd name="T15" fmla="*/ 2147483647 h 1024"/>
              <a:gd name="T16" fmla="*/ 2147483647 w 880"/>
              <a:gd name="T17" fmla="*/ 2147483647 h 1024"/>
              <a:gd name="T18" fmla="*/ 2147483647 w 880"/>
              <a:gd name="T19" fmla="*/ 2147483647 h 1024"/>
              <a:gd name="T20" fmla="*/ 2147483647 w 880"/>
              <a:gd name="T21" fmla="*/ 2147483647 h 1024"/>
              <a:gd name="T22" fmla="*/ 2147483647 w 880"/>
              <a:gd name="T23" fmla="*/ 2147483647 h 1024"/>
              <a:gd name="T24" fmla="*/ 2147483647 w 880"/>
              <a:gd name="T25" fmla="*/ 2147483647 h 1024"/>
              <a:gd name="T26" fmla="*/ 2147483647 w 880"/>
              <a:gd name="T27" fmla="*/ 2147483647 h 1024"/>
              <a:gd name="T28" fmla="*/ 2147483647 w 880"/>
              <a:gd name="T29" fmla="*/ 2147483647 h 1024"/>
              <a:gd name="T30" fmla="*/ 2147483647 w 880"/>
              <a:gd name="T31" fmla="*/ 2147483647 h 1024"/>
              <a:gd name="T32" fmla="*/ 2147483647 w 880"/>
              <a:gd name="T33" fmla="*/ 2147483647 h 1024"/>
              <a:gd name="T34" fmla="*/ 2147483647 w 880"/>
              <a:gd name="T35" fmla="*/ 2147483647 h 1024"/>
              <a:gd name="T36" fmla="*/ 2147483647 w 880"/>
              <a:gd name="T37" fmla="*/ 2147483647 h 1024"/>
              <a:gd name="T38" fmla="*/ 2147483647 w 880"/>
              <a:gd name="T39" fmla="*/ 2147483647 h 1024"/>
              <a:gd name="T40" fmla="*/ 2147483647 w 880"/>
              <a:gd name="T41" fmla="*/ 2147483647 h 1024"/>
              <a:gd name="T42" fmla="*/ 2147483647 w 880"/>
              <a:gd name="T43" fmla="*/ 2147483647 h 1024"/>
              <a:gd name="T44" fmla="*/ 2147483647 w 880"/>
              <a:gd name="T45" fmla="*/ 2147483647 h 1024"/>
              <a:gd name="T46" fmla="*/ 2147483647 w 880"/>
              <a:gd name="T47" fmla="*/ 2147483647 h 1024"/>
              <a:gd name="T48" fmla="*/ 2147483647 w 880"/>
              <a:gd name="T49" fmla="*/ 2147483647 h 1024"/>
              <a:gd name="T50" fmla="*/ 2147483647 w 880"/>
              <a:gd name="T51" fmla="*/ 2147483647 h 1024"/>
              <a:gd name="T52" fmla="*/ 2147483647 w 880"/>
              <a:gd name="T53" fmla="*/ 2147483647 h 1024"/>
              <a:gd name="T54" fmla="*/ 2147483647 w 880"/>
              <a:gd name="T55" fmla="*/ 2147483647 h 1024"/>
              <a:gd name="T56" fmla="*/ 2147483647 w 880"/>
              <a:gd name="T57" fmla="*/ 2147483647 h 1024"/>
              <a:gd name="T58" fmla="*/ 2147483647 w 880"/>
              <a:gd name="T59" fmla="*/ 2147483647 h 1024"/>
              <a:gd name="T60" fmla="*/ 2147483647 w 880"/>
              <a:gd name="T61" fmla="*/ 2147483647 h 1024"/>
              <a:gd name="T62" fmla="*/ 2147483647 w 880"/>
              <a:gd name="T63" fmla="*/ 2147483647 h 1024"/>
              <a:gd name="T64" fmla="*/ 2147483647 w 880"/>
              <a:gd name="T65" fmla="*/ 2147483647 h 1024"/>
              <a:gd name="T66" fmla="*/ 2147483647 w 880"/>
              <a:gd name="T67" fmla="*/ 2147483647 h 1024"/>
              <a:gd name="T68" fmla="*/ 2147483647 w 880"/>
              <a:gd name="T69" fmla="*/ 2147483647 h 1024"/>
              <a:gd name="T70" fmla="*/ 2147483647 w 880"/>
              <a:gd name="T71" fmla="*/ 2147483647 h 1024"/>
              <a:gd name="T72" fmla="*/ 2147483647 w 880"/>
              <a:gd name="T73" fmla="*/ 2147483647 h 1024"/>
              <a:gd name="T74" fmla="*/ 2147483647 w 880"/>
              <a:gd name="T75" fmla="*/ 2147483647 h 1024"/>
              <a:gd name="T76" fmla="*/ 2147483647 w 880"/>
              <a:gd name="T77" fmla="*/ 2147483647 h 1024"/>
              <a:gd name="T78" fmla="*/ 2147483647 w 880"/>
              <a:gd name="T79" fmla="*/ 2147483647 h 1024"/>
              <a:gd name="T80" fmla="*/ 2147483647 w 880"/>
              <a:gd name="T81" fmla="*/ 2147483647 h 1024"/>
              <a:gd name="T82" fmla="*/ 2147483647 w 880"/>
              <a:gd name="T83" fmla="*/ 2147483647 h 1024"/>
              <a:gd name="T84" fmla="*/ 2147483647 w 880"/>
              <a:gd name="T85" fmla="*/ 2147483647 h 1024"/>
              <a:gd name="T86" fmla="*/ 2147483647 w 880"/>
              <a:gd name="T87" fmla="*/ 2147483647 h 1024"/>
              <a:gd name="T88" fmla="*/ 2147483647 w 880"/>
              <a:gd name="T89" fmla="*/ 2147483647 h 1024"/>
              <a:gd name="T90" fmla="*/ 2147483647 w 880"/>
              <a:gd name="T91" fmla="*/ 2147483647 h 1024"/>
              <a:gd name="T92" fmla="*/ 2147483647 w 880"/>
              <a:gd name="T93" fmla="*/ 2147483647 h 1024"/>
              <a:gd name="T94" fmla="*/ 2147483647 w 880"/>
              <a:gd name="T95" fmla="*/ 2147483647 h 1024"/>
              <a:gd name="T96" fmla="*/ 2147483647 w 880"/>
              <a:gd name="T97" fmla="*/ 2147483647 h 1024"/>
              <a:gd name="T98" fmla="*/ 2147483647 w 880"/>
              <a:gd name="T99" fmla="*/ 2147483647 h 1024"/>
              <a:gd name="T100" fmla="*/ 2147483647 w 880"/>
              <a:gd name="T101" fmla="*/ 2147483647 h 1024"/>
              <a:gd name="T102" fmla="*/ 2147483647 w 880"/>
              <a:gd name="T103" fmla="*/ 0 h 1024"/>
              <a:gd name="T104" fmla="*/ 2147483647 w 880"/>
              <a:gd name="T105" fmla="*/ 0 h 102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80"/>
              <a:gd name="T160" fmla="*/ 0 h 1024"/>
              <a:gd name="T161" fmla="*/ 880 w 880"/>
              <a:gd name="T162" fmla="*/ 1024 h 102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80" h="1024">
                <a:moveTo>
                  <a:pt x="339" y="0"/>
                </a:moveTo>
                <a:lnTo>
                  <a:pt x="217" y="84"/>
                </a:lnTo>
                <a:lnTo>
                  <a:pt x="217" y="95"/>
                </a:lnTo>
                <a:lnTo>
                  <a:pt x="228" y="119"/>
                </a:lnTo>
                <a:lnTo>
                  <a:pt x="234" y="154"/>
                </a:lnTo>
                <a:lnTo>
                  <a:pt x="223" y="171"/>
                </a:lnTo>
                <a:lnTo>
                  <a:pt x="168" y="113"/>
                </a:lnTo>
                <a:lnTo>
                  <a:pt x="0" y="231"/>
                </a:lnTo>
                <a:lnTo>
                  <a:pt x="145" y="437"/>
                </a:lnTo>
                <a:lnTo>
                  <a:pt x="163" y="460"/>
                </a:lnTo>
                <a:lnTo>
                  <a:pt x="194" y="483"/>
                </a:lnTo>
                <a:lnTo>
                  <a:pt x="327" y="706"/>
                </a:lnTo>
                <a:lnTo>
                  <a:pt x="446" y="712"/>
                </a:lnTo>
                <a:lnTo>
                  <a:pt x="469" y="718"/>
                </a:lnTo>
                <a:lnTo>
                  <a:pt x="492" y="793"/>
                </a:lnTo>
                <a:lnTo>
                  <a:pt x="515" y="807"/>
                </a:lnTo>
                <a:lnTo>
                  <a:pt x="527" y="830"/>
                </a:lnTo>
                <a:lnTo>
                  <a:pt x="562" y="824"/>
                </a:lnTo>
                <a:lnTo>
                  <a:pt x="587" y="836"/>
                </a:lnTo>
                <a:lnTo>
                  <a:pt x="622" y="865"/>
                </a:lnTo>
                <a:lnTo>
                  <a:pt x="622" y="883"/>
                </a:lnTo>
                <a:lnTo>
                  <a:pt x="651" y="888"/>
                </a:lnTo>
                <a:lnTo>
                  <a:pt x="709" y="964"/>
                </a:lnTo>
                <a:lnTo>
                  <a:pt x="750" y="993"/>
                </a:lnTo>
                <a:lnTo>
                  <a:pt x="787" y="987"/>
                </a:lnTo>
                <a:lnTo>
                  <a:pt x="857" y="1024"/>
                </a:lnTo>
                <a:lnTo>
                  <a:pt x="880" y="976"/>
                </a:lnTo>
                <a:lnTo>
                  <a:pt x="839" y="923"/>
                </a:lnTo>
                <a:lnTo>
                  <a:pt x="804" y="894"/>
                </a:lnTo>
                <a:lnTo>
                  <a:pt x="833" y="865"/>
                </a:lnTo>
                <a:lnTo>
                  <a:pt x="833" y="799"/>
                </a:lnTo>
                <a:lnTo>
                  <a:pt x="793" y="807"/>
                </a:lnTo>
                <a:lnTo>
                  <a:pt x="798" y="770"/>
                </a:lnTo>
                <a:lnTo>
                  <a:pt x="833" y="759"/>
                </a:lnTo>
                <a:lnTo>
                  <a:pt x="828" y="741"/>
                </a:lnTo>
                <a:lnTo>
                  <a:pt x="787" y="706"/>
                </a:lnTo>
                <a:lnTo>
                  <a:pt x="787" y="654"/>
                </a:lnTo>
                <a:lnTo>
                  <a:pt x="781" y="642"/>
                </a:lnTo>
                <a:lnTo>
                  <a:pt x="762" y="625"/>
                </a:lnTo>
                <a:lnTo>
                  <a:pt x="762" y="582"/>
                </a:lnTo>
                <a:lnTo>
                  <a:pt x="828" y="472"/>
                </a:lnTo>
                <a:lnTo>
                  <a:pt x="828" y="377"/>
                </a:lnTo>
                <a:lnTo>
                  <a:pt x="804" y="283"/>
                </a:lnTo>
                <a:lnTo>
                  <a:pt x="839" y="206"/>
                </a:lnTo>
                <a:lnTo>
                  <a:pt x="828" y="206"/>
                </a:lnTo>
                <a:lnTo>
                  <a:pt x="828" y="194"/>
                </a:lnTo>
                <a:lnTo>
                  <a:pt x="816" y="177"/>
                </a:lnTo>
                <a:lnTo>
                  <a:pt x="721" y="183"/>
                </a:lnTo>
                <a:lnTo>
                  <a:pt x="628" y="200"/>
                </a:lnTo>
                <a:lnTo>
                  <a:pt x="446" y="37"/>
                </a:lnTo>
                <a:lnTo>
                  <a:pt x="368" y="18"/>
                </a:lnTo>
                <a:lnTo>
                  <a:pt x="339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00" name="Freeform 89"/>
          <p:cNvSpPr>
            <a:spLocks/>
          </p:cNvSpPr>
          <p:nvPr/>
        </p:nvSpPr>
        <p:spPr bwMode="auto">
          <a:xfrm>
            <a:off x="6235703" y="4400551"/>
            <a:ext cx="1064684" cy="1193800"/>
          </a:xfrm>
          <a:custGeom>
            <a:avLst/>
            <a:gdLst>
              <a:gd name="T0" fmla="*/ 2147483647 w 880"/>
              <a:gd name="T1" fmla="*/ 0 h 1024"/>
              <a:gd name="T2" fmla="*/ 2147483647 w 880"/>
              <a:gd name="T3" fmla="*/ 2147483647 h 1024"/>
              <a:gd name="T4" fmla="*/ 2147483647 w 880"/>
              <a:gd name="T5" fmla="*/ 2147483647 h 1024"/>
              <a:gd name="T6" fmla="*/ 2147483647 w 880"/>
              <a:gd name="T7" fmla="*/ 2147483647 h 1024"/>
              <a:gd name="T8" fmla="*/ 2147483647 w 880"/>
              <a:gd name="T9" fmla="*/ 2147483647 h 1024"/>
              <a:gd name="T10" fmla="*/ 2147483647 w 880"/>
              <a:gd name="T11" fmla="*/ 2147483647 h 1024"/>
              <a:gd name="T12" fmla="*/ 2147483647 w 880"/>
              <a:gd name="T13" fmla="*/ 2147483647 h 1024"/>
              <a:gd name="T14" fmla="*/ 0 w 880"/>
              <a:gd name="T15" fmla="*/ 2147483647 h 1024"/>
              <a:gd name="T16" fmla="*/ 2147483647 w 880"/>
              <a:gd name="T17" fmla="*/ 2147483647 h 1024"/>
              <a:gd name="T18" fmla="*/ 2147483647 w 880"/>
              <a:gd name="T19" fmla="*/ 2147483647 h 1024"/>
              <a:gd name="T20" fmla="*/ 2147483647 w 880"/>
              <a:gd name="T21" fmla="*/ 2147483647 h 1024"/>
              <a:gd name="T22" fmla="*/ 2147483647 w 880"/>
              <a:gd name="T23" fmla="*/ 2147483647 h 1024"/>
              <a:gd name="T24" fmla="*/ 2147483647 w 880"/>
              <a:gd name="T25" fmla="*/ 2147483647 h 1024"/>
              <a:gd name="T26" fmla="*/ 2147483647 w 880"/>
              <a:gd name="T27" fmla="*/ 2147483647 h 1024"/>
              <a:gd name="T28" fmla="*/ 2147483647 w 880"/>
              <a:gd name="T29" fmla="*/ 2147483647 h 1024"/>
              <a:gd name="T30" fmla="*/ 2147483647 w 880"/>
              <a:gd name="T31" fmla="*/ 2147483647 h 1024"/>
              <a:gd name="T32" fmla="*/ 2147483647 w 880"/>
              <a:gd name="T33" fmla="*/ 2147483647 h 1024"/>
              <a:gd name="T34" fmla="*/ 2147483647 w 880"/>
              <a:gd name="T35" fmla="*/ 2147483647 h 1024"/>
              <a:gd name="T36" fmla="*/ 2147483647 w 880"/>
              <a:gd name="T37" fmla="*/ 2147483647 h 1024"/>
              <a:gd name="T38" fmla="*/ 2147483647 w 880"/>
              <a:gd name="T39" fmla="*/ 2147483647 h 1024"/>
              <a:gd name="T40" fmla="*/ 2147483647 w 880"/>
              <a:gd name="T41" fmla="*/ 2147483647 h 1024"/>
              <a:gd name="T42" fmla="*/ 2147483647 w 880"/>
              <a:gd name="T43" fmla="*/ 2147483647 h 1024"/>
              <a:gd name="T44" fmla="*/ 2147483647 w 880"/>
              <a:gd name="T45" fmla="*/ 2147483647 h 1024"/>
              <a:gd name="T46" fmla="*/ 2147483647 w 880"/>
              <a:gd name="T47" fmla="*/ 2147483647 h 1024"/>
              <a:gd name="T48" fmla="*/ 2147483647 w 880"/>
              <a:gd name="T49" fmla="*/ 2147483647 h 1024"/>
              <a:gd name="T50" fmla="*/ 2147483647 w 880"/>
              <a:gd name="T51" fmla="*/ 2147483647 h 1024"/>
              <a:gd name="T52" fmla="*/ 2147483647 w 880"/>
              <a:gd name="T53" fmla="*/ 2147483647 h 1024"/>
              <a:gd name="T54" fmla="*/ 2147483647 w 880"/>
              <a:gd name="T55" fmla="*/ 2147483647 h 1024"/>
              <a:gd name="T56" fmla="*/ 2147483647 w 880"/>
              <a:gd name="T57" fmla="*/ 2147483647 h 1024"/>
              <a:gd name="T58" fmla="*/ 2147483647 w 880"/>
              <a:gd name="T59" fmla="*/ 2147483647 h 1024"/>
              <a:gd name="T60" fmla="*/ 2147483647 w 880"/>
              <a:gd name="T61" fmla="*/ 2147483647 h 1024"/>
              <a:gd name="T62" fmla="*/ 2147483647 w 880"/>
              <a:gd name="T63" fmla="*/ 2147483647 h 1024"/>
              <a:gd name="T64" fmla="*/ 2147483647 w 880"/>
              <a:gd name="T65" fmla="*/ 2147483647 h 1024"/>
              <a:gd name="T66" fmla="*/ 2147483647 w 880"/>
              <a:gd name="T67" fmla="*/ 2147483647 h 1024"/>
              <a:gd name="T68" fmla="*/ 2147483647 w 880"/>
              <a:gd name="T69" fmla="*/ 2147483647 h 1024"/>
              <a:gd name="T70" fmla="*/ 2147483647 w 880"/>
              <a:gd name="T71" fmla="*/ 2147483647 h 1024"/>
              <a:gd name="T72" fmla="*/ 2147483647 w 880"/>
              <a:gd name="T73" fmla="*/ 2147483647 h 1024"/>
              <a:gd name="T74" fmla="*/ 2147483647 w 880"/>
              <a:gd name="T75" fmla="*/ 2147483647 h 1024"/>
              <a:gd name="T76" fmla="*/ 2147483647 w 880"/>
              <a:gd name="T77" fmla="*/ 2147483647 h 1024"/>
              <a:gd name="T78" fmla="*/ 2147483647 w 880"/>
              <a:gd name="T79" fmla="*/ 2147483647 h 1024"/>
              <a:gd name="T80" fmla="*/ 2147483647 w 880"/>
              <a:gd name="T81" fmla="*/ 2147483647 h 1024"/>
              <a:gd name="T82" fmla="*/ 2147483647 w 880"/>
              <a:gd name="T83" fmla="*/ 2147483647 h 1024"/>
              <a:gd name="T84" fmla="*/ 2147483647 w 880"/>
              <a:gd name="T85" fmla="*/ 2147483647 h 1024"/>
              <a:gd name="T86" fmla="*/ 2147483647 w 880"/>
              <a:gd name="T87" fmla="*/ 2147483647 h 1024"/>
              <a:gd name="T88" fmla="*/ 2147483647 w 880"/>
              <a:gd name="T89" fmla="*/ 2147483647 h 1024"/>
              <a:gd name="T90" fmla="*/ 2147483647 w 880"/>
              <a:gd name="T91" fmla="*/ 2147483647 h 1024"/>
              <a:gd name="T92" fmla="*/ 2147483647 w 880"/>
              <a:gd name="T93" fmla="*/ 2147483647 h 1024"/>
              <a:gd name="T94" fmla="*/ 2147483647 w 880"/>
              <a:gd name="T95" fmla="*/ 2147483647 h 1024"/>
              <a:gd name="T96" fmla="*/ 2147483647 w 880"/>
              <a:gd name="T97" fmla="*/ 2147483647 h 1024"/>
              <a:gd name="T98" fmla="*/ 2147483647 w 880"/>
              <a:gd name="T99" fmla="*/ 2147483647 h 1024"/>
              <a:gd name="T100" fmla="*/ 2147483647 w 880"/>
              <a:gd name="T101" fmla="*/ 2147483647 h 1024"/>
              <a:gd name="T102" fmla="*/ 2147483647 w 880"/>
              <a:gd name="T103" fmla="*/ 0 h 1024"/>
              <a:gd name="T104" fmla="*/ 2147483647 w 880"/>
              <a:gd name="T105" fmla="*/ 0 h 102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80"/>
              <a:gd name="T160" fmla="*/ 0 h 1024"/>
              <a:gd name="T161" fmla="*/ 880 w 880"/>
              <a:gd name="T162" fmla="*/ 1024 h 102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80" h="1024">
                <a:moveTo>
                  <a:pt x="339" y="0"/>
                </a:moveTo>
                <a:lnTo>
                  <a:pt x="217" y="84"/>
                </a:lnTo>
                <a:lnTo>
                  <a:pt x="217" y="95"/>
                </a:lnTo>
                <a:lnTo>
                  <a:pt x="228" y="119"/>
                </a:lnTo>
                <a:lnTo>
                  <a:pt x="234" y="154"/>
                </a:lnTo>
                <a:lnTo>
                  <a:pt x="223" y="171"/>
                </a:lnTo>
                <a:lnTo>
                  <a:pt x="168" y="113"/>
                </a:lnTo>
                <a:lnTo>
                  <a:pt x="0" y="231"/>
                </a:lnTo>
                <a:lnTo>
                  <a:pt x="145" y="437"/>
                </a:lnTo>
                <a:lnTo>
                  <a:pt x="163" y="460"/>
                </a:lnTo>
                <a:lnTo>
                  <a:pt x="194" y="483"/>
                </a:lnTo>
                <a:lnTo>
                  <a:pt x="327" y="706"/>
                </a:lnTo>
                <a:lnTo>
                  <a:pt x="446" y="712"/>
                </a:lnTo>
                <a:lnTo>
                  <a:pt x="469" y="718"/>
                </a:lnTo>
                <a:lnTo>
                  <a:pt x="492" y="793"/>
                </a:lnTo>
                <a:lnTo>
                  <a:pt x="515" y="807"/>
                </a:lnTo>
                <a:lnTo>
                  <a:pt x="527" y="830"/>
                </a:lnTo>
                <a:lnTo>
                  <a:pt x="562" y="824"/>
                </a:lnTo>
                <a:lnTo>
                  <a:pt x="587" y="836"/>
                </a:lnTo>
                <a:lnTo>
                  <a:pt x="622" y="865"/>
                </a:lnTo>
                <a:lnTo>
                  <a:pt x="622" y="883"/>
                </a:lnTo>
                <a:lnTo>
                  <a:pt x="651" y="888"/>
                </a:lnTo>
                <a:lnTo>
                  <a:pt x="709" y="964"/>
                </a:lnTo>
                <a:lnTo>
                  <a:pt x="750" y="993"/>
                </a:lnTo>
                <a:lnTo>
                  <a:pt x="787" y="987"/>
                </a:lnTo>
                <a:lnTo>
                  <a:pt x="857" y="1024"/>
                </a:lnTo>
                <a:lnTo>
                  <a:pt x="880" y="976"/>
                </a:lnTo>
                <a:lnTo>
                  <a:pt x="839" y="923"/>
                </a:lnTo>
                <a:lnTo>
                  <a:pt x="804" y="894"/>
                </a:lnTo>
                <a:lnTo>
                  <a:pt x="833" y="865"/>
                </a:lnTo>
                <a:lnTo>
                  <a:pt x="833" y="799"/>
                </a:lnTo>
                <a:lnTo>
                  <a:pt x="793" y="807"/>
                </a:lnTo>
                <a:lnTo>
                  <a:pt x="798" y="770"/>
                </a:lnTo>
                <a:lnTo>
                  <a:pt x="833" y="759"/>
                </a:lnTo>
                <a:lnTo>
                  <a:pt x="828" y="741"/>
                </a:lnTo>
                <a:lnTo>
                  <a:pt x="787" y="706"/>
                </a:lnTo>
                <a:lnTo>
                  <a:pt x="787" y="654"/>
                </a:lnTo>
                <a:lnTo>
                  <a:pt x="781" y="642"/>
                </a:lnTo>
                <a:lnTo>
                  <a:pt x="762" y="625"/>
                </a:lnTo>
                <a:lnTo>
                  <a:pt x="762" y="582"/>
                </a:lnTo>
                <a:lnTo>
                  <a:pt x="828" y="472"/>
                </a:lnTo>
                <a:lnTo>
                  <a:pt x="828" y="377"/>
                </a:lnTo>
                <a:lnTo>
                  <a:pt x="804" y="283"/>
                </a:lnTo>
                <a:lnTo>
                  <a:pt x="839" y="206"/>
                </a:lnTo>
                <a:lnTo>
                  <a:pt x="828" y="206"/>
                </a:lnTo>
                <a:lnTo>
                  <a:pt x="828" y="194"/>
                </a:lnTo>
                <a:lnTo>
                  <a:pt x="816" y="177"/>
                </a:lnTo>
                <a:lnTo>
                  <a:pt x="721" y="183"/>
                </a:lnTo>
                <a:lnTo>
                  <a:pt x="628" y="200"/>
                </a:lnTo>
                <a:lnTo>
                  <a:pt x="446" y="37"/>
                </a:lnTo>
                <a:lnTo>
                  <a:pt x="368" y="18"/>
                </a:lnTo>
                <a:lnTo>
                  <a:pt x="339" y="0"/>
                </a:ln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1" name="Freeform 90"/>
          <p:cNvSpPr>
            <a:spLocks/>
          </p:cNvSpPr>
          <p:nvPr/>
        </p:nvSpPr>
        <p:spPr bwMode="auto">
          <a:xfrm>
            <a:off x="5725592" y="4669372"/>
            <a:ext cx="908049" cy="766233"/>
          </a:xfrm>
          <a:custGeom>
            <a:avLst/>
            <a:gdLst>
              <a:gd name="T0" fmla="*/ 0 w 752"/>
              <a:gd name="T1" fmla="*/ 2147483647 h 657"/>
              <a:gd name="T2" fmla="*/ 0 w 752"/>
              <a:gd name="T3" fmla="*/ 2147483647 h 657"/>
              <a:gd name="T4" fmla="*/ 2147483647 w 752"/>
              <a:gd name="T5" fmla="*/ 2147483647 h 657"/>
              <a:gd name="T6" fmla="*/ 2147483647 w 752"/>
              <a:gd name="T7" fmla="*/ 2147483647 h 657"/>
              <a:gd name="T8" fmla="*/ 2147483647 w 752"/>
              <a:gd name="T9" fmla="*/ 2147483647 h 657"/>
              <a:gd name="T10" fmla="*/ 2147483647 w 752"/>
              <a:gd name="T11" fmla="*/ 2147483647 h 657"/>
              <a:gd name="T12" fmla="*/ 2147483647 w 752"/>
              <a:gd name="T13" fmla="*/ 2147483647 h 657"/>
              <a:gd name="T14" fmla="*/ 2147483647 w 752"/>
              <a:gd name="T15" fmla="*/ 2147483647 h 657"/>
              <a:gd name="T16" fmla="*/ 2147483647 w 752"/>
              <a:gd name="T17" fmla="*/ 2147483647 h 657"/>
              <a:gd name="T18" fmla="*/ 2147483647 w 752"/>
              <a:gd name="T19" fmla="*/ 2147483647 h 657"/>
              <a:gd name="T20" fmla="*/ 2147483647 w 752"/>
              <a:gd name="T21" fmla="*/ 2147483647 h 657"/>
              <a:gd name="T22" fmla="*/ 2147483647 w 752"/>
              <a:gd name="T23" fmla="*/ 2147483647 h 657"/>
              <a:gd name="T24" fmla="*/ 2147483647 w 752"/>
              <a:gd name="T25" fmla="*/ 2147483647 h 657"/>
              <a:gd name="T26" fmla="*/ 2147483647 w 752"/>
              <a:gd name="T27" fmla="*/ 2147483647 h 657"/>
              <a:gd name="T28" fmla="*/ 2147483647 w 752"/>
              <a:gd name="T29" fmla="*/ 2147483647 h 657"/>
              <a:gd name="T30" fmla="*/ 2147483647 w 752"/>
              <a:gd name="T31" fmla="*/ 2147483647 h 657"/>
              <a:gd name="T32" fmla="*/ 2147483647 w 752"/>
              <a:gd name="T33" fmla="*/ 2147483647 h 657"/>
              <a:gd name="T34" fmla="*/ 2147483647 w 752"/>
              <a:gd name="T35" fmla="*/ 2147483647 h 657"/>
              <a:gd name="T36" fmla="*/ 2147483647 w 752"/>
              <a:gd name="T37" fmla="*/ 2147483647 h 657"/>
              <a:gd name="T38" fmla="*/ 2147483647 w 752"/>
              <a:gd name="T39" fmla="*/ 2147483647 h 657"/>
              <a:gd name="T40" fmla="*/ 2147483647 w 752"/>
              <a:gd name="T41" fmla="*/ 2147483647 h 657"/>
              <a:gd name="T42" fmla="*/ 2147483647 w 752"/>
              <a:gd name="T43" fmla="*/ 0 h 657"/>
              <a:gd name="T44" fmla="*/ 2147483647 w 752"/>
              <a:gd name="T45" fmla="*/ 2147483647 h 657"/>
              <a:gd name="T46" fmla="*/ 2147483647 w 752"/>
              <a:gd name="T47" fmla="*/ 2147483647 h 657"/>
              <a:gd name="T48" fmla="*/ 2147483647 w 752"/>
              <a:gd name="T49" fmla="*/ 2147483647 h 657"/>
              <a:gd name="T50" fmla="*/ 2147483647 w 752"/>
              <a:gd name="T51" fmla="*/ 2147483647 h 657"/>
              <a:gd name="T52" fmla="*/ 2147483647 w 752"/>
              <a:gd name="T53" fmla="*/ 2147483647 h 657"/>
              <a:gd name="T54" fmla="*/ 2147483647 w 752"/>
              <a:gd name="T55" fmla="*/ 2147483647 h 657"/>
              <a:gd name="T56" fmla="*/ 2147483647 w 752"/>
              <a:gd name="T57" fmla="*/ 2147483647 h 657"/>
              <a:gd name="T58" fmla="*/ 0 w 752"/>
              <a:gd name="T59" fmla="*/ 2147483647 h 657"/>
              <a:gd name="T60" fmla="*/ 0 w 752"/>
              <a:gd name="T61" fmla="*/ 2147483647 h 657"/>
              <a:gd name="T62" fmla="*/ 0 w 752"/>
              <a:gd name="T63" fmla="*/ 2147483647 h 65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52"/>
              <a:gd name="T97" fmla="*/ 0 h 657"/>
              <a:gd name="T98" fmla="*/ 752 w 752"/>
              <a:gd name="T99" fmla="*/ 657 h 65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52" h="657">
                <a:moveTo>
                  <a:pt x="0" y="398"/>
                </a:moveTo>
                <a:lnTo>
                  <a:pt x="0" y="429"/>
                </a:lnTo>
                <a:lnTo>
                  <a:pt x="6" y="452"/>
                </a:lnTo>
                <a:lnTo>
                  <a:pt x="20" y="481"/>
                </a:lnTo>
                <a:lnTo>
                  <a:pt x="12" y="576"/>
                </a:lnTo>
                <a:lnTo>
                  <a:pt x="113" y="640"/>
                </a:lnTo>
                <a:lnTo>
                  <a:pt x="130" y="646"/>
                </a:lnTo>
                <a:lnTo>
                  <a:pt x="147" y="646"/>
                </a:lnTo>
                <a:lnTo>
                  <a:pt x="171" y="657"/>
                </a:lnTo>
                <a:lnTo>
                  <a:pt x="495" y="388"/>
                </a:lnTo>
                <a:lnTo>
                  <a:pt x="582" y="487"/>
                </a:lnTo>
                <a:lnTo>
                  <a:pt x="582" y="539"/>
                </a:lnTo>
                <a:lnTo>
                  <a:pt x="648" y="588"/>
                </a:lnTo>
                <a:lnTo>
                  <a:pt x="688" y="568"/>
                </a:lnTo>
                <a:lnTo>
                  <a:pt x="688" y="557"/>
                </a:lnTo>
                <a:lnTo>
                  <a:pt x="683" y="545"/>
                </a:lnTo>
                <a:lnTo>
                  <a:pt x="688" y="487"/>
                </a:lnTo>
                <a:lnTo>
                  <a:pt x="752" y="475"/>
                </a:lnTo>
                <a:lnTo>
                  <a:pt x="619" y="252"/>
                </a:lnTo>
                <a:lnTo>
                  <a:pt x="588" y="229"/>
                </a:lnTo>
                <a:lnTo>
                  <a:pt x="570" y="206"/>
                </a:lnTo>
                <a:lnTo>
                  <a:pt x="425" y="0"/>
                </a:lnTo>
                <a:lnTo>
                  <a:pt x="219" y="116"/>
                </a:lnTo>
                <a:lnTo>
                  <a:pt x="219" y="146"/>
                </a:lnTo>
                <a:lnTo>
                  <a:pt x="153" y="200"/>
                </a:lnTo>
                <a:lnTo>
                  <a:pt x="153" y="217"/>
                </a:lnTo>
                <a:lnTo>
                  <a:pt x="177" y="264"/>
                </a:lnTo>
                <a:lnTo>
                  <a:pt x="83" y="345"/>
                </a:lnTo>
                <a:lnTo>
                  <a:pt x="72" y="388"/>
                </a:lnTo>
                <a:lnTo>
                  <a:pt x="0" y="400"/>
                </a:lnTo>
                <a:lnTo>
                  <a:pt x="0" y="398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02" name="Freeform 91"/>
          <p:cNvSpPr>
            <a:spLocks/>
          </p:cNvSpPr>
          <p:nvPr/>
        </p:nvSpPr>
        <p:spPr bwMode="auto">
          <a:xfrm>
            <a:off x="5725592" y="4669372"/>
            <a:ext cx="908049" cy="766233"/>
          </a:xfrm>
          <a:custGeom>
            <a:avLst/>
            <a:gdLst>
              <a:gd name="T0" fmla="*/ 0 w 752"/>
              <a:gd name="T1" fmla="*/ 2147483647 h 657"/>
              <a:gd name="T2" fmla="*/ 0 w 752"/>
              <a:gd name="T3" fmla="*/ 2147483647 h 657"/>
              <a:gd name="T4" fmla="*/ 2147483647 w 752"/>
              <a:gd name="T5" fmla="*/ 2147483647 h 657"/>
              <a:gd name="T6" fmla="*/ 2147483647 w 752"/>
              <a:gd name="T7" fmla="*/ 2147483647 h 657"/>
              <a:gd name="T8" fmla="*/ 2147483647 w 752"/>
              <a:gd name="T9" fmla="*/ 2147483647 h 657"/>
              <a:gd name="T10" fmla="*/ 2147483647 w 752"/>
              <a:gd name="T11" fmla="*/ 2147483647 h 657"/>
              <a:gd name="T12" fmla="*/ 2147483647 w 752"/>
              <a:gd name="T13" fmla="*/ 2147483647 h 657"/>
              <a:gd name="T14" fmla="*/ 2147483647 w 752"/>
              <a:gd name="T15" fmla="*/ 2147483647 h 657"/>
              <a:gd name="T16" fmla="*/ 2147483647 w 752"/>
              <a:gd name="T17" fmla="*/ 2147483647 h 657"/>
              <a:gd name="T18" fmla="*/ 2147483647 w 752"/>
              <a:gd name="T19" fmla="*/ 2147483647 h 657"/>
              <a:gd name="T20" fmla="*/ 2147483647 w 752"/>
              <a:gd name="T21" fmla="*/ 2147483647 h 657"/>
              <a:gd name="T22" fmla="*/ 2147483647 w 752"/>
              <a:gd name="T23" fmla="*/ 2147483647 h 657"/>
              <a:gd name="T24" fmla="*/ 2147483647 w 752"/>
              <a:gd name="T25" fmla="*/ 2147483647 h 657"/>
              <a:gd name="T26" fmla="*/ 2147483647 w 752"/>
              <a:gd name="T27" fmla="*/ 2147483647 h 657"/>
              <a:gd name="T28" fmla="*/ 2147483647 w 752"/>
              <a:gd name="T29" fmla="*/ 2147483647 h 657"/>
              <a:gd name="T30" fmla="*/ 2147483647 w 752"/>
              <a:gd name="T31" fmla="*/ 2147483647 h 657"/>
              <a:gd name="T32" fmla="*/ 2147483647 w 752"/>
              <a:gd name="T33" fmla="*/ 2147483647 h 657"/>
              <a:gd name="T34" fmla="*/ 2147483647 w 752"/>
              <a:gd name="T35" fmla="*/ 2147483647 h 657"/>
              <a:gd name="T36" fmla="*/ 2147483647 w 752"/>
              <a:gd name="T37" fmla="*/ 2147483647 h 657"/>
              <a:gd name="T38" fmla="*/ 2147483647 w 752"/>
              <a:gd name="T39" fmla="*/ 2147483647 h 657"/>
              <a:gd name="T40" fmla="*/ 2147483647 w 752"/>
              <a:gd name="T41" fmla="*/ 2147483647 h 657"/>
              <a:gd name="T42" fmla="*/ 2147483647 w 752"/>
              <a:gd name="T43" fmla="*/ 0 h 657"/>
              <a:gd name="T44" fmla="*/ 2147483647 w 752"/>
              <a:gd name="T45" fmla="*/ 2147483647 h 657"/>
              <a:gd name="T46" fmla="*/ 2147483647 w 752"/>
              <a:gd name="T47" fmla="*/ 2147483647 h 657"/>
              <a:gd name="T48" fmla="*/ 2147483647 w 752"/>
              <a:gd name="T49" fmla="*/ 2147483647 h 657"/>
              <a:gd name="T50" fmla="*/ 2147483647 w 752"/>
              <a:gd name="T51" fmla="*/ 2147483647 h 657"/>
              <a:gd name="T52" fmla="*/ 2147483647 w 752"/>
              <a:gd name="T53" fmla="*/ 2147483647 h 657"/>
              <a:gd name="T54" fmla="*/ 2147483647 w 752"/>
              <a:gd name="T55" fmla="*/ 2147483647 h 657"/>
              <a:gd name="T56" fmla="*/ 2147483647 w 752"/>
              <a:gd name="T57" fmla="*/ 2147483647 h 657"/>
              <a:gd name="T58" fmla="*/ 0 w 752"/>
              <a:gd name="T59" fmla="*/ 2147483647 h 657"/>
              <a:gd name="T60" fmla="*/ 0 w 752"/>
              <a:gd name="T61" fmla="*/ 2147483647 h 657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52"/>
              <a:gd name="T94" fmla="*/ 0 h 657"/>
              <a:gd name="T95" fmla="*/ 752 w 752"/>
              <a:gd name="T96" fmla="*/ 657 h 657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52" h="657">
                <a:moveTo>
                  <a:pt x="0" y="398"/>
                </a:moveTo>
                <a:lnTo>
                  <a:pt x="0" y="429"/>
                </a:lnTo>
                <a:lnTo>
                  <a:pt x="6" y="452"/>
                </a:lnTo>
                <a:lnTo>
                  <a:pt x="20" y="481"/>
                </a:lnTo>
                <a:lnTo>
                  <a:pt x="12" y="576"/>
                </a:lnTo>
                <a:lnTo>
                  <a:pt x="113" y="640"/>
                </a:lnTo>
                <a:lnTo>
                  <a:pt x="130" y="646"/>
                </a:lnTo>
                <a:lnTo>
                  <a:pt x="147" y="646"/>
                </a:lnTo>
                <a:lnTo>
                  <a:pt x="171" y="657"/>
                </a:lnTo>
                <a:lnTo>
                  <a:pt x="495" y="388"/>
                </a:lnTo>
                <a:lnTo>
                  <a:pt x="582" y="487"/>
                </a:lnTo>
                <a:lnTo>
                  <a:pt x="582" y="539"/>
                </a:lnTo>
                <a:lnTo>
                  <a:pt x="648" y="588"/>
                </a:lnTo>
                <a:lnTo>
                  <a:pt x="688" y="568"/>
                </a:lnTo>
                <a:lnTo>
                  <a:pt x="688" y="557"/>
                </a:lnTo>
                <a:lnTo>
                  <a:pt x="683" y="545"/>
                </a:lnTo>
                <a:lnTo>
                  <a:pt x="688" y="487"/>
                </a:lnTo>
                <a:lnTo>
                  <a:pt x="752" y="475"/>
                </a:lnTo>
                <a:lnTo>
                  <a:pt x="619" y="252"/>
                </a:lnTo>
                <a:lnTo>
                  <a:pt x="588" y="229"/>
                </a:lnTo>
                <a:lnTo>
                  <a:pt x="570" y="206"/>
                </a:lnTo>
                <a:lnTo>
                  <a:pt x="425" y="0"/>
                </a:lnTo>
                <a:lnTo>
                  <a:pt x="219" y="116"/>
                </a:lnTo>
                <a:lnTo>
                  <a:pt x="219" y="146"/>
                </a:lnTo>
                <a:lnTo>
                  <a:pt x="153" y="200"/>
                </a:lnTo>
                <a:lnTo>
                  <a:pt x="153" y="217"/>
                </a:lnTo>
                <a:lnTo>
                  <a:pt x="177" y="264"/>
                </a:lnTo>
                <a:lnTo>
                  <a:pt x="83" y="345"/>
                </a:lnTo>
                <a:lnTo>
                  <a:pt x="72" y="388"/>
                </a:lnTo>
                <a:lnTo>
                  <a:pt x="0" y="400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5B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3" name="Freeform 92"/>
          <p:cNvSpPr>
            <a:spLocks/>
          </p:cNvSpPr>
          <p:nvPr/>
        </p:nvSpPr>
        <p:spPr bwMode="auto">
          <a:xfrm>
            <a:off x="4840823" y="3210984"/>
            <a:ext cx="1257300" cy="1157816"/>
          </a:xfrm>
          <a:custGeom>
            <a:avLst/>
            <a:gdLst>
              <a:gd name="T0" fmla="*/ 2147483647 w 1041"/>
              <a:gd name="T1" fmla="*/ 0 h 993"/>
              <a:gd name="T2" fmla="*/ 2147483647 w 1041"/>
              <a:gd name="T3" fmla="*/ 2147483647 h 993"/>
              <a:gd name="T4" fmla="*/ 2147483647 w 1041"/>
              <a:gd name="T5" fmla="*/ 2147483647 h 993"/>
              <a:gd name="T6" fmla="*/ 2147483647 w 1041"/>
              <a:gd name="T7" fmla="*/ 2147483647 h 993"/>
              <a:gd name="T8" fmla="*/ 2147483647 w 1041"/>
              <a:gd name="T9" fmla="*/ 2147483647 h 993"/>
              <a:gd name="T10" fmla="*/ 0 w 1041"/>
              <a:gd name="T11" fmla="*/ 2147483647 h 993"/>
              <a:gd name="T12" fmla="*/ 2147483647 w 1041"/>
              <a:gd name="T13" fmla="*/ 2147483647 h 993"/>
              <a:gd name="T14" fmla="*/ 2147483647 w 1041"/>
              <a:gd name="T15" fmla="*/ 2147483647 h 993"/>
              <a:gd name="T16" fmla="*/ 2147483647 w 1041"/>
              <a:gd name="T17" fmla="*/ 2147483647 h 993"/>
              <a:gd name="T18" fmla="*/ 2147483647 w 1041"/>
              <a:gd name="T19" fmla="*/ 2147483647 h 993"/>
              <a:gd name="T20" fmla="*/ 2147483647 w 1041"/>
              <a:gd name="T21" fmla="*/ 2147483647 h 993"/>
              <a:gd name="T22" fmla="*/ 2147483647 w 1041"/>
              <a:gd name="T23" fmla="*/ 2147483647 h 993"/>
              <a:gd name="T24" fmla="*/ 2147483647 w 1041"/>
              <a:gd name="T25" fmla="*/ 2147483647 h 993"/>
              <a:gd name="T26" fmla="*/ 2147483647 w 1041"/>
              <a:gd name="T27" fmla="*/ 2147483647 h 993"/>
              <a:gd name="T28" fmla="*/ 2147483647 w 1041"/>
              <a:gd name="T29" fmla="*/ 2147483647 h 993"/>
              <a:gd name="T30" fmla="*/ 2147483647 w 1041"/>
              <a:gd name="T31" fmla="*/ 2147483647 h 993"/>
              <a:gd name="T32" fmla="*/ 2147483647 w 1041"/>
              <a:gd name="T33" fmla="*/ 2147483647 h 993"/>
              <a:gd name="T34" fmla="*/ 2147483647 w 1041"/>
              <a:gd name="T35" fmla="*/ 2147483647 h 993"/>
              <a:gd name="T36" fmla="*/ 2147483647 w 1041"/>
              <a:gd name="T37" fmla="*/ 2147483647 h 993"/>
              <a:gd name="T38" fmla="*/ 2147483647 w 1041"/>
              <a:gd name="T39" fmla="*/ 2147483647 h 993"/>
              <a:gd name="T40" fmla="*/ 2147483647 w 1041"/>
              <a:gd name="T41" fmla="*/ 2147483647 h 993"/>
              <a:gd name="T42" fmla="*/ 2147483647 w 1041"/>
              <a:gd name="T43" fmla="*/ 2147483647 h 993"/>
              <a:gd name="T44" fmla="*/ 2147483647 w 1041"/>
              <a:gd name="T45" fmla="*/ 2147483647 h 993"/>
              <a:gd name="T46" fmla="*/ 2147483647 w 1041"/>
              <a:gd name="T47" fmla="*/ 2147483647 h 993"/>
              <a:gd name="T48" fmla="*/ 2147483647 w 1041"/>
              <a:gd name="T49" fmla="*/ 2147483647 h 993"/>
              <a:gd name="T50" fmla="*/ 2147483647 w 1041"/>
              <a:gd name="T51" fmla="*/ 2147483647 h 993"/>
              <a:gd name="T52" fmla="*/ 2147483647 w 1041"/>
              <a:gd name="T53" fmla="*/ 2147483647 h 993"/>
              <a:gd name="T54" fmla="*/ 2147483647 w 1041"/>
              <a:gd name="T55" fmla="*/ 2147483647 h 993"/>
              <a:gd name="T56" fmla="*/ 2147483647 w 1041"/>
              <a:gd name="T57" fmla="*/ 2147483647 h 993"/>
              <a:gd name="T58" fmla="*/ 2147483647 w 1041"/>
              <a:gd name="T59" fmla="*/ 2147483647 h 993"/>
              <a:gd name="T60" fmla="*/ 2147483647 w 1041"/>
              <a:gd name="T61" fmla="*/ 2147483647 h 993"/>
              <a:gd name="T62" fmla="*/ 2147483647 w 1041"/>
              <a:gd name="T63" fmla="*/ 0 h 993"/>
              <a:gd name="T64" fmla="*/ 2147483647 w 1041"/>
              <a:gd name="T65" fmla="*/ 0 h 993"/>
              <a:gd name="T66" fmla="*/ 2147483647 w 1041"/>
              <a:gd name="T67" fmla="*/ 0 h 9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041"/>
              <a:gd name="T103" fmla="*/ 0 h 993"/>
              <a:gd name="T104" fmla="*/ 1041 w 1041"/>
              <a:gd name="T105" fmla="*/ 993 h 99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041" h="993">
                <a:moveTo>
                  <a:pt x="570" y="0"/>
                </a:moveTo>
                <a:lnTo>
                  <a:pt x="546" y="29"/>
                </a:lnTo>
                <a:lnTo>
                  <a:pt x="529" y="29"/>
                </a:lnTo>
                <a:lnTo>
                  <a:pt x="506" y="47"/>
                </a:lnTo>
                <a:lnTo>
                  <a:pt x="465" y="95"/>
                </a:lnTo>
                <a:lnTo>
                  <a:pt x="0" y="477"/>
                </a:lnTo>
                <a:lnTo>
                  <a:pt x="23" y="512"/>
                </a:lnTo>
                <a:lnTo>
                  <a:pt x="42" y="547"/>
                </a:lnTo>
                <a:lnTo>
                  <a:pt x="60" y="559"/>
                </a:lnTo>
                <a:lnTo>
                  <a:pt x="100" y="559"/>
                </a:lnTo>
                <a:lnTo>
                  <a:pt x="112" y="565"/>
                </a:lnTo>
                <a:lnTo>
                  <a:pt x="129" y="629"/>
                </a:lnTo>
                <a:lnTo>
                  <a:pt x="118" y="652"/>
                </a:lnTo>
                <a:lnTo>
                  <a:pt x="106" y="671"/>
                </a:lnTo>
                <a:lnTo>
                  <a:pt x="100" y="694"/>
                </a:lnTo>
                <a:lnTo>
                  <a:pt x="124" y="770"/>
                </a:lnTo>
                <a:lnTo>
                  <a:pt x="147" y="788"/>
                </a:lnTo>
                <a:lnTo>
                  <a:pt x="199" y="799"/>
                </a:lnTo>
                <a:lnTo>
                  <a:pt x="230" y="888"/>
                </a:lnTo>
                <a:lnTo>
                  <a:pt x="205" y="900"/>
                </a:lnTo>
                <a:lnTo>
                  <a:pt x="271" y="958"/>
                </a:lnTo>
                <a:lnTo>
                  <a:pt x="277" y="958"/>
                </a:lnTo>
                <a:lnTo>
                  <a:pt x="300" y="947"/>
                </a:lnTo>
                <a:lnTo>
                  <a:pt x="317" y="964"/>
                </a:lnTo>
                <a:lnTo>
                  <a:pt x="312" y="993"/>
                </a:lnTo>
                <a:lnTo>
                  <a:pt x="806" y="553"/>
                </a:lnTo>
                <a:lnTo>
                  <a:pt x="1041" y="330"/>
                </a:lnTo>
                <a:lnTo>
                  <a:pt x="847" y="223"/>
                </a:lnTo>
                <a:lnTo>
                  <a:pt x="746" y="212"/>
                </a:lnTo>
                <a:lnTo>
                  <a:pt x="734" y="206"/>
                </a:lnTo>
                <a:lnTo>
                  <a:pt x="694" y="119"/>
                </a:lnTo>
                <a:lnTo>
                  <a:pt x="57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04" name="Freeform 93"/>
          <p:cNvSpPr>
            <a:spLocks/>
          </p:cNvSpPr>
          <p:nvPr/>
        </p:nvSpPr>
        <p:spPr bwMode="auto">
          <a:xfrm>
            <a:off x="4838707" y="3210987"/>
            <a:ext cx="1257300" cy="1155700"/>
          </a:xfrm>
          <a:custGeom>
            <a:avLst/>
            <a:gdLst>
              <a:gd name="T0" fmla="*/ 2147483647 w 1041"/>
              <a:gd name="T1" fmla="*/ 0 h 993"/>
              <a:gd name="T2" fmla="*/ 2147483647 w 1041"/>
              <a:gd name="T3" fmla="*/ 2147483647 h 993"/>
              <a:gd name="T4" fmla="*/ 2147483647 w 1041"/>
              <a:gd name="T5" fmla="*/ 2147483647 h 993"/>
              <a:gd name="T6" fmla="*/ 2147483647 w 1041"/>
              <a:gd name="T7" fmla="*/ 2147483647 h 993"/>
              <a:gd name="T8" fmla="*/ 2147483647 w 1041"/>
              <a:gd name="T9" fmla="*/ 2147483647 h 993"/>
              <a:gd name="T10" fmla="*/ 0 w 1041"/>
              <a:gd name="T11" fmla="*/ 2147483647 h 993"/>
              <a:gd name="T12" fmla="*/ 2147483647 w 1041"/>
              <a:gd name="T13" fmla="*/ 2147483647 h 993"/>
              <a:gd name="T14" fmla="*/ 2147483647 w 1041"/>
              <a:gd name="T15" fmla="*/ 2147483647 h 993"/>
              <a:gd name="T16" fmla="*/ 2147483647 w 1041"/>
              <a:gd name="T17" fmla="*/ 2147483647 h 993"/>
              <a:gd name="T18" fmla="*/ 2147483647 w 1041"/>
              <a:gd name="T19" fmla="*/ 2147483647 h 993"/>
              <a:gd name="T20" fmla="*/ 2147483647 w 1041"/>
              <a:gd name="T21" fmla="*/ 2147483647 h 993"/>
              <a:gd name="T22" fmla="*/ 2147483647 w 1041"/>
              <a:gd name="T23" fmla="*/ 2147483647 h 993"/>
              <a:gd name="T24" fmla="*/ 2147483647 w 1041"/>
              <a:gd name="T25" fmla="*/ 2147483647 h 993"/>
              <a:gd name="T26" fmla="*/ 2147483647 w 1041"/>
              <a:gd name="T27" fmla="*/ 2147483647 h 993"/>
              <a:gd name="T28" fmla="*/ 2147483647 w 1041"/>
              <a:gd name="T29" fmla="*/ 2147483647 h 993"/>
              <a:gd name="T30" fmla="*/ 2147483647 w 1041"/>
              <a:gd name="T31" fmla="*/ 2147483647 h 993"/>
              <a:gd name="T32" fmla="*/ 2147483647 w 1041"/>
              <a:gd name="T33" fmla="*/ 2147483647 h 993"/>
              <a:gd name="T34" fmla="*/ 2147483647 w 1041"/>
              <a:gd name="T35" fmla="*/ 2147483647 h 993"/>
              <a:gd name="T36" fmla="*/ 2147483647 w 1041"/>
              <a:gd name="T37" fmla="*/ 2147483647 h 993"/>
              <a:gd name="T38" fmla="*/ 2147483647 w 1041"/>
              <a:gd name="T39" fmla="*/ 2147483647 h 993"/>
              <a:gd name="T40" fmla="*/ 2147483647 w 1041"/>
              <a:gd name="T41" fmla="*/ 2147483647 h 993"/>
              <a:gd name="T42" fmla="*/ 2147483647 w 1041"/>
              <a:gd name="T43" fmla="*/ 2147483647 h 993"/>
              <a:gd name="T44" fmla="*/ 2147483647 w 1041"/>
              <a:gd name="T45" fmla="*/ 2147483647 h 993"/>
              <a:gd name="T46" fmla="*/ 2147483647 w 1041"/>
              <a:gd name="T47" fmla="*/ 2147483647 h 993"/>
              <a:gd name="T48" fmla="*/ 2147483647 w 1041"/>
              <a:gd name="T49" fmla="*/ 2147483647 h 993"/>
              <a:gd name="T50" fmla="*/ 2147483647 w 1041"/>
              <a:gd name="T51" fmla="*/ 2147483647 h 993"/>
              <a:gd name="T52" fmla="*/ 2147483647 w 1041"/>
              <a:gd name="T53" fmla="*/ 2147483647 h 993"/>
              <a:gd name="T54" fmla="*/ 2147483647 w 1041"/>
              <a:gd name="T55" fmla="*/ 2147483647 h 993"/>
              <a:gd name="T56" fmla="*/ 2147483647 w 1041"/>
              <a:gd name="T57" fmla="*/ 2147483647 h 993"/>
              <a:gd name="T58" fmla="*/ 2147483647 w 1041"/>
              <a:gd name="T59" fmla="*/ 2147483647 h 993"/>
              <a:gd name="T60" fmla="*/ 2147483647 w 1041"/>
              <a:gd name="T61" fmla="*/ 2147483647 h 993"/>
              <a:gd name="T62" fmla="*/ 2147483647 w 1041"/>
              <a:gd name="T63" fmla="*/ 0 h 993"/>
              <a:gd name="T64" fmla="*/ 2147483647 w 1041"/>
              <a:gd name="T65" fmla="*/ 0 h 9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041"/>
              <a:gd name="T100" fmla="*/ 0 h 993"/>
              <a:gd name="T101" fmla="*/ 1041 w 1041"/>
              <a:gd name="T102" fmla="*/ 993 h 99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041" h="993">
                <a:moveTo>
                  <a:pt x="570" y="0"/>
                </a:moveTo>
                <a:lnTo>
                  <a:pt x="546" y="29"/>
                </a:lnTo>
                <a:lnTo>
                  <a:pt x="529" y="29"/>
                </a:lnTo>
                <a:lnTo>
                  <a:pt x="506" y="47"/>
                </a:lnTo>
                <a:lnTo>
                  <a:pt x="465" y="95"/>
                </a:lnTo>
                <a:lnTo>
                  <a:pt x="0" y="477"/>
                </a:lnTo>
                <a:lnTo>
                  <a:pt x="23" y="512"/>
                </a:lnTo>
                <a:lnTo>
                  <a:pt x="42" y="547"/>
                </a:lnTo>
                <a:lnTo>
                  <a:pt x="60" y="559"/>
                </a:lnTo>
                <a:lnTo>
                  <a:pt x="100" y="559"/>
                </a:lnTo>
                <a:lnTo>
                  <a:pt x="112" y="565"/>
                </a:lnTo>
                <a:lnTo>
                  <a:pt x="129" y="629"/>
                </a:lnTo>
                <a:lnTo>
                  <a:pt x="118" y="652"/>
                </a:lnTo>
                <a:lnTo>
                  <a:pt x="106" y="671"/>
                </a:lnTo>
                <a:lnTo>
                  <a:pt x="100" y="694"/>
                </a:lnTo>
                <a:lnTo>
                  <a:pt x="124" y="770"/>
                </a:lnTo>
                <a:lnTo>
                  <a:pt x="147" y="788"/>
                </a:lnTo>
                <a:lnTo>
                  <a:pt x="199" y="799"/>
                </a:lnTo>
                <a:lnTo>
                  <a:pt x="230" y="888"/>
                </a:lnTo>
                <a:lnTo>
                  <a:pt x="205" y="900"/>
                </a:lnTo>
                <a:lnTo>
                  <a:pt x="271" y="958"/>
                </a:lnTo>
                <a:lnTo>
                  <a:pt x="277" y="958"/>
                </a:lnTo>
                <a:lnTo>
                  <a:pt x="300" y="947"/>
                </a:lnTo>
                <a:lnTo>
                  <a:pt x="317" y="964"/>
                </a:lnTo>
                <a:lnTo>
                  <a:pt x="312" y="993"/>
                </a:lnTo>
                <a:lnTo>
                  <a:pt x="806" y="553"/>
                </a:lnTo>
                <a:lnTo>
                  <a:pt x="1041" y="330"/>
                </a:lnTo>
                <a:lnTo>
                  <a:pt x="847" y="223"/>
                </a:lnTo>
                <a:lnTo>
                  <a:pt x="746" y="212"/>
                </a:lnTo>
                <a:lnTo>
                  <a:pt x="734" y="206"/>
                </a:lnTo>
                <a:lnTo>
                  <a:pt x="694" y="119"/>
                </a:lnTo>
                <a:lnTo>
                  <a:pt x="570" y="0"/>
                </a:lnTo>
              </a:path>
            </a:pathLst>
          </a:custGeom>
          <a:solidFill>
            <a:schemeClr val="accent3">
              <a:lumMod val="75000"/>
            </a:schemeClr>
          </a:solidFill>
          <a:ln w="1651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05" name="Freeform 94"/>
          <p:cNvSpPr>
            <a:spLocks/>
          </p:cNvSpPr>
          <p:nvPr/>
        </p:nvSpPr>
        <p:spPr bwMode="auto">
          <a:xfrm>
            <a:off x="5207000" y="3858687"/>
            <a:ext cx="838200" cy="673100"/>
          </a:xfrm>
          <a:custGeom>
            <a:avLst/>
            <a:gdLst>
              <a:gd name="T0" fmla="*/ 2147483647 w 694"/>
              <a:gd name="T1" fmla="*/ 0 h 576"/>
              <a:gd name="T2" fmla="*/ 0 w 694"/>
              <a:gd name="T3" fmla="*/ 2147483647 h 576"/>
              <a:gd name="T4" fmla="*/ 0 w 694"/>
              <a:gd name="T5" fmla="*/ 2147483647 h 576"/>
              <a:gd name="T6" fmla="*/ 2147483647 w 694"/>
              <a:gd name="T7" fmla="*/ 2147483647 h 576"/>
              <a:gd name="T8" fmla="*/ 2147483647 w 694"/>
              <a:gd name="T9" fmla="*/ 2147483647 h 576"/>
              <a:gd name="T10" fmla="*/ 2147483647 w 694"/>
              <a:gd name="T11" fmla="*/ 2147483647 h 576"/>
              <a:gd name="T12" fmla="*/ 2147483647 w 694"/>
              <a:gd name="T13" fmla="*/ 2147483647 h 576"/>
              <a:gd name="T14" fmla="*/ 2147483647 w 694"/>
              <a:gd name="T15" fmla="*/ 2147483647 h 576"/>
              <a:gd name="T16" fmla="*/ 2147483647 w 694"/>
              <a:gd name="T17" fmla="*/ 2147483647 h 576"/>
              <a:gd name="T18" fmla="*/ 2147483647 w 694"/>
              <a:gd name="T19" fmla="*/ 2147483647 h 576"/>
              <a:gd name="T20" fmla="*/ 2147483647 w 694"/>
              <a:gd name="T21" fmla="*/ 2147483647 h 576"/>
              <a:gd name="T22" fmla="*/ 2147483647 w 694"/>
              <a:gd name="T23" fmla="*/ 2147483647 h 576"/>
              <a:gd name="T24" fmla="*/ 2147483647 w 694"/>
              <a:gd name="T25" fmla="*/ 0 h 576"/>
              <a:gd name="T26" fmla="*/ 2147483647 w 694"/>
              <a:gd name="T27" fmla="*/ 0 h 576"/>
              <a:gd name="T28" fmla="*/ 2147483647 w 694"/>
              <a:gd name="T29" fmla="*/ 0 h 57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94"/>
              <a:gd name="T46" fmla="*/ 0 h 576"/>
              <a:gd name="T47" fmla="*/ 694 w 694"/>
              <a:gd name="T48" fmla="*/ 576 h 57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94" h="576">
                <a:moveTo>
                  <a:pt x="494" y="0"/>
                </a:moveTo>
                <a:lnTo>
                  <a:pt x="0" y="440"/>
                </a:lnTo>
                <a:lnTo>
                  <a:pt x="0" y="469"/>
                </a:lnTo>
                <a:lnTo>
                  <a:pt x="11" y="492"/>
                </a:lnTo>
                <a:lnTo>
                  <a:pt x="135" y="570"/>
                </a:lnTo>
                <a:lnTo>
                  <a:pt x="199" y="576"/>
                </a:lnTo>
                <a:lnTo>
                  <a:pt x="277" y="487"/>
                </a:lnTo>
                <a:lnTo>
                  <a:pt x="306" y="487"/>
                </a:lnTo>
                <a:lnTo>
                  <a:pt x="517" y="570"/>
                </a:lnTo>
                <a:lnTo>
                  <a:pt x="694" y="523"/>
                </a:lnTo>
                <a:lnTo>
                  <a:pt x="676" y="500"/>
                </a:lnTo>
                <a:lnTo>
                  <a:pt x="676" y="87"/>
                </a:lnTo>
                <a:lnTo>
                  <a:pt x="494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33" b="1">
              <a:solidFill>
                <a:srgbClr val="FFFFFF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06" name="Freeform 95"/>
          <p:cNvSpPr>
            <a:spLocks/>
          </p:cNvSpPr>
          <p:nvPr/>
        </p:nvSpPr>
        <p:spPr bwMode="auto">
          <a:xfrm>
            <a:off x="5207000" y="3858687"/>
            <a:ext cx="838200" cy="673100"/>
          </a:xfrm>
          <a:custGeom>
            <a:avLst/>
            <a:gdLst>
              <a:gd name="T0" fmla="*/ 2147483647 w 694"/>
              <a:gd name="T1" fmla="*/ 0 h 576"/>
              <a:gd name="T2" fmla="*/ 0 w 694"/>
              <a:gd name="T3" fmla="*/ 2147483647 h 576"/>
              <a:gd name="T4" fmla="*/ 0 w 694"/>
              <a:gd name="T5" fmla="*/ 2147483647 h 576"/>
              <a:gd name="T6" fmla="*/ 2147483647 w 694"/>
              <a:gd name="T7" fmla="*/ 2147483647 h 576"/>
              <a:gd name="T8" fmla="*/ 2147483647 w 694"/>
              <a:gd name="T9" fmla="*/ 2147483647 h 576"/>
              <a:gd name="T10" fmla="*/ 2147483647 w 694"/>
              <a:gd name="T11" fmla="*/ 2147483647 h 576"/>
              <a:gd name="T12" fmla="*/ 2147483647 w 694"/>
              <a:gd name="T13" fmla="*/ 2147483647 h 576"/>
              <a:gd name="T14" fmla="*/ 2147483647 w 694"/>
              <a:gd name="T15" fmla="*/ 2147483647 h 576"/>
              <a:gd name="T16" fmla="*/ 2147483647 w 694"/>
              <a:gd name="T17" fmla="*/ 2147483647 h 576"/>
              <a:gd name="T18" fmla="*/ 2147483647 w 694"/>
              <a:gd name="T19" fmla="*/ 2147483647 h 576"/>
              <a:gd name="T20" fmla="*/ 2147483647 w 694"/>
              <a:gd name="T21" fmla="*/ 2147483647 h 576"/>
              <a:gd name="T22" fmla="*/ 2147483647 w 694"/>
              <a:gd name="T23" fmla="*/ 2147483647 h 576"/>
              <a:gd name="T24" fmla="*/ 2147483647 w 694"/>
              <a:gd name="T25" fmla="*/ 0 h 576"/>
              <a:gd name="T26" fmla="*/ 2147483647 w 694"/>
              <a:gd name="T27" fmla="*/ 0 h 57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94"/>
              <a:gd name="T43" fmla="*/ 0 h 576"/>
              <a:gd name="T44" fmla="*/ 694 w 694"/>
              <a:gd name="T45" fmla="*/ 576 h 57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94" h="576">
                <a:moveTo>
                  <a:pt x="494" y="0"/>
                </a:moveTo>
                <a:lnTo>
                  <a:pt x="0" y="440"/>
                </a:lnTo>
                <a:lnTo>
                  <a:pt x="0" y="469"/>
                </a:lnTo>
                <a:lnTo>
                  <a:pt x="11" y="492"/>
                </a:lnTo>
                <a:lnTo>
                  <a:pt x="135" y="570"/>
                </a:lnTo>
                <a:lnTo>
                  <a:pt x="199" y="576"/>
                </a:lnTo>
                <a:lnTo>
                  <a:pt x="277" y="487"/>
                </a:lnTo>
                <a:lnTo>
                  <a:pt x="306" y="487"/>
                </a:lnTo>
                <a:lnTo>
                  <a:pt x="517" y="570"/>
                </a:lnTo>
                <a:lnTo>
                  <a:pt x="694" y="523"/>
                </a:lnTo>
                <a:lnTo>
                  <a:pt x="676" y="500"/>
                </a:lnTo>
                <a:lnTo>
                  <a:pt x="676" y="87"/>
                </a:lnTo>
                <a:lnTo>
                  <a:pt x="494" y="0"/>
                </a:lnTo>
              </a:path>
            </a:pathLst>
          </a:custGeom>
          <a:solidFill>
            <a:schemeClr val="accent3">
              <a:lumMod val="75000"/>
            </a:schemeClr>
          </a:solidFill>
          <a:ln w="1588">
            <a:solidFill>
              <a:schemeClr val="tx1"/>
            </a:solidFill>
            <a:round/>
            <a:headEnd/>
            <a:tailEnd/>
          </a:ln>
        </p:spPr>
        <p:txBody>
          <a:bodyPr lIns="91440" tIns="45720" rIns="91440" bIns="45720"/>
          <a:lstStyle/>
          <a:p>
            <a:pPr defTabSz="12191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14537" name="Straight Connector 1163"/>
          <p:cNvCxnSpPr>
            <a:cxnSpLocks noChangeShapeType="1"/>
          </p:cNvCxnSpPr>
          <p:nvPr/>
        </p:nvCxnSpPr>
        <p:spPr bwMode="auto">
          <a:xfrm flipH="1" flipV="1">
            <a:off x="4601641" y="1030817"/>
            <a:ext cx="512233" cy="23283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508001" y="3752851"/>
            <a:ext cx="231588" cy="24765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12483" y="4456578"/>
            <a:ext cx="231588" cy="2476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0" name="Rectangle 209"/>
          <p:cNvSpPr/>
          <p:nvPr/>
        </p:nvSpPr>
        <p:spPr>
          <a:xfrm>
            <a:off x="512483" y="5109436"/>
            <a:ext cx="231588" cy="2476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7626" y="3627792"/>
            <a:ext cx="4947965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Growth &gt; state average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765922" y="4319870"/>
            <a:ext cx="3772212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Growth &lt; state average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778877" y="4977640"/>
            <a:ext cx="3379079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Employment losses</a:t>
            </a:r>
          </a:p>
        </p:txBody>
      </p:sp>
      <p:sp>
        <p:nvSpPr>
          <p:cNvPr id="105" name="TextBox 6"/>
          <p:cNvSpPr txBox="1">
            <a:spLocks noChangeArrowheads="1"/>
          </p:cNvSpPr>
          <p:nvPr/>
        </p:nvSpPr>
        <p:spPr bwMode="auto">
          <a:xfrm>
            <a:off x="518255" y="6180063"/>
            <a:ext cx="8229600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67" i="1" dirty="0">
                <a:solidFill>
                  <a:prstClr val="black"/>
                </a:solidFill>
              </a:rPr>
              <a:t>Source: BLS, Local Area Unemployment Statistics, NSA (Oct)</a:t>
            </a:r>
          </a:p>
        </p:txBody>
      </p:sp>
      <p:sp>
        <p:nvSpPr>
          <p:cNvPr id="106" name="5-Point Star 105"/>
          <p:cNvSpPr/>
          <p:nvPr/>
        </p:nvSpPr>
        <p:spPr>
          <a:xfrm>
            <a:off x="4223940" y="1000533"/>
            <a:ext cx="791633" cy="8255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5-Point Star 106"/>
          <p:cNvSpPr/>
          <p:nvPr/>
        </p:nvSpPr>
        <p:spPr>
          <a:xfrm>
            <a:off x="5827590" y="2566715"/>
            <a:ext cx="791633" cy="8255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5-Point Star 108"/>
          <p:cNvSpPr/>
          <p:nvPr/>
        </p:nvSpPr>
        <p:spPr>
          <a:xfrm>
            <a:off x="7369181" y="4309537"/>
            <a:ext cx="791633" cy="8255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0977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222093" y="772919"/>
          <a:ext cx="11784888" cy="5432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95045" y="6247296"/>
            <a:ext cx="5872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Division of Research, Darla Moore School of Business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6833" y="177166"/>
            <a:ext cx="11176000" cy="7489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67" dirty="0">
                <a:solidFill>
                  <a:srgbClr val="000000"/>
                </a:solidFill>
                <a:latin typeface="Arial" charset="0"/>
              </a:rPr>
              <a:t>S.C. Outlook for 2020: Unemployment Rate</a:t>
            </a:r>
          </a:p>
        </p:txBody>
      </p:sp>
    </p:spTree>
    <p:extLst>
      <p:ext uri="{BB962C8B-B14F-4D97-AF65-F5344CB8AC3E}">
        <p14:creationId xmlns:p14="http://schemas.microsoft.com/office/powerpoint/2010/main" val="1330804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730143" y="2129921"/>
            <a:ext cx="8881568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67" i="1" dirty="0">
                <a:solidFill>
                  <a:srgbClr val="000000"/>
                </a:solidFill>
                <a:latin typeface="Arial" charset="0"/>
              </a:rPr>
              <a:t>Tariff Effects are Now More Visible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525064" y="382763"/>
            <a:ext cx="10899441" cy="123110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7200" dirty="0">
                <a:solidFill>
                  <a:srgbClr val="000000"/>
                </a:solidFill>
                <a:latin typeface="Arial" charset="0"/>
              </a:rPr>
              <a:t>What’s New in 2019?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672535" y="3321303"/>
            <a:ext cx="8881568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67" i="1" dirty="0">
                <a:solidFill>
                  <a:srgbClr val="000000"/>
                </a:solidFill>
                <a:latin typeface="Arial" charset="0"/>
              </a:rPr>
              <a:t>Tax Stimulus Wearing Off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707095" y="4494531"/>
            <a:ext cx="5290348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67" i="1" dirty="0">
                <a:solidFill>
                  <a:srgbClr val="000000"/>
                </a:solidFill>
                <a:latin typeface="Arial" charset="0"/>
              </a:rPr>
              <a:t>Fed Policy Reversal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851643" y="2106884"/>
            <a:ext cx="1614336" cy="8908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851643" y="3300702"/>
            <a:ext cx="1614336" cy="8908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851643" y="4462674"/>
            <a:ext cx="1614336" cy="89086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885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5168" y="6141944"/>
            <a:ext cx="5872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Division of Research, Darla Moore School of Business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55458" y="168854"/>
            <a:ext cx="11176000" cy="7489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67" dirty="0">
                <a:solidFill>
                  <a:srgbClr val="000000"/>
                </a:solidFill>
                <a:latin typeface="Arial" charset="0"/>
              </a:rPr>
              <a:t>S.C. Outlook for 2020: Employment Growth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139143" y="762963"/>
          <a:ext cx="11808631" cy="5209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7848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4919" y="6183380"/>
            <a:ext cx="5872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Division of Research, Darla Moore School of Business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04919" y="214966"/>
            <a:ext cx="11523691" cy="66678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733" dirty="0">
                <a:solidFill>
                  <a:srgbClr val="000000"/>
                </a:solidFill>
                <a:latin typeface="Arial" charset="0"/>
              </a:rPr>
              <a:t>S.C. Outlook for 2020: Total Personal Income Growth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80079" y="774803"/>
          <a:ext cx="11803220" cy="5371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5178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962228" y="193398"/>
            <a:ext cx="6707339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6400" i="1" u="sng" dirty="0">
                <a:solidFill>
                  <a:srgbClr val="000000"/>
                </a:solidFill>
                <a:latin typeface="Arial" charset="0"/>
              </a:rPr>
              <a:t>The Bottom Line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89745" y="1763258"/>
            <a:ext cx="1157568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marL="609585" indent="-609585" defTabSz="609585" fontAlgn="base">
              <a:spcBef>
                <a:spcPct val="5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3200" i="1" dirty="0">
                <a:solidFill>
                  <a:srgbClr val="000000"/>
                </a:solidFill>
                <a:latin typeface="Arial" charset="0"/>
              </a:rPr>
              <a:t>Slower growth in 2020 for South Carolina, but no current expectations for a recession</a:t>
            </a:r>
          </a:p>
          <a:p>
            <a:pPr marL="609585" indent="-609585" defTabSz="609585" fontAlgn="base">
              <a:spcBef>
                <a:spcPct val="5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3200" i="1" dirty="0">
                <a:solidFill>
                  <a:srgbClr val="000000"/>
                </a:solidFill>
                <a:latin typeface="Arial" charset="0"/>
              </a:rPr>
              <a:t>South Carolina’s economy remains resilient despite trade shocks</a:t>
            </a:r>
          </a:p>
          <a:p>
            <a:pPr marL="609585" indent="-609585" defTabSz="609585" fontAlgn="base">
              <a:spcBef>
                <a:spcPct val="5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3200" i="1" dirty="0">
                <a:solidFill>
                  <a:srgbClr val="000000"/>
                </a:solidFill>
                <a:latin typeface="Arial" charset="0"/>
              </a:rPr>
              <a:t>Labor shortage will likely be a bottleneck for growth</a:t>
            </a:r>
          </a:p>
          <a:p>
            <a:pPr marL="609585" indent="-609585" defTabSz="609585" fontAlgn="base">
              <a:spcBef>
                <a:spcPct val="5000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altLang="en-US" sz="3200" i="1" dirty="0">
                <a:solidFill>
                  <a:srgbClr val="000000"/>
                </a:solidFill>
                <a:latin typeface="Arial" charset="0"/>
              </a:rPr>
              <a:t>Lower employment gains, higher wage growth anticipated</a:t>
            </a:r>
          </a:p>
        </p:txBody>
      </p:sp>
    </p:spTree>
    <p:extLst>
      <p:ext uri="{BB962C8B-B14F-4D97-AF65-F5344CB8AC3E}">
        <p14:creationId xmlns:p14="http://schemas.microsoft.com/office/powerpoint/2010/main" val="3068806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666828" y="2271978"/>
            <a:ext cx="6707339" cy="14465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8800" i="1" dirty="0">
                <a:solidFill>
                  <a:srgbClr val="000000"/>
                </a:solidFill>
                <a:latin typeface="Arial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85214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178118" y="836376"/>
          <a:ext cx="11815941" cy="5136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86833" y="218729"/>
            <a:ext cx="11176000" cy="7489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67" dirty="0">
                <a:solidFill>
                  <a:srgbClr val="000000"/>
                </a:solidFill>
                <a:latin typeface="Arial" charset="0"/>
              </a:rPr>
              <a:t>U.S. GDP Growth (Annualized)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3233" y="5972667"/>
            <a:ext cx="4064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U.S. Bureau of Economic 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69121" y="2772119"/>
            <a:ext cx="107732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67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2.1%</a:t>
            </a:r>
          </a:p>
        </p:txBody>
      </p:sp>
    </p:spTree>
    <p:extLst>
      <p:ext uri="{BB962C8B-B14F-4D97-AF65-F5344CB8AC3E}">
        <p14:creationId xmlns:p14="http://schemas.microsoft.com/office/powerpoint/2010/main" val="445879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178118" y="836376"/>
          <a:ext cx="11815941" cy="5136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86833" y="198395"/>
            <a:ext cx="11176000" cy="7489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67" dirty="0">
                <a:solidFill>
                  <a:srgbClr val="000000"/>
                </a:solidFill>
                <a:latin typeface="Arial" charset="0"/>
              </a:rPr>
              <a:t>U.S. GDP Growth (Annualized)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294" y="6141944"/>
            <a:ext cx="4064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U.S. Bureau of Economic 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69121" y="2772119"/>
            <a:ext cx="107732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67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2.1%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0252582" y="2562677"/>
            <a:ext cx="1302857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393690" y="1936293"/>
            <a:ext cx="1524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2.1%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887916" y="2311157"/>
            <a:ext cx="1302857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029023" y="1684773"/>
            <a:ext cx="1524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3.1%</a:t>
            </a:r>
          </a:p>
        </p:txBody>
      </p:sp>
    </p:spTree>
    <p:extLst>
      <p:ext uri="{BB962C8B-B14F-4D97-AF65-F5344CB8AC3E}">
        <p14:creationId xmlns:p14="http://schemas.microsoft.com/office/powerpoint/2010/main" val="2882503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f-empty-clipart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22" y="375444"/>
            <a:ext cx="7008703" cy="555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54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2840" y="1499698"/>
            <a:ext cx="7693025" cy="4414837"/>
          </a:xfrm>
        </p:spPr>
        <p:txBody>
          <a:bodyPr>
            <a:noAutofit/>
          </a:bodyPr>
          <a:lstStyle/>
          <a:p>
            <a:r>
              <a:rPr lang="en-US" sz="2000" dirty="0"/>
              <a:t>2018 U.S. tariffs</a:t>
            </a:r>
          </a:p>
          <a:p>
            <a:pPr lvl="1"/>
            <a:r>
              <a:rPr lang="en-US" sz="2000" dirty="0"/>
              <a:t>10 percent tariffs on $250 billion of Chinese goods implemented</a:t>
            </a:r>
          </a:p>
          <a:p>
            <a:r>
              <a:rPr lang="en-US" sz="2000" dirty="0"/>
              <a:t>2018 China retaliates</a:t>
            </a:r>
          </a:p>
          <a:p>
            <a:pPr lvl="1"/>
            <a:r>
              <a:rPr lang="en-US" sz="2000" dirty="0"/>
              <a:t>Duties on $110 billion of U.S. goods</a:t>
            </a:r>
          </a:p>
          <a:p>
            <a:pPr lvl="1"/>
            <a:r>
              <a:rPr lang="en-US" sz="2000" dirty="0"/>
              <a:t>40 percent tariff on U.S. autos</a:t>
            </a:r>
          </a:p>
          <a:p>
            <a:r>
              <a:rPr lang="en-US" sz="2000" dirty="0"/>
              <a:t>2019 Ongoing Negotiations</a:t>
            </a:r>
            <a:r>
              <a:rPr lang="mr-IN" sz="2000" dirty="0"/>
              <a:t>…</a:t>
            </a:r>
            <a:endParaRPr lang="en-US" sz="2000" dirty="0"/>
          </a:p>
          <a:p>
            <a:pPr lvl="1"/>
            <a:r>
              <a:rPr lang="en-US" sz="2000" dirty="0"/>
              <a:t>January: Chinese auto tariffs reduced to 15 percent</a:t>
            </a:r>
          </a:p>
          <a:p>
            <a:pPr lvl="1"/>
            <a:r>
              <a:rPr lang="en-US" sz="2000" dirty="0"/>
              <a:t>May: U.S. tariffs increased from 10 percent to 25 percent</a:t>
            </a:r>
          </a:p>
          <a:p>
            <a:pPr lvl="1"/>
            <a:r>
              <a:rPr lang="en-US" sz="2000" dirty="0"/>
              <a:t>October: U.S. delays further tariff increases as a “Phase I trade deal” becomes more likely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483" y="2003860"/>
            <a:ext cx="3669763" cy="2975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22840" y="238143"/>
            <a:ext cx="11379200" cy="103611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133" dirty="0">
                <a:solidFill>
                  <a:srgbClr val="000000"/>
                </a:solidFill>
              </a:rPr>
              <a:t>The Trade Talks Persist...</a:t>
            </a:r>
          </a:p>
        </p:txBody>
      </p:sp>
    </p:spTree>
    <p:extLst>
      <p:ext uri="{BB962C8B-B14F-4D97-AF65-F5344CB8AC3E}">
        <p14:creationId xmlns:p14="http://schemas.microsoft.com/office/powerpoint/2010/main" val="1413862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179632" y="757361"/>
          <a:ext cx="11800696" cy="5215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6833" y="177166"/>
            <a:ext cx="11176000" cy="7489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16" charset="0"/>
                <a:ea typeface="ＭＳ Ｐゴシック" pitchFamily="16" charset="-128"/>
              </a:defRPr>
            </a:lvl9pPr>
          </a:lstStyle>
          <a:p>
            <a:pPr algn="ctr" defTabSz="609585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267" dirty="0">
                <a:solidFill>
                  <a:srgbClr val="000000"/>
                </a:solidFill>
                <a:latin typeface="Arial" charset="0"/>
              </a:rPr>
              <a:t>China’s GDP Growth (Annualized)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7103" y="1468340"/>
            <a:ext cx="1520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+6.0%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859" y="6141944"/>
            <a:ext cx="4261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Source: Trading Economics, November 2019</a:t>
            </a:r>
          </a:p>
        </p:txBody>
      </p:sp>
    </p:spTree>
    <p:extLst>
      <p:ext uri="{BB962C8B-B14F-4D97-AF65-F5344CB8AC3E}">
        <p14:creationId xmlns:p14="http://schemas.microsoft.com/office/powerpoint/2010/main" val="36006157"/>
      </p:ext>
    </p:extLst>
  </p:cSld>
  <p:clrMapOvr>
    <a:masterClrMapping/>
  </p:clrMapOvr>
</p:sld>
</file>

<file path=ppt/theme/theme1.xml><?xml version="1.0" encoding="utf-8"?>
<a:theme xmlns:a="http://schemas.openxmlformats.org/drawingml/2006/main" name="UofSC Simple Theme">
  <a:themeElements>
    <a:clrScheme name="Custom 1">
      <a:dk1>
        <a:srgbClr val="000000"/>
      </a:dk1>
      <a:lt1>
        <a:srgbClr val="FFFFFF"/>
      </a:lt1>
      <a:dk2>
        <a:srgbClr val="73000A"/>
      </a:dk2>
      <a:lt2>
        <a:srgbClr val="E7E6E6"/>
      </a:lt2>
      <a:accent1>
        <a:srgbClr val="0D3841"/>
      </a:accent1>
      <a:accent2>
        <a:srgbClr val="E23B38"/>
      </a:accent2>
      <a:accent3>
        <a:srgbClr val="759005"/>
      </a:accent3>
      <a:accent4>
        <a:srgbClr val="FFF89E"/>
      </a:accent4>
      <a:accent5>
        <a:srgbClr val="3277B6"/>
      </a:accent5>
      <a:accent6>
        <a:srgbClr val="C1D832"/>
      </a:accent6>
      <a:hlink>
        <a:srgbClr val="73000A"/>
      </a:hlink>
      <a:folHlink>
        <a:srgbClr val="E23B3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fSC_PPT_Unified_Wide" id="{790933B2-0C32-0348-9D24-A0264B7A0CC5}" vid="{FC5AFAEA-2076-5443-9A1D-6CBB305484D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UofSC Theme #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UofSC Simple Theme</Template>
  <TotalTime>470</TotalTime>
  <Words>947</Words>
  <Application>Microsoft Macintosh PowerPoint</Application>
  <PresentationFormat>Widescreen</PresentationFormat>
  <Paragraphs>140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Calibri</vt:lpstr>
      <vt:lpstr>Calibri Light</vt:lpstr>
      <vt:lpstr>Georgia</vt:lpstr>
      <vt:lpstr>Impact</vt:lpstr>
      <vt:lpstr>UofSC Simple Theme</vt:lpstr>
      <vt:lpstr>Custom Design</vt:lpstr>
      <vt:lpstr>Custom Design 2</vt:lpstr>
      <vt:lpstr>Custom Design 3</vt:lpstr>
      <vt:lpstr>UofSC Theme #1</vt:lpstr>
      <vt:lpstr>PowerPoint Presentation</vt:lpstr>
      <vt:lpstr>The 2020 South Carolina  Economic Outlook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Microsoft Office User</dc:creator>
  <cp:lastModifiedBy>Grubbs, Laney</cp:lastModifiedBy>
  <cp:revision>47</cp:revision>
  <dcterms:created xsi:type="dcterms:W3CDTF">2019-10-17T18:00:48Z</dcterms:created>
  <dcterms:modified xsi:type="dcterms:W3CDTF">2020-01-09T18:54:22Z</dcterms:modified>
</cp:coreProperties>
</file>