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87" r:id="rId2"/>
    <p:sldId id="2878" r:id="rId3"/>
    <p:sldId id="2911" r:id="rId4"/>
    <p:sldId id="29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boni Martez" initials="EM" lastIdx="2" clrIdx="0">
    <p:extLst>
      <p:ext uri="{19B8F6BF-5375-455C-9EA6-DF929625EA0E}">
        <p15:presenceInfo xmlns:p15="http://schemas.microsoft.com/office/powerpoint/2012/main" userId="S::eboni.martez_prismahealth.org#ext#@email.sc.edu::f53edf15-225f-4ef5-b082-b4032c24f11a" providerId="AD"/>
      </p:ext>
    </p:extLst>
  </p:cmAuthor>
  <p:cmAuthor id="2" name="STEPHENS, AUSTIN" initials="SA" lastIdx="1" clrIdx="1">
    <p:extLst>
      <p:ext uri="{19B8F6BF-5375-455C-9EA6-DF929625EA0E}">
        <p15:presenceInfo xmlns:p15="http://schemas.microsoft.com/office/powerpoint/2012/main" userId="S::astephens@greenvillemed.sc.edu::d9ce62ae-9926-4cee-97c2-a1d441de94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377134"/>
    <a:srgbClr val="C81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1344CD-DDDE-A24C-96EC-5F9BA4FEB22E}" v="18" dt="2021-04-22T15:16:48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/>
    <p:restoredTop sz="94150"/>
  </p:normalViewPr>
  <p:slideViewPr>
    <p:cSldViewPr snapToGrid="0">
      <p:cViewPr varScale="1">
        <p:scale>
          <a:sx n="110" d="100"/>
          <a:sy n="110" d="100"/>
        </p:scale>
        <p:origin x="200" y="5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84E1E-E540-AC43-BC13-F90D553055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41BA6-039E-8F4D-B7F7-3C8E20B40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38C9C-4B69-864E-9EEE-DFA43CC144D2}" type="datetimeFigureOut">
              <a:rPr lang="en-US" smtClean="0"/>
              <a:t>1/25/23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69921-4617-FB4C-9847-172FF8302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0DCBB-D829-754E-9E76-36A9E3643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7A92-5E9C-F94E-8B11-4D34C67AD0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2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9A61E-B1D6-C34D-A321-B3E90F6DE630}" type="datetimeFigureOut">
              <a:rPr lang="en-US" smtClean="0"/>
              <a:t>1/25/23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3E603-0EE4-3042-9661-047EB577E4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8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id="{C4BE3092-B699-C847-B317-188A81E836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321" t="6105" r="9028" b="3177"/>
          <a:stretch/>
        </p:blipFill>
        <p:spPr>
          <a:xfrm>
            <a:off x="224724" y="216976"/>
            <a:ext cx="11770963" cy="6416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34056"/>
            <a:ext cx="9144000" cy="2387600"/>
          </a:xfrm>
        </p:spPr>
        <p:txBody>
          <a:bodyPr anchor="b"/>
          <a:lstStyle>
            <a:lvl1pPr algn="ctr">
              <a:defRPr sz="6000">
                <a:latin typeface="Impact" panose="020B080603090205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9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5991633"/>
            <a:ext cx="258783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B9637D-16CE-D444-A7CB-A6C6D82200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67644" y="4000709"/>
            <a:ext cx="3256711" cy="204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4550" y="1683137"/>
            <a:ext cx="10515600" cy="2187986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67949"/>
            <a:ext cx="5493794" cy="1500187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Name</a:t>
            </a:r>
          </a:p>
          <a:p>
            <a:pPr lvl="0"/>
            <a:r>
              <a:rPr lang="en-US"/>
              <a:t>Title</a:t>
            </a:r>
          </a:p>
          <a:p>
            <a:pPr lvl="0"/>
            <a:r>
              <a:rPr lang="en-US"/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371777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372-CC48-6246-83C0-B536F3D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35332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0981D4DB-C098-C146-A5C8-CD5B66A379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321" t="6105" r="9028" b="3177"/>
          <a:stretch/>
        </p:blipFill>
        <p:spPr>
          <a:xfrm>
            <a:off x="224724" y="216976"/>
            <a:ext cx="11770963" cy="6416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01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C64B-5CD5-7341-B6E0-9B4F677F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6502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1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CBEF1-4544-884E-86EB-537413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877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71BF-1A9F-5641-95DB-6C0FE67B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283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EC86A-0D15-764F-AA81-41016E20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5974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2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91BC-E157-B340-860E-81A4EBD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0564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4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D973-68F9-5B46-A3D8-B7AF20B0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1DD0-6624-6048-953E-41055A0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689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4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004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AFF7-6653-6A4D-A979-64D2F5BECA2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3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A53E5-E801-2E45-BBD0-683696B82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319" y="1165760"/>
            <a:ext cx="11447362" cy="2387600"/>
          </a:xfrm>
        </p:spPr>
        <p:txBody>
          <a:bodyPr>
            <a:normAutofit/>
          </a:bodyPr>
          <a:lstStyle/>
          <a:p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59650-7C79-5046-81C0-30F9F0E98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16734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b="1" dirty="0"/>
              <a:t>Date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5861F-7764-B444-B859-6048E86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AFF7-6653-6A4D-A979-64D2F5BECA2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0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490B9-4249-4541-9483-392F3A07C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99094-8206-7247-BC50-A37077E2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AFF7-6653-6A4D-A979-64D2F5BECA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5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619DF-F826-574D-9B3C-FBEBB1E91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A167F-4C04-4047-86E9-5AD7D1ABC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9AFF7-6653-6A4D-A979-64D2F5BECA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4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BE02-D3F1-AC47-A57F-65D9F4D23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56520"/>
            <a:ext cx="10515600" cy="3070025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12771417"/>
      </p:ext>
    </p:extLst>
  </p:cSld>
  <p:clrMapOvr>
    <a:masterClrMapping/>
  </p:clrMapOvr>
</p:sld>
</file>

<file path=ppt/theme/theme1.xml><?xml version="1.0" encoding="utf-8"?>
<a:theme xmlns:a="http://schemas.openxmlformats.org/drawingml/2006/main" name="uofsc_ppt_substitute_fonts_wide _ NEW LOGO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fSC_PPT_Unified_Wide" id="{790933B2-0C32-0348-9D24-A0264B7A0CC5}" vid="{FC5AFAEA-2076-5443-9A1D-6CBB305484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12</Words>
  <Application>Microsoft Macintosh PowerPoint</Application>
  <PresentationFormat>Widescreen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Impact</vt:lpstr>
      <vt:lpstr>uofsc_ppt_substitute_fonts_wide _ NEW LOGO</vt:lpstr>
      <vt:lpstr>Title </vt:lpstr>
      <vt:lpstr>title</vt:lpstr>
      <vt:lpstr>title</vt:lpstr>
      <vt:lpstr>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Board Liaison Committee  </dc:title>
  <dc:creator>LAIOS, BRIANNE</dc:creator>
  <cp:lastModifiedBy>Givens-Little, Kendall</cp:lastModifiedBy>
  <cp:revision>85</cp:revision>
  <dcterms:created xsi:type="dcterms:W3CDTF">2021-02-18T20:24:34Z</dcterms:created>
  <dcterms:modified xsi:type="dcterms:W3CDTF">2023-01-25T17:19:19Z</dcterms:modified>
</cp:coreProperties>
</file>